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63" r:id="rId3"/>
    <p:sldId id="273" r:id="rId4"/>
    <p:sldId id="274" r:id="rId5"/>
    <p:sldId id="275" r:id="rId6"/>
    <p:sldId id="276" r:id="rId7"/>
    <p:sldId id="277" r:id="rId8"/>
    <p:sldId id="258" r:id="rId9"/>
    <p:sldId id="278" r:id="rId10"/>
    <p:sldId id="279" r:id="rId11"/>
    <p:sldId id="28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92"/>
    <p:restoredTop sz="96336"/>
  </p:normalViewPr>
  <p:slideViewPr>
    <p:cSldViewPr snapToGrid="0" snapToObjects="1">
      <p:cViewPr varScale="1">
        <p:scale>
          <a:sx n="95" d="100"/>
          <a:sy n="95" d="100"/>
        </p:scale>
        <p:origin x="103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23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79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42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3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79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30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827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5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78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37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42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14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701DD3-4AD8-5A48-BD6E-DABB0E683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>
                <a:latin typeface="SimSun" panose="02010600030101010101" pitchFamily="2" charset="-122"/>
                <a:ea typeface="SimSun" panose="02010600030101010101" pitchFamily="2" charset="-122"/>
              </a:rPr>
              <a:t>有限状态机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9201002-7C01-402F-921B-D074A5FDE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4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1"/>
    </mc:Choice>
    <mc:Fallback xmlns="">
      <p:transition spd="slow" advTm="4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创建安全的 </a:t>
            </a:r>
            <a:r>
              <a:rPr kumimoji="1" lang="en-US" altLang="zh-CN" b="1">
                <a:latin typeface="+mn-lt"/>
                <a:ea typeface="SimSun" panose="02010600030101010101" pitchFamily="2" charset="-122"/>
              </a:rPr>
              <a:t>FSM</a:t>
            </a:r>
            <a:endParaRPr kumimoji="1" lang="zh-CN" altLang="en-US" b="1">
              <a:latin typeface="+mn-lt"/>
              <a:ea typeface="SimSun" panose="0201060003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20"/>
            <a:ext cx="4278480" cy="4743729"/>
          </a:xfrm>
        </p:spPr>
        <p:txBody>
          <a:bodyPr>
            <a:normAutofit fontScale="85000" lnSpcReduction="20000"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所谓安全的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是指：如果进入非法状态时，可以自动转移到合法状态的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右图显示了一个不安全的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，如果当前状态码为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11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，该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不能自动恢复正常状态。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设计时，不要出现非法的状态码。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374614-BE96-3647-9F6E-8C417B346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828" y="1029458"/>
            <a:ext cx="3608220" cy="49029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A8C55B-56E6-F64A-9997-96643018A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714" y="977504"/>
            <a:ext cx="3605636" cy="4902991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C8F2DFB-89EF-4588-8B23-4F3D1D428A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81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525"/>
    </mc:Choice>
    <mc:Fallback xmlns="">
      <p:transition spd="slow" advTm="178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1" x="4075113" y="3608388"/>
          <p14:tracePt t="1776" x="4124325" y="3775075"/>
          <p14:tracePt t="1780" x="4186238" y="3971925"/>
          <p14:tracePt t="1788" x="4198938" y="4002088"/>
          <p14:tracePt t="1795" x="4217988" y="4070350"/>
          <p14:tracePt t="1803" x="4235450" y="4125913"/>
          <p14:tracePt t="1811" x="4254500" y="4200525"/>
          <p14:tracePt t="1818" x="4260850" y="4230688"/>
          <p14:tracePt t="1826" x="4291013" y="4292600"/>
          <p14:tracePt t="1833" x="4310063" y="4371975"/>
          <p14:tracePt t="1841" x="4322763" y="4391025"/>
          <p14:tracePt t="1848" x="4340225" y="4459288"/>
          <p14:tracePt t="1856" x="4359275" y="4527550"/>
          <p14:tracePt t="1864" x="4359275" y="4545013"/>
          <p14:tracePt t="1871" x="4378325" y="4594225"/>
          <p14:tracePt t="1879" x="4389438" y="4637088"/>
          <p14:tracePt t="1886" x="4402138" y="4662488"/>
          <p14:tracePt t="1895" x="4414838" y="4705350"/>
          <p14:tracePt t="1901" x="4433888" y="4748213"/>
          <p14:tracePt t="1909" x="4438650" y="4767263"/>
          <p14:tracePt t="1916" x="4445000" y="4803775"/>
          <p14:tracePt t="1923" x="4464050" y="4859338"/>
          <p14:tracePt t="1931" x="4476750" y="4897438"/>
          <p14:tracePt t="1944" x="4476750" y="4927600"/>
          <p14:tracePt t="1947" x="4476750" y="5002213"/>
          <p14:tracePt t="1954" x="4483100" y="5045075"/>
          <p14:tracePt t="1961" x="4483100" y="5068888"/>
          <p14:tracePt t="1969" x="4483100" y="5106988"/>
          <p14:tracePt t="1976" x="4483100" y="5137150"/>
          <p14:tracePt t="1984" x="4483100" y="5156200"/>
          <p14:tracePt t="1992" x="4483100" y="5180013"/>
          <p14:tracePt t="1998" x="4489450" y="5205413"/>
          <p14:tracePt t="2006" x="4489450" y="5218113"/>
          <p14:tracePt t="2014" x="4489450" y="5241925"/>
          <p14:tracePt t="2021" x="4489450" y="5254625"/>
          <p14:tracePt t="2029" x="4489450" y="5273675"/>
          <p14:tracePt t="2036" x="4489450" y="5284788"/>
          <p14:tracePt t="2044" x="4489450" y="5322888"/>
          <p14:tracePt t="2051" x="4489450" y="5359400"/>
          <p14:tracePt t="2059" x="4489450" y="5389563"/>
          <p14:tracePt t="2066" x="4489450" y="5427663"/>
          <p14:tracePt t="2073" x="4489450" y="5457825"/>
          <p14:tracePt t="2081" x="4483100" y="5476875"/>
          <p14:tracePt t="2089" x="4483100" y="5500688"/>
          <p14:tracePt t="2096" x="4470400" y="5532438"/>
          <p14:tracePt t="2103" x="4470400" y="5549900"/>
          <p14:tracePt t="2111" x="4470400" y="5581650"/>
          <p14:tracePt t="2119" x="4470400" y="5605463"/>
          <p14:tracePt t="2127" x="4470400" y="5618163"/>
          <p14:tracePt t="2134" x="4470400" y="5637213"/>
          <p14:tracePt t="2142" x="4470400" y="5654675"/>
          <p14:tracePt t="2149" x="4464050" y="5667375"/>
          <p14:tracePt t="2156" x="4464050" y="5673725"/>
          <p14:tracePt t="2164" x="4451350" y="5705475"/>
          <p14:tracePt t="2171" x="4438650" y="5722938"/>
          <p14:tracePt t="2179" x="4427538" y="5741988"/>
          <p14:tracePt t="2186" x="4402138" y="5765800"/>
          <p14:tracePt t="2195" x="4384675" y="5784850"/>
          <p14:tracePt t="2201" x="4371975" y="5791200"/>
          <p14:tracePt t="2209" x="4359275" y="5815013"/>
          <p14:tracePt t="2216" x="4346575" y="5815013"/>
          <p14:tracePt t="2224" x="4340225" y="5815013"/>
          <p14:tracePt t="2231" x="4333875" y="5821363"/>
          <p14:tracePt t="2315" x="4329113" y="5821363"/>
          <p14:tracePt t="8596" x="4297363" y="5735638"/>
          <p14:tracePt t="8598" x="4273550" y="5680075"/>
          <p14:tracePt t="8600" x="4186238" y="5513388"/>
          <p14:tracePt t="8607" x="3989388" y="5100638"/>
          <p14:tracePt t="8615" x="3970338" y="5051425"/>
          <p14:tracePt t="8622" x="3897313" y="5051425"/>
          <p14:tracePt t="8630" x="3779838" y="4884738"/>
          <p14:tracePt t="8638" x="3743325" y="4792663"/>
          <p14:tracePt t="8644" x="3625850" y="4600575"/>
          <p14:tracePt t="8651" x="3508375" y="4378325"/>
          <p14:tracePt t="8658" x="3471863" y="4311650"/>
          <p14:tracePt t="8666" x="3373438" y="4138613"/>
          <p14:tracePt t="8674" x="3249613" y="3959225"/>
          <p14:tracePt t="8681" x="3213100" y="3890963"/>
          <p14:tracePt t="8689" x="3125788" y="3736975"/>
          <p14:tracePt t="8696" x="2997200" y="3540125"/>
          <p14:tracePt t="8704" x="2984500" y="3497263"/>
          <p14:tracePt t="8711" x="2873375" y="3354388"/>
          <p14:tracePt t="8720" x="2811463" y="3238500"/>
          <p14:tracePt t="8727" x="2792413" y="3182938"/>
          <p14:tracePt t="8735" x="2738438" y="3052763"/>
          <p14:tracePt t="8741" x="2700338" y="2879725"/>
          <p14:tracePt t="8749" x="2670175" y="2757488"/>
          <p14:tracePt t="8756" x="2663825" y="2676525"/>
          <p14:tracePt t="8764" x="2651125" y="2565400"/>
          <p14:tracePt t="8771" x="2632075" y="2441575"/>
          <p14:tracePt t="8779" x="2632075" y="2392363"/>
          <p14:tracePt t="8787" x="2620963" y="2319338"/>
          <p14:tracePt t="8794" x="2589213" y="2214563"/>
          <p14:tracePt t="8802" x="2582863" y="2176463"/>
          <p14:tracePt t="8809" x="2565400" y="2097088"/>
          <p14:tracePt t="8817" x="2533650" y="2022475"/>
          <p14:tracePt t="8824" x="2527300" y="2005013"/>
          <p14:tracePt t="8832" x="2490788" y="1949450"/>
          <p14:tracePt t="8839" x="2466975" y="1905000"/>
          <p14:tracePt t="8847" x="2447925" y="1887538"/>
          <p14:tracePt t="8854" x="2435225" y="1874838"/>
          <p14:tracePt t="8862" x="2411413" y="1849438"/>
          <p14:tracePt t="8869" x="2398713" y="1838325"/>
          <p14:tracePt t="8877" x="2398713" y="1831975"/>
          <p14:tracePt t="8885" x="2386013" y="1825625"/>
          <p14:tracePt t="8892" x="2379663" y="1825625"/>
          <p14:tracePt t="8899" x="2366963" y="1825625"/>
          <p14:tracePt t="8907" x="2366963" y="1819275"/>
          <p14:tracePt t="8914" x="2362200" y="1819275"/>
          <p14:tracePt t="8922" x="2355850" y="1819275"/>
          <p14:tracePt t="8938" x="2336800" y="1819275"/>
          <p14:tracePt t="8944" x="2324100" y="1819275"/>
          <p14:tracePt t="8952" x="2306638" y="1819275"/>
          <p14:tracePt t="8959" x="2281238" y="1819275"/>
          <p14:tracePt t="8966" x="2268538" y="1819275"/>
          <p14:tracePt t="8974" x="2238375" y="1819275"/>
          <p14:tracePt t="8982" x="2201863" y="1819275"/>
          <p14:tracePt t="8989" x="2163763" y="1819275"/>
          <p14:tracePt t="8997" x="2152650" y="1819275"/>
          <p14:tracePt t="9004" x="2139950" y="1819275"/>
          <p14:tracePt t="9012" x="2097088" y="1819275"/>
          <p14:tracePt t="9020" x="2084388" y="1819275"/>
          <p14:tracePt t="9027" x="2035175" y="1819275"/>
          <p14:tracePt t="9035" x="1985963" y="1819275"/>
          <p14:tracePt t="9041" x="1966913" y="1819275"/>
          <p14:tracePt t="9049" x="1917700" y="1819275"/>
          <p14:tracePt t="9057" x="1892300" y="1819275"/>
          <p14:tracePt t="9064" x="1881188" y="1819275"/>
          <p14:tracePt t="9072" x="1862138" y="1819275"/>
          <p14:tracePt t="9079" x="1836738" y="1812925"/>
          <p14:tracePt t="9087" x="1825625" y="1806575"/>
          <p14:tracePt t="9094" x="1806575" y="1800225"/>
          <p14:tracePt t="9102" x="1787525" y="1782763"/>
          <p14:tracePt t="9110" x="1776413" y="1776413"/>
          <p14:tracePt t="9117" x="1751013" y="1770063"/>
          <p14:tracePt t="9124" x="1738313" y="1770063"/>
          <p14:tracePt t="9132" x="1720850" y="1757363"/>
          <p14:tracePt t="9139" x="1708150" y="1757363"/>
          <p14:tracePt t="9147" x="1701800" y="1751013"/>
          <p14:tracePt t="9154" x="1695450" y="1751013"/>
          <p14:tracePt t="9162" x="1695450" y="1744663"/>
          <p14:tracePt t="9170" x="1689100" y="1744663"/>
          <p14:tracePt t="9176" x="1689100" y="1739900"/>
          <p14:tracePt t="9191" x="1682750" y="1727200"/>
          <p14:tracePt t="9199" x="1676400" y="1727200"/>
          <p14:tracePt t="9206" x="1671638" y="1720850"/>
          <p14:tracePt t="9214" x="1665288" y="1714500"/>
          <p14:tracePt t="9222" x="1652588" y="1708150"/>
          <p14:tracePt t="9229" x="1646238" y="1701800"/>
          <p14:tracePt t="9244" x="1639888" y="1695450"/>
          <p14:tracePt t="9259" x="1633538" y="1695450"/>
          <p14:tracePt t="9267" x="1627188" y="1689100"/>
          <p14:tracePt t="9298" x="1620838" y="1689100"/>
          <p14:tracePt t="9651" x="1627188" y="1689100"/>
          <p14:tracePt t="9658" x="1646238" y="1684338"/>
          <p14:tracePt t="9665" x="1658938" y="1677988"/>
          <p14:tracePt t="9673" x="1682750" y="1671638"/>
          <p14:tracePt t="9680" x="1708150" y="1665288"/>
          <p14:tracePt t="9688" x="1727200" y="1665288"/>
          <p14:tracePt t="9695" x="1751013" y="1665288"/>
          <p14:tracePt t="9703" x="1770063" y="1652588"/>
          <p14:tracePt t="9712" x="1776413" y="1652588"/>
          <p14:tracePt t="9718" x="1793875" y="1652588"/>
          <p14:tracePt t="9726" x="1812925" y="1652588"/>
          <p14:tracePt t="9732" x="1836738" y="1652588"/>
          <p14:tracePt t="9742" x="1862138" y="1652588"/>
          <p14:tracePt t="9747" x="1887538" y="1652588"/>
          <p14:tracePt t="9756" x="1930400" y="1658938"/>
          <p14:tracePt t="9762" x="1941513" y="1658938"/>
          <p14:tracePt t="9770" x="1966913" y="1665288"/>
          <p14:tracePt t="9778" x="1985963" y="1677988"/>
          <p14:tracePt t="9785" x="1992313" y="1677988"/>
          <p14:tracePt t="9792" x="2003425" y="1677988"/>
          <p14:tracePt t="9800" x="2016125" y="1677988"/>
          <p14:tracePt t="9808" x="2022475" y="1677988"/>
          <p14:tracePt t="9845" x="2028825" y="1677988"/>
          <p14:tracePt t="9853" x="2035175" y="1677988"/>
          <p14:tracePt t="9861" x="2046288" y="1677988"/>
          <p14:tracePt t="9868" x="2058988" y="1677988"/>
          <p14:tracePt t="9876" x="2084388" y="1677988"/>
          <p14:tracePt t="9882" x="2097088" y="1677988"/>
          <p14:tracePt t="9891" x="2108200" y="1677988"/>
          <p14:tracePt t="9897" x="2133600" y="1677988"/>
          <p14:tracePt t="9905" x="2139950" y="1677988"/>
          <p14:tracePt t="9912" x="2157413" y="1677988"/>
          <p14:tracePt t="9920" x="2176463" y="1684338"/>
          <p14:tracePt t="9929" x="2212975" y="1684338"/>
          <p14:tracePt t="9935" x="2225675" y="1695450"/>
          <p14:tracePt t="9942" x="2262188" y="1695450"/>
          <p14:tracePt t="9950" x="2317750" y="1695450"/>
          <p14:tracePt t="9959" x="2336800" y="1695450"/>
          <p14:tracePt t="9965" x="2379663" y="1695450"/>
          <p14:tracePt t="9973" x="2411413" y="1695450"/>
          <p14:tracePt t="9980" x="2428875" y="1695450"/>
          <p14:tracePt t="9988" x="2447925" y="1695450"/>
          <p14:tracePt t="9996" x="2478088" y="1695450"/>
          <p14:tracePt t="10002" x="2484438" y="1695450"/>
          <p14:tracePt t="10011" x="2503488" y="1695450"/>
          <p14:tracePt t="10018" x="2509838" y="1695450"/>
          <p14:tracePt t="10026" x="2527300" y="1689100"/>
          <p14:tracePt t="10032" x="2533650" y="1689100"/>
          <p14:tracePt t="10042" x="2546350" y="1677988"/>
          <p14:tracePt t="10047" x="2565400" y="1671638"/>
          <p14:tracePt t="10062" x="2571750" y="1671638"/>
          <p14:tracePt t="10070" x="2578100" y="1671638"/>
          <p14:tracePt t="10093" x="2582863" y="1671638"/>
          <p14:tracePt t="10100" x="2589213" y="1671638"/>
          <p14:tracePt t="10109" x="2595563" y="1671638"/>
          <p14:tracePt t="10115" x="2601913" y="1671638"/>
          <p14:tracePt t="10130" x="2620963" y="1671638"/>
          <p14:tracePt t="10138" x="2632075" y="1671638"/>
          <p14:tracePt t="10145" x="2644775" y="1671638"/>
          <p14:tracePt t="10153" x="2663825" y="1671638"/>
          <p14:tracePt t="10160" x="2693988" y="1671638"/>
          <p14:tracePt t="10168" x="2719388" y="1671638"/>
          <p14:tracePt t="10175" x="2732088" y="1671638"/>
          <p14:tracePt t="10182" x="2762250" y="1671638"/>
          <p14:tracePt t="10191" x="2805113" y="1671638"/>
          <p14:tracePt t="10197" x="2817813" y="1671638"/>
          <p14:tracePt t="10205" x="2854325" y="1671638"/>
          <p14:tracePt t="10212" x="2886075" y="1671638"/>
          <p14:tracePt t="10220" x="2897188" y="1671638"/>
          <p14:tracePt t="10228" x="2916238" y="1671638"/>
          <p14:tracePt t="10235" x="2928938" y="1671638"/>
          <p14:tracePt t="10243" x="2941638" y="1671638"/>
          <p14:tracePt t="10250" x="2952750" y="1671638"/>
          <p14:tracePt t="10258" x="2971800" y="1671638"/>
          <p14:tracePt t="10266" x="2984500" y="1671638"/>
          <p14:tracePt t="10273" x="3008313" y="1671638"/>
          <p14:tracePt t="10280" x="3033713" y="1671638"/>
          <p14:tracePt t="10287" x="3057525" y="1671638"/>
          <p14:tracePt t="10296" x="3063875" y="1671638"/>
          <p14:tracePt t="10303" x="3082925" y="1677988"/>
          <p14:tracePt t="10311" x="3108325" y="1677988"/>
          <p14:tracePt t="10318" x="3119438" y="1677988"/>
          <p14:tracePt t="10325" x="3151188" y="1677988"/>
          <p14:tracePt t="10332" x="3168650" y="1677988"/>
          <p14:tracePt t="10342" x="3187700" y="1677988"/>
          <p14:tracePt t="10347" x="3206750" y="1677988"/>
          <p14:tracePt t="10355" x="3230563" y="1677988"/>
          <p14:tracePt t="10362" x="3236913" y="1677988"/>
          <p14:tracePt t="10370" x="3268663" y="1677988"/>
          <p14:tracePt t="10377" x="3286125" y="1677988"/>
          <p14:tracePt t="10385" x="3298825" y="1677988"/>
          <p14:tracePt t="10393" x="3305175" y="1677988"/>
          <p14:tracePt t="10400" x="3322638" y="1677988"/>
          <p14:tracePt t="10408" x="3335338" y="1677988"/>
          <p14:tracePt t="10461" x="3341688" y="1677988"/>
          <p14:tracePt t="10475" x="3348038" y="1677988"/>
          <p14:tracePt t="10482" x="3360738" y="1677988"/>
          <p14:tracePt t="10491" x="3367088" y="1677988"/>
          <p14:tracePt t="11068" x="3378200" y="1677988"/>
          <p14:tracePt t="11076" x="3403600" y="1677988"/>
          <p14:tracePt t="11083" x="3409950" y="1677988"/>
          <p14:tracePt t="11091" x="3433763" y="1677988"/>
          <p14:tracePt t="11097" x="3482975" y="1677988"/>
          <p14:tracePt t="11105" x="3502025" y="1677988"/>
          <p14:tracePt t="11112" x="3544888" y="1677988"/>
          <p14:tracePt t="11120" x="3613150" y="1677988"/>
          <p14:tracePt t="11128" x="3632200" y="1677988"/>
          <p14:tracePt t="11135" x="3656013" y="1677988"/>
          <p14:tracePt t="11143" x="3687763" y="1677988"/>
          <p14:tracePt t="11150" x="3698875" y="1677988"/>
          <p14:tracePt t="11159" x="3711575" y="1677988"/>
          <p14:tracePt t="11165" x="3730625" y="1677988"/>
          <p14:tracePt t="11173" x="3736975" y="1677988"/>
          <p14:tracePt t="11180" x="3743325" y="1677988"/>
          <p14:tracePt t="11188" x="3754438" y="1677988"/>
          <p14:tracePt t="11196" x="3760788" y="1677988"/>
          <p14:tracePt t="11203" x="3767138" y="1677988"/>
          <p14:tracePt t="11225" x="3773488" y="1677988"/>
          <p14:tracePt t="11563" x="3786188" y="1677988"/>
          <p14:tracePt t="11571" x="3803650" y="1684338"/>
          <p14:tracePt t="11577" x="3816350" y="1689100"/>
          <p14:tracePt t="11585" x="3835400" y="1689100"/>
          <p14:tracePt t="11592" x="3865563" y="1695450"/>
          <p14:tracePt t="11600" x="3884613" y="1695450"/>
          <p14:tracePt t="11607" x="3933825" y="1701800"/>
          <p14:tracePt t="11615" x="4008438" y="1701800"/>
          <p14:tracePt t="11623" x="4044950" y="1701800"/>
          <p14:tracePt t="11630" x="4130675" y="1701800"/>
          <p14:tracePt t="11638" x="4217988" y="1701800"/>
          <p14:tracePt t="11645" x="4254500" y="1701800"/>
          <p14:tracePt t="11654" x="4316413" y="1701800"/>
          <p14:tracePt t="11660" x="4365625" y="1701800"/>
          <p14:tracePt t="11668" x="4389438" y="1701800"/>
          <p14:tracePt t="11675" x="4427538" y="1701800"/>
          <p14:tracePt t="11683" x="4451350" y="1701800"/>
          <p14:tracePt t="11691" x="4483100" y="1701800"/>
          <p14:tracePt t="11705" x="4506913" y="1701800"/>
          <p14:tracePt t="11712" x="4519613" y="1701800"/>
          <p14:tracePt t="11721" x="4532313" y="1701800"/>
          <p14:tracePt t="11727" x="4545013" y="1701800"/>
          <p14:tracePt t="11735" x="4556125" y="1701800"/>
          <p14:tracePt t="11742" x="4562475" y="1701800"/>
          <p14:tracePt t="11750" x="4568825" y="1701800"/>
          <p14:tracePt t="11757" x="4575175" y="1701800"/>
          <p14:tracePt t="12621" x="4581525" y="1701800"/>
          <p14:tracePt t="12628" x="4587875" y="1701800"/>
          <p14:tracePt t="12635" x="4594225" y="1701800"/>
          <p14:tracePt t="12643" x="4598988" y="1701800"/>
          <p14:tracePt t="12650" x="4605338" y="1701800"/>
          <p14:tracePt t="12658" x="4611688" y="1701800"/>
          <p14:tracePt t="12665" x="4618038" y="1701800"/>
          <p14:tracePt t="12673" x="4624388" y="1701800"/>
          <p14:tracePt t="12681" x="4637088" y="1701800"/>
          <p14:tracePt t="12688" x="4643438" y="1701800"/>
          <p14:tracePt t="12696" x="4654550" y="1701800"/>
          <p14:tracePt t="12703" x="4667250" y="1701800"/>
          <p14:tracePt t="12710" x="4673600" y="1701800"/>
          <p14:tracePt t="12717" x="4679950" y="1701800"/>
          <p14:tracePt t="12755" x="4686300" y="1701800"/>
          <p14:tracePt t="12763" x="4699000" y="1701800"/>
          <p14:tracePt t="12770" x="4710113" y="1701800"/>
          <p14:tracePt t="12778" x="4716463" y="1701800"/>
          <p14:tracePt t="12785" x="4729163" y="1701800"/>
          <p14:tracePt t="12793" x="4735513" y="1701800"/>
          <p14:tracePt t="13108" x="4722813" y="1708150"/>
          <p14:tracePt t="13115" x="4692650" y="1720850"/>
          <p14:tracePt t="13123" x="4660900" y="1727200"/>
          <p14:tracePt t="13130" x="4649788" y="1733550"/>
          <p14:tracePt t="13138" x="4594225" y="1744663"/>
          <p14:tracePt t="13145" x="4538663" y="1757363"/>
          <p14:tracePt t="13154" x="4506913" y="1770063"/>
          <p14:tracePt t="13160" x="4421188" y="1800225"/>
          <p14:tracePt t="13168" x="4297363" y="1825625"/>
          <p14:tracePt t="13175" x="4241800" y="1838325"/>
          <p14:tracePt t="13184" x="4113213" y="1881188"/>
          <p14:tracePt t="13190" x="3970338" y="1905000"/>
          <p14:tracePt t="13198" x="3908425" y="1930400"/>
          <p14:tracePt t="13205" x="3730625" y="1966913"/>
          <p14:tracePt t="13212" x="3557588" y="2005013"/>
          <p14:tracePt t="13221" x="3409950" y="2041525"/>
          <p14:tracePt t="13228" x="3360738" y="2047875"/>
          <p14:tracePt t="13237" x="3268663" y="2065338"/>
          <p14:tracePt t="13243" x="3181350" y="2084388"/>
          <p14:tracePt t="13251" x="3138488" y="2097088"/>
          <p14:tracePt t="13257" x="3063875" y="2103438"/>
          <p14:tracePt t="13268" x="2990850" y="2116138"/>
          <p14:tracePt t="13272" x="2959100" y="2120900"/>
          <p14:tracePt t="13280" x="2897188" y="2127250"/>
          <p14:tracePt t="13287" x="2811463" y="2152650"/>
          <p14:tracePt t="13295" x="2781300" y="2159000"/>
          <p14:tracePt t="13305" x="2706688" y="2165350"/>
          <p14:tracePt t="13310" x="2627313" y="2176463"/>
          <p14:tracePt t="13318" x="2589213" y="2182813"/>
          <p14:tracePt t="13325" x="2527300" y="2195513"/>
          <p14:tracePt t="13334" x="2417763" y="2201863"/>
          <p14:tracePt t="13340" x="2349500" y="2214563"/>
          <p14:tracePt t="13348" x="2324100" y="2214563"/>
          <p14:tracePt t="13355" x="2274888" y="2220913"/>
          <p14:tracePt t="13363" x="2238375" y="2220913"/>
          <p14:tracePt t="13370" x="2206625" y="2225675"/>
          <p14:tracePt t="13378" x="2157413" y="2225675"/>
          <p14:tracePt t="13387" x="2097088" y="2225675"/>
          <p14:tracePt t="13392" x="2078038" y="2225675"/>
          <p14:tracePt t="13401" x="2009775" y="2225675"/>
          <p14:tracePt t="13407" x="1960563" y="2225675"/>
          <p14:tracePt t="13417" x="1954213" y="2225675"/>
          <p14:tracePt t="13422" x="1905000" y="2225675"/>
          <p14:tracePt t="13430" x="1855788" y="2225675"/>
          <p14:tracePt t="13437" x="1836738" y="2225675"/>
          <p14:tracePt t="13445" x="1787525" y="2225675"/>
          <p14:tracePt t="13453" x="1738313" y="2225675"/>
          <p14:tracePt t="13460" x="1676400" y="2225675"/>
          <p14:tracePt t="13468" x="1665288" y="2225675"/>
          <p14:tracePt t="13475" x="1627188" y="2225675"/>
          <p14:tracePt t="13484" x="1597025" y="2225675"/>
          <p14:tracePt t="13490" x="1584325" y="2225675"/>
          <p14:tracePt t="13498" x="1566863" y="2225675"/>
          <p14:tracePt t="13505" x="1547813" y="2220913"/>
          <p14:tracePt t="13513" x="1541463" y="2220913"/>
          <p14:tracePt t="13520" x="1528763" y="2214563"/>
          <p14:tracePt t="13528" x="1516063" y="2214563"/>
          <p14:tracePt t="13536" x="1511300" y="2214563"/>
          <p14:tracePt t="13543" x="1504950" y="2208213"/>
          <p14:tracePt t="13557" x="1492250" y="2208213"/>
          <p14:tracePt t="13567" x="1485900" y="2201863"/>
          <p14:tracePt t="13572" x="1473200" y="2195513"/>
          <p14:tracePt t="13580" x="1462088" y="2195513"/>
          <p14:tracePt t="13587" x="1455738" y="2195513"/>
          <p14:tracePt t="13595" x="1449388" y="2195513"/>
          <p14:tracePt t="13610" x="1443038" y="2195513"/>
          <p14:tracePt t="14180" x="1449388" y="2195513"/>
          <p14:tracePt t="14193" x="1455738" y="2189163"/>
          <p14:tracePt t="14201" x="1466850" y="2182813"/>
          <p14:tracePt t="14209" x="1498600" y="2182813"/>
          <p14:tracePt t="14217" x="1522413" y="2176463"/>
          <p14:tracePt t="14224" x="1541463" y="2176463"/>
          <p14:tracePt t="14232" x="1577975" y="2176463"/>
          <p14:tracePt t="14240" x="1620838" y="2165350"/>
          <p14:tracePt t="14247" x="1633538" y="2165350"/>
          <p14:tracePt t="14255" x="1652588" y="2165350"/>
          <p14:tracePt t="14262" x="1671638" y="2159000"/>
          <p14:tracePt t="14271" x="1676400" y="2159000"/>
          <p14:tracePt t="14458" x="1689100" y="2159000"/>
          <p14:tracePt t="14465" x="1714500" y="2159000"/>
          <p14:tracePt t="14472" x="1727200" y="2159000"/>
          <p14:tracePt t="14480" x="1751013" y="2159000"/>
          <p14:tracePt t="14488" x="1770063" y="2159000"/>
          <p14:tracePt t="14496" x="1787525" y="2159000"/>
          <p14:tracePt t="14503" x="1806575" y="2159000"/>
          <p14:tracePt t="14511" x="1825625" y="2159000"/>
          <p14:tracePt t="14518" x="1831975" y="2159000"/>
          <p14:tracePt t="14527" x="1849438" y="2159000"/>
          <p14:tracePt t="14532" x="1868488" y="2159000"/>
          <p14:tracePt t="14540" x="1892300" y="2159000"/>
          <p14:tracePt t="14556" x="1905000" y="2165350"/>
          <p14:tracePt t="14562" x="1917700" y="2165350"/>
          <p14:tracePt t="14570" x="1930400" y="2165350"/>
          <p14:tracePt t="14578" x="1941513" y="2165350"/>
          <p14:tracePt t="14585" x="1954213" y="2165350"/>
          <p14:tracePt t="14594" x="1960563" y="2165350"/>
          <p14:tracePt t="14600" x="1973263" y="2165350"/>
          <p14:tracePt t="14608" x="1979613" y="2165350"/>
          <p14:tracePt t="14615" x="1985963" y="2165350"/>
          <p14:tracePt t="14623" x="1997075" y="2165350"/>
          <p14:tracePt t="14630" x="2016125" y="2165350"/>
          <p14:tracePt t="14638" x="2022475" y="2165350"/>
          <p14:tracePt t="14645" x="2035175" y="2165350"/>
          <p14:tracePt t="14653" x="2046288" y="2165350"/>
          <p14:tracePt t="14661" x="2058988" y="2165350"/>
          <p14:tracePt t="14668" x="2065338" y="2165350"/>
          <p14:tracePt t="14675" x="2071688" y="2165350"/>
          <p14:tracePt t="14682" x="2084388" y="2170113"/>
          <p14:tracePt t="14697" x="2090738" y="2170113"/>
          <p14:tracePt t="14706" x="2097088" y="2170113"/>
          <p14:tracePt t="14712" x="2101850" y="2170113"/>
          <p14:tracePt t="14720" x="2120900" y="2170113"/>
          <p14:tracePt t="14728" x="2133600" y="2170113"/>
          <p14:tracePt t="14735" x="2139950" y="2170113"/>
          <p14:tracePt t="14750" x="2146300" y="2170113"/>
          <p14:tracePt t="15020" x="2157413" y="2170113"/>
          <p14:tracePt t="15028" x="2170113" y="2170113"/>
          <p14:tracePt t="15036" x="2189163" y="2170113"/>
          <p14:tracePt t="15043" x="2201863" y="2170113"/>
          <p14:tracePt t="15050" x="2232025" y="2170113"/>
          <p14:tracePt t="15057" x="2257425" y="2170113"/>
          <p14:tracePt t="15066" x="2268538" y="2170113"/>
          <p14:tracePt t="15072" x="2287588" y="2170113"/>
          <p14:tracePt t="15080" x="2317750" y="2170113"/>
          <p14:tracePt t="15087" x="2324100" y="2170113"/>
          <p14:tracePt t="15095" x="2343150" y="2170113"/>
          <p14:tracePt t="15110" x="2355850" y="2170113"/>
          <p14:tracePt t="15118" x="2362200" y="2170113"/>
          <p14:tracePt t="15125" x="2373313" y="2170113"/>
          <p14:tracePt t="15133" x="2386013" y="2170113"/>
          <p14:tracePt t="15140" x="2398713" y="2170113"/>
          <p14:tracePt t="15149" x="2422525" y="2165350"/>
          <p14:tracePt t="15155" x="2454275" y="2165350"/>
          <p14:tracePt t="15163" x="2471738" y="2159000"/>
          <p14:tracePt t="15170" x="2503488" y="2152650"/>
          <p14:tracePt t="15178" x="2522538" y="2152650"/>
          <p14:tracePt t="15185" x="2533650" y="2152650"/>
          <p14:tracePt t="15193" x="2540000" y="2152650"/>
          <p14:tracePt t="15200" x="2546350" y="2152650"/>
          <p14:tracePt t="15222" x="2552700" y="2152650"/>
          <p14:tracePt t="15230" x="2559050" y="2152650"/>
          <p14:tracePt t="15237" x="2565400" y="2152650"/>
          <p14:tracePt t="15245" x="2582863" y="2152650"/>
          <p14:tracePt t="15252" x="2595563" y="2152650"/>
          <p14:tracePt t="15260" x="2601913" y="2152650"/>
          <p14:tracePt t="15267" x="2614613" y="2159000"/>
          <p14:tracePt t="15275" x="2638425" y="2159000"/>
          <p14:tracePt t="15283" x="2644775" y="2159000"/>
          <p14:tracePt t="15290" x="2663825" y="2159000"/>
          <p14:tracePt t="15299" x="2676525" y="2159000"/>
          <p14:tracePt t="15305" x="2682875" y="2159000"/>
          <p14:tracePt t="15320" x="2687638" y="2159000"/>
          <p14:tracePt t="15328" x="2693988" y="2159000"/>
          <p14:tracePt t="15335" x="2706688" y="2159000"/>
          <p14:tracePt t="15343" x="2719388" y="2159000"/>
          <p14:tracePt t="15351" x="2725738" y="2159000"/>
          <p14:tracePt t="15358" x="2738438" y="2159000"/>
          <p14:tracePt t="15366" x="2755900" y="2159000"/>
          <p14:tracePt t="15372" x="2792413" y="2159000"/>
          <p14:tracePt t="15382" x="2805113" y="2159000"/>
          <p14:tracePt t="15387" x="2824163" y="2159000"/>
          <p14:tracePt t="15395" x="2847975" y="2159000"/>
          <p14:tracePt t="15402" x="2860675" y="2159000"/>
          <p14:tracePt t="15410" x="2873375" y="2159000"/>
          <p14:tracePt t="15417" x="2879725" y="2159000"/>
          <p14:tracePt t="15425" x="2886075" y="2159000"/>
          <p14:tracePt t="15433" x="2892425" y="2159000"/>
          <p14:tracePt t="15440" x="2897188" y="2159000"/>
          <p14:tracePt t="15449" x="2903538" y="2159000"/>
          <p14:tracePt t="15455" x="2909888" y="2159000"/>
          <p14:tracePt t="15463" x="2916238" y="2159000"/>
          <p14:tracePt t="15470" x="2928938" y="2159000"/>
          <p14:tracePt t="15478" x="2935288" y="2159000"/>
          <p14:tracePt t="15485" x="2941638" y="2159000"/>
          <p14:tracePt t="15493" x="2952750" y="2165350"/>
          <p14:tracePt t="15500" x="2952750" y="2170113"/>
          <p14:tracePt t="15695" x="2965450" y="2170113"/>
          <p14:tracePt t="15702" x="2971800" y="2176463"/>
          <p14:tracePt t="15710" x="2978150" y="2176463"/>
          <p14:tracePt t="15718" x="2990850" y="2176463"/>
          <p14:tracePt t="15725" x="3008313" y="2176463"/>
          <p14:tracePt t="15733" x="3014663" y="2176463"/>
          <p14:tracePt t="15740" x="3040063" y="2176463"/>
          <p14:tracePt t="15748" x="3057525" y="2176463"/>
          <p14:tracePt t="15755" x="3070225" y="2176463"/>
          <p14:tracePt t="15763" x="3076575" y="2176463"/>
          <p14:tracePt t="17181" x="3095625" y="2176463"/>
          <p14:tracePt t="17188" x="3138488" y="2176463"/>
          <p14:tracePt t="17195" x="3168650" y="2176463"/>
          <p14:tracePt t="17203" x="3236913" y="2176463"/>
          <p14:tracePt t="17210" x="3322638" y="2182813"/>
          <p14:tracePt t="17218" x="3373438" y="2182813"/>
          <p14:tracePt t="17225" x="3482975" y="2182813"/>
          <p14:tracePt t="17233" x="3638550" y="2189163"/>
          <p14:tracePt t="17242" x="3810000" y="2189163"/>
          <p14:tracePt t="17248" x="3878263" y="2189163"/>
          <p14:tracePt t="17256" x="3995738" y="2189163"/>
          <p14:tracePt t="17263" x="4068763" y="2189163"/>
          <p14:tracePt t="17271" x="4094163" y="2189163"/>
          <p14:tracePt t="17277" x="4137025" y="2189163"/>
          <p14:tracePt t="17285" x="4162425" y="2182813"/>
          <p14:tracePt t="17292" x="4173538" y="2182813"/>
          <p14:tracePt t="17300" x="4192588" y="2182813"/>
          <p14:tracePt t="17308" x="4205288" y="2176463"/>
          <p14:tracePt t="17315" x="4217988" y="2176463"/>
          <p14:tracePt t="17323" x="4241800" y="2176463"/>
          <p14:tracePt t="17330" x="4273550" y="2176463"/>
          <p14:tracePt t="17338" x="4284663" y="2176463"/>
          <p14:tracePt t="17345" x="4303713" y="2176463"/>
          <p14:tracePt t="17353" x="4322763" y="2176463"/>
          <p14:tracePt t="17360" x="4333875" y="2176463"/>
          <p14:tracePt t="17368" x="4340225" y="2176463"/>
          <p14:tracePt t="17616" x="4340225" y="2170113"/>
          <p14:tracePt t="17638" x="4340225" y="2165350"/>
          <p14:tracePt t="17645" x="4340225" y="2159000"/>
          <p14:tracePt t="17653" x="4346575" y="2159000"/>
          <p14:tracePt t="17668" x="4352925" y="2159000"/>
          <p14:tracePt t="17683" x="4365625" y="2152650"/>
          <p14:tracePt t="17691" x="4389438" y="2152650"/>
          <p14:tracePt t="17697" x="4408488" y="2152650"/>
          <p14:tracePt t="17707" x="4414838" y="2152650"/>
          <p14:tracePt t="17712" x="4427538" y="2152650"/>
          <p14:tracePt t="17721" x="4457700" y="2152650"/>
          <p14:tracePt t="17727" x="4470400" y="2152650"/>
          <p14:tracePt t="17736" x="4494213" y="2152650"/>
          <p14:tracePt t="17743" x="4525963" y="2159000"/>
          <p14:tracePt t="17750" x="4545013" y="2159000"/>
          <p14:tracePt t="17758" x="4581525" y="2159000"/>
          <p14:tracePt t="17765" x="4624388" y="2165350"/>
          <p14:tracePt t="17774" x="4660900" y="2165350"/>
          <p14:tracePt t="17780" x="4679950" y="2165350"/>
          <p14:tracePt t="17788" x="4699000" y="2165350"/>
          <p14:tracePt t="17795" x="4729163" y="2165350"/>
          <p14:tracePt t="17803" x="4735513" y="2165350"/>
          <p14:tracePt t="17810" x="4748213" y="2165350"/>
          <p14:tracePt t="17886" x="4759325" y="2165350"/>
          <p14:tracePt t="17892" x="4778375" y="2165350"/>
          <p14:tracePt t="17900" x="4791075" y="2165350"/>
          <p14:tracePt t="17908" x="4821238" y="2165350"/>
          <p14:tracePt t="17915" x="4840288" y="2165350"/>
          <p14:tracePt t="17924" x="4889500" y="2165350"/>
          <p14:tracePt t="17943" x="4908550" y="2165350"/>
          <p14:tracePt t="17945" x="4914900" y="2165350"/>
          <p14:tracePt t="17954" x="4919663" y="2165350"/>
          <p14:tracePt t="17960" x="4926013" y="2165350"/>
          <p14:tracePt t="18095" x="4926013" y="2170113"/>
          <p14:tracePt t="18103" x="4926013" y="2176463"/>
          <p14:tracePt t="18110" x="4919663" y="2176463"/>
          <p14:tracePt t="18118" x="4852988" y="2208213"/>
          <p14:tracePt t="18126" x="4754563" y="2238375"/>
          <p14:tracePt t="18132" x="4699000" y="2244725"/>
          <p14:tracePt t="18141" x="4587875" y="2270125"/>
          <p14:tracePt t="18147" x="4408488" y="2300288"/>
          <p14:tracePt t="18157" x="4333875" y="2312988"/>
          <p14:tracePt t="18162" x="4119563" y="2349500"/>
          <p14:tracePt t="18171" x="3854450" y="2392363"/>
          <p14:tracePt t="18178" x="3779838" y="2411413"/>
          <p14:tracePt t="18185" x="3656013" y="2424113"/>
          <p14:tracePt t="18194" x="3527425" y="2441575"/>
          <p14:tracePt t="18200" x="3429000" y="2454275"/>
          <p14:tracePt t="18208" x="3390900" y="2454275"/>
          <p14:tracePt t="18215" x="3292475" y="2473325"/>
          <p14:tracePt t="18222" x="3181350" y="2486025"/>
          <p14:tracePt t="18228" x="3144838" y="2486025"/>
          <p14:tracePt t="18236" x="3057525" y="2490788"/>
          <p14:tracePt t="18244" x="2965450" y="2503488"/>
          <p14:tracePt t="18251" x="2928938" y="2503488"/>
          <p14:tracePt t="18259" x="2817813" y="2503488"/>
          <p14:tracePt t="18266" x="2693988" y="2503488"/>
          <p14:tracePt t="18274" x="2657475" y="2503488"/>
          <p14:tracePt t="18281" x="2559050" y="2516188"/>
          <p14:tracePt t="18288" x="2509838" y="2522538"/>
          <p14:tracePt t="18297" x="2478088" y="2522538"/>
          <p14:tracePt t="18305" x="2447925" y="2535238"/>
          <p14:tracePt t="18312" x="2428875" y="2535238"/>
          <p14:tracePt t="18320" x="2417763" y="2541588"/>
          <p14:tracePt t="18327" x="2405063" y="2541588"/>
          <p14:tracePt t="18335" x="2398713" y="2541588"/>
          <p14:tracePt t="18342" x="2392363" y="2541588"/>
          <p14:tracePt t="18350" x="2386013" y="2541588"/>
          <p14:tracePt t="18357" x="2373313" y="2541588"/>
          <p14:tracePt t="18365" x="2355850" y="2541588"/>
          <p14:tracePt t="18373" x="2343150" y="2546350"/>
          <p14:tracePt t="18379" x="2312988" y="2546350"/>
          <p14:tracePt t="18387" x="2287588" y="2546350"/>
          <p14:tracePt t="18394" x="2268538" y="2546350"/>
          <p14:tracePt t="18402" x="2238375" y="2546350"/>
          <p14:tracePt t="18410" x="2212975" y="2546350"/>
          <p14:tracePt t="18417" x="2201863" y="2546350"/>
          <p14:tracePt t="18425" x="2195513" y="2546350"/>
          <p14:tracePt t="18432" x="2176463" y="2546350"/>
          <p14:tracePt t="18440" x="2157413" y="2546350"/>
          <p14:tracePt t="18447" x="2152650" y="2546350"/>
          <p14:tracePt t="18457" x="2133600" y="2546350"/>
          <p14:tracePt t="18462" x="2114550" y="2546350"/>
          <p14:tracePt t="18470" x="2108200" y="2546350"/>
          <p14:tracePt t="18477" x="2090738" y="2546350"/>
          <p14:tracePt t="18485" x="2071688" y="2546350"/>
          <p14:tracePt t="18492" x="2058988" y="2546350"/>
          <p14:tracePt t="18500" x="2046288" y="2546350"/>
          <p14:tracePt t="18507" x="2041525" y="2546350"/>
          <p14:tracePt t="18523" x="2035175" y="2546350"/>
          <p14:tracePt t="18560" x="2022475" y="2546350"/>
          <p14:tracePt t="18567" x="2016125" y="2546350"/>
          <p14:tracePt t="18575" x="2009775" y="2546350"/>
          <p14:tracePt t="18582" x="2003425" y="2546350"/>
          <p14:tracePt t="18590" x="1997075" y="2546350"/>
          <p14:tracePt t="18597" x="1992313" y="2546350"/>
          <p14:tracePt t="18606" x="1985963" y="2546350"/>
          <p14:tracePt t="18785" x="1992313" y="2546350"/>
          <p14:tracePt t="18792" x="1997075" y="2541588"/>
          <p14:tracePt t="18800" x="2003425" y="2535238"/>
          <p14:tracePt t="18808" x="2009775" y="2535238"/>
          <p14:tracePt t="18815" x="2009775" y="2528888"/>
          <p14:tracePt t="18823" x="2022475" y="2528888"/>
          <p14:tracePt t="18830" x="2028825" y="2528888"/>
          <p14:tracePt t="18838" x="2035175" y="2528888"/>
          <p14:tracePt t="18845" x="2041525" y="2528888"/>
          <p14:tracePt t="18853" x="2058988" y="2528888"/>
          <p14:tracePt t="18861" x="2114550" y="2528888"/>
          <p14:tracePt t="18868" x="2152650" y="2528888"/>
          <p14:tracePt t="18875" x="2182813" y="2528888"/>
          <p14:tracePt t="18882" x="2238375" y="2528888"/>
          <p14:tracePt t="18890" x="2287588" y="2528888"/>
          <p14:tracePt t="18897" x="2306638" y="2528888"/>
          <p14:tracePt t="18907" x="2362200" y="2528888"/>
          <p14:tracePt t="18912" x="2398713" y="2528888"/>
          <p14:tracePt t="18920" x="2428875" y="2528888"/>
          <p14:tracePt t="18927" x="2466975" y="2528888"/>
          <p14:tracePt t="18936" x="2484438" y="2528888"/>
          <p14:tracePt t="18943" x="2497138" y="2528888"/>
          <p14:tracePt t="18950" x="2509838" y="2528888"/>
          <p14:tracePt t="18958" x="2522538" y="2528888"/>
          <p14:tracePt t="18965" x="2533650" y="2528888"/>
          <p14:tracePt t="18974" x="2540000" y="2528888"/>
          <p14:tracePt t="18980" x="2546350" y="2528888"/>
          <p14:tracePt t="18987" x="2571750" y="2528888"/>
          <p14:tracePt t="18995" x="2578100" y="2528888"/>
          <p14:tracePt t="19003" x="2589213" y="2522538"/>
          <p14:tracePt t="19010" x="2614613" y="2522538"/>
          <p14:tracePt t="19018" x="2627313" y="2522538"/>
          <p14:tracePt t="19026" x="2638425" y="2522538"/>
          <p14:tracePt t="19033" x="2644775" y="2522538"/>
          <p14:tracePt t="19041" x="2651125" y="2522538"/>
          <p14:tracePt t="19047" x="2657475" y="2522538"/>
          <p14:tracePt t="19056" x="2676525" y="2522538"/>
          <p14:tracePt t="19062" x="2693988" y="2522538"/>
          <p14:tracePt t="19070" x="2706688" y="2522538"/>
          <p14:tracePt t="19077" x="2725738" y="2522538"/>
          <p14:tracePt t="19085" x="2749550" y="2522538"/>
          <p14:tracePt t="19093" x="2762250" y="2522538"/>
          <p14:tracePt t="19100" x="2781300" y="2522538"/>
          <p14:tracePt t="19108" x="2792413" y="2522538"/>
          <p14:tracePt t="19115" x="2798763" y="2522538"/>
          <p14:tracePt t="19123" x="2805113" y="2522538"/>
          <p14:tracePt t="19130" x="2817813" y="2522538"/>
          <p14:tracePt t="19139" x="2824163" y="2522538"/>
          <p14:tracePt t="19145" x="2847975" y="2522538"/>
          <p14:tracePt t="19153" x="2867025" y="2522538"/>
          <p14:tracePt t="19160" x="2879725" y="2522538"/>
          <p14:tracePt t="19168" x="2897188" y="2522538"/>
          <p14:tracePt t="19176" x="2922588" y="2522538"/>
          <p14:tracePt t="19183" x="2941638" y="2522538"/>
          <p14:tracePt t="19191" x="2947988" y="2522538"/>
          <p14:tracePt t="19197" x="2952750" y="2522538"/>
          <p14:tracePt t="19207" x="2959100" y="2522538"/>
          <p14:tracePt t="19212" x="2965450" y="2522538"/>
          <p14:tracePt t="19445" x="2978150" y="2522538"/>
          <p14:tracePt t="19453" x="3027363" y="2522538"/>
          <p14:tracePt t="19460" x="3040063" y="2522538"/>
          <p14:tracePt t="19469" x="3082925" y="2522538"/>
          <p14:tracePt t="19475" x="3144838" y="2522538"/>
          <p14:tracePt t="19483" x="3194050" y="2522538"/>
          <p14:tracePt t="19490" x="3224213" y="2528888"/>
          <p14:tracePt t="19498" x="3273425" y="2541588"/>
          <p14:tracePt t="19506" x="3328988" y="2541588"/>
          <p14:tracePt t="19513" x="3335338" y="2541588"/>
          <p14:tracePt t="19520" x="3384550" y="2552700"/>
          <p14:tracePt t="19528" x="3416300" y="2552700"/>
          <p14:tracePt t="19537" x="3429000" y="2552700"/>
          <p14:tracePt t="19542" x="3465513" y="2571750"/>
          <p14:tracePt t="19551" x="3502025" y="2571750"/>
          <p14:tracePt t="19557" x="3514725" y="2578100"/>
          <p14:tracePt t="19565" x="3551238" y="2578100"/>
          <p14:tracePt t="19574" x="3587750" y="2578100"/>
          <p14:tracePt t="19580" x="3632200" y="2578100"/>
          <p14:tracePt t="19587" x="3643313" y="2584450"/>
          <p14:tracePt t="19595" x="3668713" y="2584450"/>
          <p14:tracePt t="19603" x="3698875" y="2584450"/>
          <p14:tracePt t="19610" x="3705225" y="2584450"/>
          <p14:tracePt t="19617" x="3711575" y="2584450"/>
          <p14:tracePt t="19625" x="3724275" y="2584450"/>
          <p14:tracePt t="19640" x="3730625" y="2584450"/>
          <p14:tracePt t="19648" x="3736975" y="2584450"/>
          <p14:tracePt t="19655" x="3743325" y="2584450"/>
          <p14:tracePt t="19663" x="3748088" y="2584450"/>
          <p14:tracePt t="19671" x="3754438" y="2584450"/>
          <p14:tracePt t="19686" x="3767138" y="2584450"/>
          <p14:tracePt t="19692" x="3786188" y="2584450"/>
          <p14:tracePt t="19700" x="3798888" y="2584450"/>
          <p14:tracePt t="19707" x="3810000" y="2584450"/>
          <p14:tracePt t="19715" x="3829050" y="2584450"/>
          <p14:tracePt t="19723" x="3854450" y="2584450"/>
          <p14:tracePt t="19730" x="3865563" y="2584450"/>
          <p14:tracePt t="19738" x="3884613" y="2584450"/>
          <p14:tracePt t="19745" x="3903663" y="2584450"/>
          <p14:tracePt t="19753" x="3921125" y="2584450"/>
          <p14:tracePt t="19760" x="3952875" y="2584450"/>
          <p14:tracePt t="19768" x="3976688" y="2584450"/>
          <p14:tracePt t="19775" x="4008438" y="2584450"/>
          <p14:tracePt t="19783" x="4032250" y="2584450"/>
          <p14:tracePt t="19790" x="4064000" y="2584450"/>
          <p14:tracePt t="19798" x="4106863" y="2584450"/>
          <p14:tracePt t="19806" x="4119563" y="2584450"/>
          <p14:tracePt t="19813" x="4149725" y="2584450"/>
          <p14:tracePt t="19820" x="4168775" y="2584450"/>
          <p14:tracePt t="19827" x="4173538" y="2584450"/>
          <p14:tracePt t="19837" x="4186238" y="2584450"/>
          <p14:tracePt t="19850" x="4192588" y="2584450"/>
          <p14:tracePt t="19858" x="4198938" y="2584450"/>
          <p14:tracePt t="19865" x="4205288" y="2584450"/>
          <p14:tracePt t="19872" x="4211638" y="2584450"/>
          <p14:tracePt t="19880" x="4217988" y="2584450"/>
          <p14:tracePt t="19895" x="4224338" y="2584450"/>
          <p14:tracePt t="19903" x="4229100" y="2584450"/>
          <p14:tracePt t="20045" x="4235450" y="2584450"/>
          <p14:tracePt t="20059" x="4254500" y="2584450"/>
          <p14:tracePt t="20067" x="4273550" y="2584450"/>
          <p14:tracePt t="20074" x="4303713" y="2584450"/>
          <p14:tracePt t="20082" x="4316413" y="2584450"/>
          <p14:tracePt t="20089" x="4352925" y="2584450"/>
          <p14:tracePt t="20097" x="4378325" y="2584450"/>
          <p14:tracePt t="20105" x="4408488" y="2584450"/>
          <p14:tracePt t="20112" x="4433888" y="2584450"/>
          <p14:tracePt t="20120" x="4483100" y="2565400"/>
          <p14:tracePt t="20127" x="4494213" y="2565400"/>
          <p14:tracePt t="20135" x="4519613" y="2565400"/>
          <p14:tracePt t="20142" x="4549775" y="2559050"/>
          <p14:tracePt t="20149" x="4556125" y="2559050"/>
          <p14:tracePt t="20157" x="4575175" y="2559050"/>
          <p14:tracePt t="20164" x="4587875" y="2559050"/>
          <p14:tracePt t="20172" x="4594225" y="2559050"/>
          <p14:tracePt t="20179" x="4598988" y="2559050"/>
          <p14:tracePt t="20187" x="4624388" y="2559050"/>
          <p14:tracePt t="20194" x="4637088" y="2559050"/>
          <p14:tracePt t="20209" x="4649788" y="2559050"/>
          <p14:tracePt t="20224" x="4654550" y="2559050"/>
          <p14:tracePt t="20232" x="4667250" y="2565400"/>
          <p14:tracePt t="22688" x="4667250" y="2597150"/>
          <p14:tracePt t="22689" x="4667250" y="2620963"/>
          <p14:tracePt t="22693" x="4660900" y="2646363"/>
          <p14:tracePt t="22695" x="4630738" y="2768600"/>
          <p14:tracePt t="22700" x="4545013" y="2973388"/>
          <p14:tracePt t="22707" x="4538663" y="3003550"/>
          <p14:tracePt t="22715" x="4500563" y="3059113"/>
          <p14:tracePt t="22722" x="4464050" y="3114675"/>
          <p14:tracePt t="22731" x="4414838" y="3170238"/>
          <p14:tracePt t="22737" x="4402138" y="3182938"/>
          <p14:tracePt t="22745" x="4378325" y="3225800"/>
          <p14:tracePt t="22752" x="4352925" y="3268663"/>
          <p14:tracePt t="22761" x="4333875" y="3298825"/>
          <p14:tracePt t="22767" x="4310063" y="3330575"/>
          <p14:tracePt t="22775" x="4284663" y="3373438"/>
          <p14:tracePt t="22782" x="4273550" y="3392488"/>
          <p14:tracePt t="22790" x="4248150" y="3422650"/>
          <p14:tracePt t="22797" x="4211638" y="3471863"/>
          <p14:tracePt t="22805" x="4198938" y="3490913"/>
          <p14:tracePt t="22812" x="4168775" y="3521075"/>
          <p14:tracePt t="22820" x="4130675" y="3563938"/>
          <p14:tracePt t="22828" x="4100513" y="3602038"/>
          <p14:tracePt t="22835" x="4087813" y="3614738"/>
          <p14:tracePt t="22843" x="4051300" y="3651250"/>
          <p14:tracePt t="22850" x="4019550" y="3687763"/>
          <p14:tracePt t="22858" x="4025900" y="3700463"/>
          <p14:tracePt t="22865" x="4025900" y="3719513"/>
          <p14:tracePt t="22873" x="4019550" y="3736975"/>
          <p14:tracePt t="22880" x="4013200" y="3743325"/>
          <p14:tracePt t="22888" x="4008438" y="3762375"/>
          <p14:tracePt t="22895" x="4002088" y="3768725"/>
          <p14:tracePt t="22903" x="3995738" y="3775075"/>
          <p14:tracePt t="22911" x="3989388" y="3779838"/>
          <p14:tracePt t="22917" x="3970338" y="3786188"/>
          <p14:tracePt t="22925" x="3959225" y="3792538"/>
          <p14:tracePt t="22940" x="3933825" y="3798888"/>
          <p14:tracePt t="22948" x="3903663" y="3805238"/>
          <p14:tracePt t="22955" x="3884613" y="3805238"/>
          <p14:tracePt t="22963" x="3854450" y="3805238"/>
          <p14:tracePt t="22970" x="3803650" y="3811588"/>
          <p14:tracePt t="22978" x="3786188" y="3811588"/>
          <p14:tracePt t="22985" x="3743325" y="3811588"/>
          <p14:tracePt t="22993" x="3698875" y="3811588"/>
          <p14:tracePt t="23000" x="3675063" y="3824288"/>
          <p14:tracePt t="23008" x="3638550" y="3824288"/>
          <p14:tracePt t="23015" x="3613150" y="3830638"/>
          <p14:tracePt t="23023" x="3576638" y="3830638"/>
          <p14:tracePt t="23030" x="3557588" y="3835400"/>
          <p14:tracePt t="23037" x="3551238" y="3835400"/>
          <p14:tracePt t="23045" x="3538538" y="3835400"/>
          <p14:tracePt t="23052" x="3538538" y="3841750"/>
          <p14:tracePt t="23067" x="3533775" y="3841750"/>
          <p14:tracePt t="23082" x="3527425" y="3841750"/>
          <p14:tracePt t="23090" x="3521075" y="3841750"/>
          <p14:tracePt t="23097" x="3514725" y="3841750"/>
          <p14:tracePt t="23113" x="3508375" y="3841750"/>
          <p14:tracePt t="23128" x="3502025" y="3848100"/>
          <p14:tracePt t="23142" x="3495675" y="3848100"/>
          <p14:tracePt t="23150" x="3489325" y="3848100"/>
          <p14:tracePt t="23157" x="3482975" y="3848100"/>
          <p14:tracePt t="23165" x="3478213" y="3848100"/>
          <p14:tracePt t="23241" x="3471863" y="3848100"/>
          <p14:tracePt t="23247" x="3465513" y="3848100"/>
          <p14:tracePt t="23255" x="3459163" y="3848100"/>
          <p14:tracePt t="23263" x="3446463" y="3848100"/>
          <p14:tracePt t="23270" x="3429000" y="3848100"/>
          <p14:tracePt t="23278" x="3416300" y="3848100"/>
          <p14:tracePt t="23285" x="3354388" y="3848100"/>
          <p14:tracePt t="23294" x="3292475" y="3835400"/>
          <p14:tracePt t="23300" x="3262313" y="3830638"/>
          <p14:tracePt t="23307" x="3200400" y="3824288"/>
          <p14:tracePt t="23315" x="3113088" y="3805238"/>
          <p14:tracePt t="23323" x="3057525" y="3792538"/>
          <p14:tracePt t="23331" x="2984500" y="3786188"/>
          <p14:tracePt t="23338" x="2922588" y="3775075"/>
          <p14:tracePt t="23345" x="2892425" y="3775075"/>
          <p14:tracePt t="23353" x="2817813" y="3768725"/>
          <p14:tracePt t="23361" x="2749550" y="3768725"/>
          <p14:tracePt t="23367" x="2713038" y="3768725"/>
          <p14:tracePt t="23376" x="2651125" y="3768725"/>
          <p14:tracePt t="23382" x="2614613" y="3768725"/>
          <p14:tracePt t="23391" x="2552700" y="3768725"/>
          <p14:tracePt t="23398" x="2533650" y="3768725"/>
          <p14:tracePt t="23405" x="2484438" y="3768725"/>
          <p14:tracePt t="23413" x="2460625" y="3768725"/>
          <p14:tracePt t="23420" x="2435225" y="3768725"/>
          <p14:tracePt t="23429" x="2392363" y="3768725"/>
          <p14:tracePt t="23435" x="2343150" y="3768725"/>
          <p14:tracePt t="23442" x="2312988" y="3768725"/>
          <p14:tracePt t="23450" x="2274888" y="3768725"/>
          <p14:tracePt t="23458" x="2225675" y="3768725"/>
          <p14:tracePt t="23465" x="2206625" y="3768725"/>
          <p14:tracePt t="23473" x="2176463" y="3768725"/>
          <p14:tracePt t="23480" x="2157413" y="3762375"/>
          <p14:tracePt t="23488" x="2152650" y="3762375"/>
          <p14:tracePt t="23496" x="2139950" y="3762375"/>
          <p14:tracePt t="23502" x="2133600" y="3762375"/>
          <p14:tracePt t="23511" x="2108200" y="3743325"/>
          <p14:tracePt t="23517" x="2097088" y="3743325"/>
          <p14:tracePt t="23525" x="2090738" y="3743325"/>
          <p14:tracePt t="23532" x="2071688" y="3736975"/>
          <p14:tracePt t="23540" x="2065338" y="3736975"/>
          <p14:tracePt t="23547" x="2041525" y="3730625"/>
          <p14:tracePt t="23555" x="2028825" y="3730625"/>
          <p14:tracePt t="23563" x="2022475" y="3724275"/>
          <p14:tracePt t="23570" x="1997075" y="3724275"/>
          <p14:tracePt t="23578" x="1973263" y="3724275"/>
          <p14:tracePt t="23585" x="1966913" y="3724275"/>
          <p14:tracePt t="23595" x="1911350" y="3724275"/>
          <p14:tracePt t="23600" x="1905000" y="3724275"/>
          <p14:tracePt t="23608" x="1898650" y="3724275"/>
          <p14:tracePt t="23615" x="1892300" y="3724275"/>
          <p14:tracePt t="23638" x="1887538" y="3724275"/>
          <p14:tracePt t="23645" x="1881188" y="3724275"/>
          <p14:tracePt t="23652" x="1874838" y="3724275"/>
          <p14:tracePt t="23661" x="1868488" y="3724275"/>
          <p14:tracePt t="23667" x="1862138" y="3724275"/>
          <p14:tracePt t="23675" x="1849438" y="3724275"/>
          <p14:tracePt t="23682" x="1836738" y="3724275"/>
          <p14:tracePt t="23690" x="1831975" y="3724275"/>
          <p14:tracePt t="23698" x="1825625" y="3724275"/>
          <p14:tracePt t="23705" x="1812925" y="3724275"/>
          <p14:tracePt t="23713" x="1806575" y="3724275"/>
          <p14:tracePt t="23720" x="1800225" y="3724275"/>
          <p14:tracePt t="23728" x="1793875" y="3724275"/>
          <p14:tracePt t="23735" x="1787525" y="3724275"/>
          <p14:tracePt t="23893" x="1787525" y="3719513"/>
          <p14:tracePt t="23900" x="1781175" y="3719513"/>
          <p14:tracePt t="23923" x="1781175" y="3713163"/>
          <p14:tracePt t="23940" x="1776413" y="3713163"/>
          <p14:tracePt t="26274" x="1757363" y="3681413"/>
          <p14:tracePt t="26278" x="1751013" y="3675063"/>
          <p14:tracePt t="26280" x="1744663" y="3670300"/>
          <p14:tracePt t="26291" x="1738313" y="3657600"/>
          <p14:tracePt t="26360" x="1731963" y="3651250"/>
          <p14:tracePt t="26366" x="1731963" y="3644900"/>
          <p14:tracePt t="26374" x="1727200" y="3644900"/>
          <p14:tracePt t="26381" x="1720850" y="3638550"/>
          <p14:tracePt t="26389" x="1714500" y="3632200"/>
          <p14:tracePt t="26397" x="1708150" y="3632200"/>
          <p14:tracePt t="26404" x="1695450" y="3619500"/>
          <p14:tracePt t="26421" x="1689100" y="3614738"/>
          <p14:tracePt t="26435" x="1689100" y="3608388"/>
          <p14:tracePt t="26442" x="1682750" y="3608388"/>
          <p14:tracePt t="26450" x="1682750" y="3602038"/>
          <p14:tracePt t="26457" x="1676400" y="3602038"/>
          <p14:tracePt t="26480" x="1676400" y="3595688"/>
          <p14:tracePt t="26487" x="1671638" y="3589338"/>
          <p14:tracePt t="26524" x="1665288" y="3589338"/>
          <p14:tracePt t="26548" x="1665288" y="3582988"/>
          <p14:tracePt t="26683" x="1658938" y="3582988"/>
          <p14:tracePt t="26690" x="1652588" y="3576638"/>
          <p14:tracePt t="26697" x="1652588" y="3570288"/>
          <p14:tracePt t="26705" x="1639888" y="3563938"/>
          <p14:tracePt t="26713" x="1627188" y="3563938"/>
          <p14:tracePt t="26720" x="1616075" y="3559175"/>
          <p14:tracePt t="26728" x="1590675" y="3552825"/>
          <p14:tracePt t="26735" x="1571625" y="3546475"/>
          <p14:tracePt t="26743" x="1566863" y="3540125"/>
          <p14:tracePt t="26750" x="1547813" y="3533775"/>
          <p14:tracePt t="26758" x="1535113" y="3527425"/>
          <p14:tracePt t="26766" x="1528763" y="3527425"/>
          <p14:tracePt t="26772" x="1511300" y="3521075"/>
          <p14:tracePt t="26781" x="1498600" y="3514725"/>
          <p14:tracePt t="26796" x="1492250" y="3514725"/>
          <p14:tracePt t="26802" x="1485900" y="3514725"/>
          <p14:tracePt t="26810" x="1485900" y="3509963"/>
          <p14:tracePt t="26817" x="1479550" y="3509963"/>
          <p14:tracePt t="26848" x="1473200" y="3509963"/>
          <p14:tracePt t="26916" x="1466850" y="3509963"/>
          <p14:tracePt t="28071" x="1473200" y="3509963"/>
          <p14:tracePt t="28077" x="1485900" y="3509963"/>
          <p14:tracePt t="28085" x="1504950" y="3509963"/>
          <p14:tracePt t="28093" x="1522413" y="3509963"/>
          <p14:tracePt t="28100" x="1535113" y="3509963"/>
          <p14:tracePt t="28109" x="1571625" y="3509963"/>
          <p14:tracePt t="28116" x="1603375" y="3509963"/>
          <p14:tracePt t="28123" x="1620838" y="3509963"/>
          <p14:tracePt t="28130" x="1658938" y="3509963"/>
          <p14:tracePt t="28138" x="1708150" y="3509963"/>
          <p14:tracePt t="28145" x="1727200" y="3509963"/>
          <p14:tracePt t="28153" x="1776413" y="3503613"/>
          <p14:tracePt t="28160" x="1812925" y="3503613"/>
          <p14:tracePt t="28168" x="1825625" y="3503613"/>
          <p14:tracePt t="28176" x="1855788" y="3503613"/>
          <p14:tracePt t="28183" x="1881188" y="3503613"/>
          <p14:tracePt t="28192" x="1892300" y="3503613"/>
          <p14:tracePt t="28198" x="1924050" y="3503613"/>
          <p14:tracePt t="28205" x="1947863" y="3503613"/>
          <p14:tracePt t="28212" x="1979613" y="3497263"/>
          <p14:tracePt t="28220" x="1997075" y="3497263"/>
          <p14:tracePt t="28228" x="2035175" y="3484563"/>
          <p14:tracePt t="28236" x="2071688" y="3484563"/>
          <p14:tracePt t="28243" x="2084388" y="3478213"/>
          <p14:tracePt t="28250" x="2114550" y="3478213"/>
          <p14:tracePt t="28258" x="2127250" y="3478213"/>
          <p14:tracePt t="28265" x="2139950" y="3478213"/>
          <p14:tracePt t="28273" x="2163763" y="3478213"/>
          <p14:tracePt t="28280" x="2182813" y="3478213"/>
          <p14:tracePt t="28288" x="2189163" y="3478213"/>
          <p14:tracePt t="28295" x="2201863" y="3478213"/>
          <p14:tracePt t="28303" x="2212975" y="3478213"/>
          <p14:tracePt t="28318" x="2219325" y="3478213"/>
          <p14:tracePt t="28347" x="2225675" y="3478213"/>
          <p14:tracePt t="28362" x="2232025" y="3478213"/>
          <p14:tracePt t="28378" x="2244725" y="3490913"/>
          <p14:tracePt t="28505" x="2251075" y="3490913"/>
          <p14:tracePt t="28514" x="2257425" y="3490913"/>
          <p14:tracePt t="28520" x="2262188" y="3490913"/>
          <p14:tracePt t="28528" x="2274888" y="3490913"/>
          <p14:tracePt t="28543" x="2281238" y="3490913"/>
          <p14:tracePt t="28550" x="2293938" y="3490913"/>
          <p14:tracePt t="28559" x="2312988" y="3490913"/>
          <p14:tracePt t="28565" x="2324100" y="3497263"/>
          <p14:tracePt t="28573" x="2336800" y="3497263"/>
          <p14:tracePt t="28580" x="2362200" y="3497263"/>
          <p14:tracePt t="28588" x="2366963" y="3497263"/>
          <p14:tracePt t="28595" x="2373313" y="3497263"/>
          <p14:tracePt t="28603" x="2379663" y="3503613"/>
          <p14:tracePt t="28611" x="2392363" y="3503613"/>
          <p14:tracePt t="28618" x="2398713" y="3503613"/>
          <p14:tracePt t="28626" x="2405063" y="3503613"/>
          <p14:tracePt t="28632" x="2411413" y="3503613"/>
          <p14:tracePt t="28642" x="2417763" y="3503613"/>
          <p14:tracePt t="29840" x="2428875" y="3503613"/>
          <p14:tracePt t="29848" x="2478088" y="3503613"/>
          <p14:tracePt t="29855" x="2516188" y="3509963"/>
          <p14:tracePt t="29864" x="2546350" y="3509963"/>
          <p14:tracePt t="29870" x="2595563" y="3521075"/>
          <p14:tracePt t="29878" x="2657475" y="3527425"/>
          <p14:tracePt t="29885" x="2682875" y="3527425"/>
          <p14:tracePt t="29893" x="2749550" y="3533775"/>
          <p14:tracePt t="29902" x="2805113" y="3546475"/>
          <p14:tracePt t="29908" x="2830513" y="3546475"/>
          <p14:tracePt t="29915" x="2879725" y="3552825"/>
          <p14:tracePt t="29923" x="2941638" y="3552825"/>
          <p14:tracePt t="29939" x="3008313" y="3559175"/>
          <p14:tracePt t="29946" x="3046413" y="3559175"/>
          <p14:tracePt t="29953" x="3063875" y="3559175"/>
          <p14:tracePt t="29960" x="3095625" y="3559175"/>
          <p14:tracePt t="29968" x="3132138" y="3559175"/>
          <p14:tracePt t="29975" x="3157538" y="3570288"/>
          <p14:tracePt t="29985" x="3187700" y="3570288"/>
          <p14:tracePt t="29990" x="3230563" y="3570288"/>
          <p14:tracePt t="29998" x="3268663" y="3570288"/>
          <p14:tracePt t="30005" x="3292475" y="3570288"/>
          <p14:tracePt t="30015" x="3328988" y="3570288"/>
          <p14:tracePt t="30020" x="3367088" y="3570288"/>
          <p14:tracePt t="30028" x="3378200" y="3576638"/>
          <p14:tracePt t="30035" x="3390900" y="3576638"/>
          <p14:tracePt t="30043" x="3403600" y="3576638"/>
          <p14:tracePt t="30051" x="3409950" y="3576638"/>
          <p14:tracePt t="30073" x="3416300" y="3576638"/>
          <p14:tracePt t="30082" x="3422650" y="3576638"/>
          <p14:tracePt t="30087" x="3440113" y="3576638"/>
          <p14:tracePt t="30095" x="3465513" y="3576638"/>
          <p14:tracePt t="30102" x="3489325" y="3576638"/>
          <p14:tracePt t="30110" x="3527425" y="3576638"/>
          <p14:tracePt t="30118" x="3563938" y="3576638"/>
          <p14:tracePt t="30125" x="3587750" y="3576638"/>
          <p14:tracePt t="30133" x="3625850" y="3576638"/>
          <p14:tracePt t="30140" x="3668713" y="3570288"/>
          <p14:tracePt t="30148" x="3687763" y="3570288"/>
          <p14:tracePt t="30155" x="3705225" y="3570288"/>
          <p14:tracePt t="30163" x="3736975" y="3570288"/>
          <p14:tracePt t="30170" x="3748088" y="3570288"/>
          <p14:tracePt t="30178" x="3773488" y="3570288"/>
          <p14:tracePt t="30185" x="3810000" y="3570288"/>
          <p14:tracePt t="30193" x="3829050" y="3570288"/>
          <p14:tracePt t="30200" x="3865563" y="3570288"/>
          <p14:tracePt t="30208" x="3921125" y="3570288"/>
          <p14:tracePt t="30216" x="3995738" y="3589338"/>
          <p14:tracePt t="30223" x="4013200" y="3589338"/>
          <p14:tracePt t="30232" x="4081463" y="3602038"/>
          <p14:tracePt t="30237" x="4137025" y="3608388"/>
          <p14:tracePt t="30245" x="4162425" y="3614738"/>
          <p14:tracePt t="30252" x="4179888" y="3614738"/>
          <p14:tracePt t="30260" x="4229100" y="3632200"/>
          <p14:tracePt t="30269" x="4254500" y="3644900"/>
          <p14:tracePt t="30275" x="4310063" y="3657600"/>
          <p14:tracePt t="30281" x="4378325" y="3675063"/>
          <p14:tracePt t="30289" x="4395788" y="3675063"/>
          <p14:tracePt t="30296" x="4451350" y="3700463"/>
          <p14:tracePt t="30304" x="4519613" y="3724275"/>
          <p14:tracePt t="30311" x="4562475" y="3743325"/>
          <p14:tracePt t="30319" x="4624388" y="3762375"/>
          <p14:tracePt t="30326" x="4716463" y="3792538"/>
          <p14:tracePt t="30334" x="4797425" y="3830638"/>
          <p14:tracePt t="30341" x="4833938" y="3848100"/>
          <p14:tracePt t="30349" x="4902200" y="3879850"/>
          <p14:tracePt t="30357" x="4957763" y="3903663"/>
          <p14:tracePt t="30364" x="4987925" y="3916363"/>
          <p14:tracePt t="30372" x="5043488" y="3952875"/>
          <p14:tracePt t="30381" x="5099050" y="3984625"/>
          <p14:tracePt t="30387" x="5118100" y="3995738"/>
          <p14:tracePt t="30395" x="5167313" y="4033838"/>
          <p14:tracePt t="30402" x="5210175" y="4064000"/>
          <p14:tracePt t="30410" x="5235575" y="4089400"/>
          <p14:tracePt t="30417" x="5278438" y="4113213"/>
          <p14:tracePt t="30425" x="5334000" y="4168775"/>
          <p14:tracePt t="30433" x="5357813" y="4187825"/>
          <p14:tracePt t="30440" x="5407025" y="4237038"/>
          <p14:tracePt t="30448" x="5487988" y="4298950"/>
          <p14:tracePt t="30455" x="5543550" y="4335463"/>
          <p14:tracePt t="30462" x="5573713" y="4367213"/>
          <p14:tracePt t="30470" x="5622925" y="4403725"/>
          <p14:tracePt t="30477" x="5678488" y="4440238"/>
          <p14:tracePt t="30485" x="5697538" y="4446588"/>
          <p14:tracePt t="30492" x="5734050" y="4476750"/>
          <p14:tracePt t="30501" x="5770563" y="4514850"/>
          <p14:tracePt t="30507" x="5783263" y="4527550"/>
          <p14:tracePt t="30515" x="5802313" y="4545013"/>
          <p14:tracePt t="30522" x="5826125" y="4551363"/>
          <p14:tracePt t="30531" x="5838825" y="4564063"/>
          <p14:tracePt t="30537" x="5851525" y="4576763"/>
          <p14:tracePt t="30545" x="5864225" y="4581525"/>
          <p14:tracePt t="30552" x="5870575" y="4581525"/>
          <p14:tracePt t="30575" x="5875338" y="4581525"/>
          <p14:tracePt t="30590" x="5875338" y="4521200"/>
          <p14:tracePt t="30598" x="5870575" y="4514850"/>
          <p14:tracePt t="30898" x="5870575" y="4508500"/>
          <p14:tracePt t="30912" x="5870575" y="4502150"/>
          <p14:tracePt t="30920" x="5870575" y="4495800"/>
          <p14:tracePt t="30927" x="5870575" y="4483100"/>
          <p14:tracePt t="30946" x="5870575" y="4465638"/>
          <p14:tracePt t="30950" x="5870575" y="4446588"/>
          <p14:tracePt t="30958" x="5870575" y="4433888"/>
          <p14:tracePt t="30973" x="5870575" y="4421188"/>
          <p14:tracePt t="30980" x="5870575" y="4397375"/>
          <p14:tracePt t="30995" x="5857875" y="4367213"/>
          <p14:tracePt t="31003" x="5845175" y="4348163"/>
          <p14:tracePt t="31010" x="5838825" y="4335463"/>
          <p14:tracePt t="31018" x="5832475" y="4305300"/>
          <p14:tracePt t="31025" x="5826125" y="4279900"/>
          <p14:tracePt t="31033" x="5821363" y="4249738"/>
          <p14:tracePt t="31040" x="5808663" y="4230688"/>
          <p14:tracePt t="31048" x="5802313" y="4211638"/>
          <p14:tracePt t="31056" x="5795963" y="4181475"/>
          <p14:tracePt t="31063" x="5795963" y="4162425"/>
          <p14:tracePt t="31072" x="5789613" y="4132263"/>
          <p14:tracePt t="31078" x="5783263" y="4106863"/>
          <p14:tracePt t="31085" x="5776913" y="4083050"/>
          <p14:tracePt t="31092" x="5776913" y="4057650"/>
          <p14:tracePt t="31100" x="5770563" y="4033838"/>
          <p14:tracePt t="31109" x="5770563" y="4014788"/>
          <p14:tracePt t="31115" x="5759450" y="3965575"/>
          <p14:tracePt t="31123" x="5753100" y="3903663"/>
          <p14:tracePt t="31130" x="5746750" y="3890963"/>
          <p14:tracePt t="31139" x="5740400" y="3854450"/>
          <p14:tracePt t="31145" x="5727700" y="3811588"/>
          <p14:tracePt t="31153" x="5721350" y="3775075"/>
          <p14:tracePt t="31160" x="5721350" y="3762375"/>
          <p14:tracePt t="31168" x="5721350" y="3713163"/>
          <p14:tracePt t="31175" x="5721350" y="3687763"/>
          <p14:tracePt t="31183" x="5721350" y="3670300"/>
          <p14:tracePt t="31190" x="5715000" y="3644900"/>
          <p14:tracePt t="31198" x="5715000" y="3625850"/>
          <p14:tracePt t="31206" x="5715000" y="3608388"/>
          <p14:tracePt t="31212" x="5710238" y="3576638"/>
          <p14:tracePt t="31221" x="5710238" y="3527425"/>
          <p14:tracePt t="31227" x="5710238" y="3514725"/>
          <p14:tracePt t="31235" x="5703888" y="3478213"/>
          <p14:tracePt t="31242" x="5703888" y="3403600"/>
          <p14:tracePt t="31250" x="5703888" y="3392488"/>
          <p14:tracePt t="31258" x="5684838" y="3360738"/>
          <p14:tracePt t="31266" x="5684838" y="3343275"/>
          <p14:tracePt t="31273" x="5678488" y="3317875"/>
          <p14:tracePt t="31280" x="5672138" y="3305175"/>
          <p14:tracePt t="31289" x="5672138" y="3275013"/>
          <p14:tracePt t="31295" x="5672138" y="3249613"/>
          <p14:tracePt t="31303" x="5672138" y="3243263"/>
          <p14:tracePt t="31310" x="5672138" y="3219450"/>
          <p14:tracePt t="31318" x="5672138" y="3187700"/>
          <p14:tracePt t="31325" x="5672138" y="3176588"/>
          <p14:tracePt t="31333" x="5672138" y="3138488"/>
          <p14:tracePt t="31341" x="5672138" y="3101975"/>
          <p14:tracePt t="31347" x="5672138" y="3089275"/>
          <p14:tracePt t="31356" x="5672138" y="3065463"/>
          <p14:tracePt t="31362" x="5672138" y="3027363"/>
          <p14:tracePt t="31372" x="5672138" y="3016250"/>
          <p14:tracePt t="31377" x="5672138" y="2978150"/>
          <p14:tracePt t="31385" x="5672138" y="2941638"/>
          <p14:tracePt t="31392" x="5672138" y="2911475"/>
          <p14:tracePt t="31400" x="5672138" y="2898775"/>
          <p14:tracePt t="31408" x="5672138" y="2862263"/>
          <p14:tracePt t="31415" x="5672138" y="2836863"/>
          <p14:tracePt t="31423" x="5672138" y="2806700"/>
          <p14:tracePt t="31430" x="5672138" y="2787650"/>
          <p14:tracePt t="31439" x="5672138" y="2744788"/>
          <p14:tracePt t="31445" x="5672138" y="2732088"/>
          <p14:tracePt t="31453" x="5672138" y="2682875"/>
          <p14:tracePt t="31460" x="5672138" y="2633663"/>
          <p14:tracePt t="31468" x="5672138" y="2620963"/>
          <p14:tracePt t="31476" x="5672138" y="2584450"/>
          <p14:tracePt t="31483" x="5672138" y="2546350"/>
          <p14:tracePt t="31490" x="5672138" y="2497138"/>
          <p14:tracePt t="31498" x="5672138" y="2486025"/>
          <p14:tracePt t="31506" x="5672138" y="2436813"/>
          <p14:tracePt t="31512" x="5672138" y="2411413"/>
          <p14:tracePt t="31521" x="5672138" y="2398713"/>
          <p14:tracePt t="31527" x="5672138" y="2362200"/>
          <p14:tracePt t="31535" x="5691188" y="2319338"/>
          <p14:tracePt t="31542" x="5691188" y="2306638"/>
          <p14:tracePt t="31550" x="5697538" y="2270125"/>
          <p14:tracePt t="31558" x="5727700" y="2214563"/>
          <p14:tracePt t="31565" x="5727700" y="2201863"/>
          <p14:tracePt t="31573" x="5753100" y="2165350"/>
          <p14:tracePt t="31580" x="5765800" y="2109788"/>
          <p14:tracePt t="31590" x="5795963" y="2054225"/>
          <p14:tracePt t="31595" x="5802313" y="2035175"/>
          <p14:tracePt t="31603" x="5826125" y="1985963"/>
          <p14:tracePt t="31610" x="5851525" y="1943100"/>
          <p14:tracePt t="31618" x="5864225" y="1917700"/>
          <p14:tracePt t="31626" x="5875338" y="1893888"/>
          <p14:tracePt t="31633" x="5900738" y="1838325"/>
          <p14:tracePt t="31642" x="5913438" y="1825625"/>
          <p14:tracePt t="31648" x="5937250" y="1782763"/>
          <p14:tracePt t="31656" x="5962650" y="1751013"/>
          <p14:tracePt t="31663" x="5969000" y="1739900"/>
          <p14:tracePt t="31672" x="5992813" y="1708150"/>
          <p14:tracePt t="31677" x="6018213" y="1665288"/>
          <p14:tracePt t="31685" x="6042025" y="1622425"/>
          <p14:tracePt t="31692" x="6048375" y="1609725"/>
          <p14:tracePt t="31701" x="6080125" y="1566863"/>
          <p14:tracePt t="31708" x="6103938" y="1524000"/>
          <p14:tracePt t="31715" x="6116638" y="1504950"/>
          <p14:tracePt t="31723" x="6135688" y="1473200"/>
          <p14:tracePt t="31730" x="6153150" y="1430338"/>
          <p14:tracePt t="31739" x="6165850" y="1419225"/>
          <p14:tracePt t="31745" x="6196013" y="1381125"/>
          <p14:tracePt t="31753" x="6221413" y="1350963"/>
          <p14:tracePt t="31760" x="6227763" y="1344613"/>
          <p14:tracePt t="31768" x="6246813" y="1312863"/>
          <p14:tracePt t="31776" x="6283325" y="1282700"/>
          <p14:tracePt t="31783" x="6313488" y="1246188"/>
          <p14:tracePt t="31791" x="6319838" y="1233488"/>
          <p14:tracePt t="31798" x="6362700" y="1203325"/>
          <p14:tracePt t="31806" x="6394450" y="1171575"/>
          <p14:tracePt t="31812" x="6418263" y="1147763"/>
          <p14:tracePt t="31822" x="6430963" y="1135063"/>
          <p14:tracePt t="31827" x="6467475" y="1103313"/>
          <p14:tracePt t="31835" x="6486525" y="1098550"/>
          <p14:tracePt t="31842" x="6523038" y="1066800"/>
          <p14:tracePt t="31850" x="6565900" y="1047750"/>
          <p14:tracePt t="31858" x="6578600" y="1042988"/>
          <p14:tracePt t="31865" x="6610350" y="1023938"/>
          <p14:tracePt t="31873" x="6646863" y="1011238"/>
          <p14:tracePt t="31880" x="6708775" y="974725"/>
          <p14:tracePt t="31891" x="6721475" y="968375"/>
          <p14:tracePt t="31894" x="6745288" y="962025"/>
          <p14:tracePt t="31902" x="6777038" y="949325"/>
          <p14:tracePt t="31909" x="6794500" y="942975"/>
          <p14:tracePt t="31917" x="6831013" y="938213"/>
          <p14:tracePt t="31924" x="6862763" y="931863"/>
          <p14:tracePt t="31940" x="6942138" y="912813"/>
          <p14:tracePt t="31947" x="7016750" y="906463"/>
          <p14:tracePt t="31955" x="7042150" y="900113"/>
          <p14:tracePt t="31962" x="7097713" y="887413"/>
          <p14:tracePt t="31970" x="7170738" y="882650"/>
          <p14:tracePt t="31977" x="7219950" y="882650"/>
          <p14:tracePt t="31985" x="7251700" y="882650"/>
          <p14:tracePt t="31992" x="7288213" y="882650"/>
          <p14:tracePt t="32000" x="7324725" y="882650"/>
          <p14:tracePt t="32015" x="7362825" y="882650"/>
          <p14:tracePt t="32023" x="7412038" y="882650"/>
          <p14:tracePt t="32029" x="7429500" y="882650"/>
          <p14:tracePt t="32038" x="7478713" y="882650"/>
          <p14:tracePt t="32044" x="7540625" y="882650"/>
          <p14:tracePt t="32052" x="7566025" y="882650"/>
          <p14:tracePt t="32059" x="7615238" y="882650"/>
          <p14:tracePt t="32067" x="7677150" y="882650"/>
          <p14:tracePt t="32074" x="7737475" y="882650"/>
          <p14:tracePt t="32082" x="7769225" y="882650"/>
          <p14:tracePt t="32090" x="7818438" y="893763"/>
          <p14:tracePt t="32097" x="7867650" y="906463"/>
          <p14:tracePt t="32105" x="7886700" y="906463"/>
          <p14:tracePt t="32112" x="7935913" y="938213"/>
          <p14:tracePt t="32120" x="7991475" y="949325"/>
          <p14:tracePt t="32127" x="8008938" y="955675"/>
          <p14:tracePt t="32135" x="8058150" y="981075"/>
          <p14:tracePt t="32142" x="8113713" y="1023938"/>
          <p14:tracePt t="32150" x="8139113" y="1036638"/>
          <p14:tracePt t="32157" x="8188325" y="1060450"/>
          <p14:tracePt t="32165" x="8243888" y="1085850"/>
          <p14:tracePt t="32172" x="8299450" y="1122363"/>
          <p14:tracePt t="32179" x="8318500" y="1135063"/>
          <p14:tracePt t="32188" x="8348663" y="1158875"/>
          <p14:tracePt t="32194" x="8367713" y="1184275"/>
          <p14:tracePt t="32202" x="8378825" y="1190625"/>
          <p14:tracePt t="32209" x="8404225" y="1220788"/>
          <p14:tracePt t="32217" x="8416925" y="1239838"/>
          <p14:tracePt t="32224" x="8423275" y="1252538"/>
          <p14:tracePt t="32232" x="8447088" y="1270000"/>
          <p14:tracePt t="32241" x="8472488" y="1312863"/>
          <p14:tracePt t="32247" x="8483600" y="1331913"/>
          <p14:tracePt t="32255" x="8502650" y="1357313"/>
          <p14:tracePt t="32262" x="8528050" y="1393825"/>
          <p14:tracePt t="32269" x="8539163" y="1412875"/>
          <p14:tracePt t="32277" x="8545513" y="1419225"/>
          <p14:tracePt t="32285" x="8558213" y="1436688"/>
          <p14:tracePt t="32292" x="8570913" y="1468438"/>
          <p14:tracePt t="32300" x="8570913" y="1473200"/>
          <p14:tracePt t="32307" x="8583613" y="1504950"/>
          <p14:tracePt t="32315" x="8601075" y="1535113"/>
          <p14:tracePt t="32322" x="8607425" y="1547813"/>
          <p14:tracePt t="32329" x="8613775" y="1584325"/>
          <p14:tracePt t="32338" x="8669338" y="1701800"/>
          <p14:tracePt t="32344" x="8682038" y="1720850"/>
          <p14:tracePt t="32352" x="8712200" y="1751013"/>
          <p14:tracePt t="32359" x="8737600" y="1789113"/>
          <p14:tracePt t="32367" x="8774113" y="1831975"/>
          <p14:tracePt t="32374" x="8780463" y="1844675"/>
          <p14:tracePt t="32382" x="8797925" y="1874838"/>
          <p14:tracePt t="32391" x="8823325" y="1905000"/>
          <p14:tracePt t="32397" x="8829675" y="1917700"/>
          <p14:tracePt t="32405" x="8848725" y="1949450"/>
          <p14:tracePt t="32412" x="8859838" y="1979613"/>
          <p14:tracePt t="32420" x="8859838" y="1998663"/>
          <p14:tracePt t="32427" x="8878888" y="2047875"/>
          <p14:tracePt t="32435" x="8891588" y="2090738"/>
          <p14:tracePt t="32442" x="8897938" y="2109788"/>
          <p14:tracePt t="32450" x="8909050" y="2139950"/>
          <p14:tracePt t="32457" x="8915400" y="2165350"/>
          <p14:tracePt t="32464" x="8921750" y="2195513"/>
          <p14:tracePt t="32472" x="8928100" y="2214563"/>
          <p14:tracePt t="32479" x="8928100" y="2244725"/>
          <p14:tracePt t="32488" x="8934450" y="2281238"/>
          <p14:tracePt t="32494" x="8934450" y="2293938"/>
          <p14:tracePt t="32502" x="8934450" y="2319338"/>
          <p14:tracePt t="32509" x="8934450" y="2349500"/>
          <p14:tracePt t="32517" x="8934450" y="2362200"/>
          <p14:tracePt t="32524" x="8934450" y="2405063"/>
          <p14:tracePt t="32532" x="8934450" y="2441575"/>
          <p14:tracePt t="32540" x="8934450" y="2454275"/>
          <p14:tracePt t="32547" x="8934450" y="2516188"/>
          <p14:tracePt t="32554" x="8934450" y="2552700"/>
          <p14:tracePt t="32562" x="8934450" y="2614613"/>
          <p14:tracePt t="32569" x="8934450" y="2633663"/>
          <p14:tracePt t="32577" x="8934450" y="2682875"/>
          <p14:tracePt t="32584" x="8934450" y="2732088"/>
          <p14:tracePt t="32592" x="8934450" y="2751138"/>
          <p14:tracePt t="32600" x="8934450" y="2774950"/>
          <p14:tracePt t="32607" x="8934450" y="2824163"/>
          <p14:tracePt t="32614" x="8934450" y="2843213"/>
          <p14:tracePt t="32622" x="8934450" y="2879725"/>
          <p14:tracePt t="32629" x="8934450" y="2917825"/>
          <p14:tracePt t="32637" x="8934450" y="2941638"/>
          <p14:tracePt t="32644" x="8934450" y="2978150"/>
          <p14:tracePt t="32652" x="8934450" y="3016250"/>
          <p14:tracePt t="32660" x="8934450" y="3052763"/>
          <p14:tracePt t="32667" x="8934450" y="3071813"/>
          <p14:tracePt t="32674" x="8934450" y="3121025"/>
          <p14:tracePt t="32682" x="8934450" y="3182938"/>
          <p14:tracePt t="32690" x="8934450" y="3200400"/>
          <p14:tracePt t="32697" x="8934450" y="3249613"/>
          <p14:tracePt t="32705" x="8934450" y="3324225"/>
          <p14:tracePt t="32712" x="8934450" y="3348038"/>
          <p14:tracePt t="32719" x="8934450" y="3398838"/>
          <p14:tracePt t="32727" x="8934450" y="3471863"/>
          <p14:tracePt t="32734" x="8934450" y="3490913"/>
          <p14:tracePt t="32742" x="8934450" y="3559175"/>
          <p14:tracePt t="32749" x="8934450" y="3595688"/>
          <p14:tracePt t="32757" x="8934450" y="3657600"/>
          <p14:tracePt t="32765" x="8934450" y="3675063"/>
          <p14:tracePt t="32772" x="8934450" y="3724275"/>
          <p14:tracePt t="32779" x="8934450" y="3775075"/>
          <p14:tracePt t="32787" x="8934450" y="3792538"/>
          <p14:tracePt t="32794" x="8934450" y="3824288"/>
          <p14:tracePt t="32802" x="8934450" y="3867150"/>
          <p14:tracePt t="32809" x="8934450" y="3879850"/>
          <p14:tracePt t="32817" x="8934450" y="3965575"/>
          <p14:tracePt t="32825" x="8934450" y="4051300"/>
          <p14:tracePt t="32832" x="8934450" y="4076700"/>
          <p14:tracePt t="32840" x="8921750" y="4119563"/>
          <p14:tracePt t="32847" x="8921750" y="4151313"/>
          <p14:tracePt t="32855" x="8921750" y="4200525"/>
          <p14:tracePt t="32862" x="8915400" y="4217988"/>
          <p14:tracePt t="32871" x="8915400" y="4260850"/>
          <p14:tracePt t="32877" x="8915400" y="4305300"/>
          <p14:tracePt t="32885" x="8915400" y="4322763"/>
          <p14:tracePt t="32892" x="8915400" y="4348163"/>
          <p14:tracePt t="32900" x="8915400" y="4384675"/>
          <p14:tracePt t="32907" x="8915400" y="4403725"/>
          <p14:tracePt t="32914" x="8915400" y="4440238"/>
          <p14:tracePt t="32922" x="8915400" y="4483100"/>
          <p14:tracePt t="32929" x="8915400" y="4502150"/>
          <p14:tracePt t="32940" x="8909050" y="4551363"/>
          <p14:tracePt t="32944" x="8909050" y="4587875"/>
          <p14:tracePt t="32952" x="8904288" y="4625975"/>
          <p14:tracePt t="32959" x="8904288" y="4649788"/>
          <p14:tracePt t="32967" x="8891588" y="4692650"/>
          <p14:tracePt t="32974" x="8891588" y="4724400"/>
          <p14:tracePt t="32982" x="8891588" y="4748213"/>
          <p14:tracePt t="32990" x="8891588" y="4786313"/>
          <p14:tracePt t="32997" x="8885238" y="4841875"/>
          <p14:tracePt t="33005" x="8878888" y="4865688"/>
          <p14:tracePt t="33012" x="8866188" y="4921250"/>
          <p14:tracePt t="33020" x="8866188" y="4970463"/>
          <p14:tracePt t="33027" x="8859838" y="4989513"/>
          <p14:tracePt t="33035" x="8836025" y="5038725"/>
          <p14:tracePt t="33042" x="8823325" y="5068888"/>
          <p14:tracePt t="33049" x="8797925" y="5113338"/>
          <p14:tracePt t="33057" x="8793163" y="5130800"/>
          <p14:tracePt t="33065" x="8767763" y="5173663"/>
          <p14:tracePt t="33073" x="8748713" y="5218113"/>
          <p14:tracePt t="33079" x="8743950" y="5229225"/>
          <p14:tracePt t="33087" x="8731250" y="5254625"/>
          <p14:tracePt t="33094" x="8699500" y="5297488"/>
          <p14:tracePt t="33102" x="8693150" y="5316538"/>
          <p14:tracePt t="33109" x="8682038" y="5353050"/>
          <p14:tracePt t="33117" x="8656638" y="5395913"/>
          <p14:tracePt t="33124" x="8656638" y="5408613"/>
          <p14:tracePt t="33132" x="8639175" y="5445125"/>
          <p14:tracePt t="33141" x="8632825" y="5464175"/>
          <p14:tracePt t="33147" x="8607425" y="5507038"/>
          <p14:tracePt t="33155" x="8601075" y="5519738"/>
          <p14:tracePt t="33162" x="8577263" y="5549900"/>
          <p14:tracePt t="33171" x="8564563" y="5581650"/>
          <p14:tracePt t="33177" x="8558213" y="5594350"/>
          <p14:tracePt t="33185" x="8545513" y="5611813"/>
          <p14:tracePt t="33192" x="8521700" y="5637213"/>
          <p14:tracePt t="33200" x="8515350" y="5649913"/>
          <p14:tracePt t="33207" x="8502650" y="5680075"/>
          <p14:tracePt t="33215" x="8478838" y="5710238"/>
          <p14:tracePt t="33223" x="8466138" y="5729288"/>
          <p14:tracePt t="33229" x="8447088" y="5741988"/>
          <p14:tracePt t="33237" x="8440738" y="5754688"/>
          <p14:tracePt t="33244" x="8428038" y="5765800"/>
          <p14:tracePt t="33252" x="8416925" y="5784850"/>
          <p14:tracePt t="33259" x="8404225" y="5791200"/>
          <p14:tracePt t="33267" x="8397875" y="5803900"/>
          <p14:tracePt t="33274" x="8391525" y="5803900"/>
          <p14:tracePt t="33282" x="8378825" y="5815013"/>
          <p14:tracePt t="33291" x="8367713" y="5821363"/>
          <p14:tracePt t="33297" x="8355013" y="5827713"/>
          <p14:tracePt t="33305" x="8335963" y="5846763"/>
          <p14:tracePt t="33312" x="8318500" y="5853113"/>
          <p14:tracePt t="33321" x="8312150" y="5859463"/>
          <p14:tracePt t="33327" x="8286750" y="5865813"/>
          <p14:tracePt t="33335" x="8262938" y="5876925"/>
          <p14:tracePt t="33342" x="8237538" y="5876925"/>
          <p14:tracePt t="33350" x="8224838" y="5883275"/>
          <p14:tracePt t="33357" x="8181975" y="5895975"/>
          <p14:tracePt t="33365" x="8145463" y="5908675"/>
          <p14:tracePt t="33372" x="8132763" y="5915025"/>
          <p14:tracePt t="33379" x="8096250" y="5919788"/>
          <p14:tracePt t="33388" x="8064500" y="5926138"/>
          <p14:tracePt t="33394" x="8047038" y="5938838"/>
          <p14:tracePt t="33402" x="8015288" y="5938838"/>
          <p14:tracePt t="33409" x="7985125" y="5957888"/>
          <p14:tracePt t="33417" x="7978775" y="5957888"/>
          <p14:tracePt t="33424" x="7935913" y="5964238"/>
          <p14:tracePt t="33432" x="7897813" y="5970588"/>
          <p14:tracePt t="33440" x="7886700" y="5970588"/>
          <p14:tracePt t="33447" x="7854950" y="5975350"/>
          <p14:tracePt t="33455" x="7818438" y="5988050"/>
          <p14:tracePt t="33462" x="7805738" y="5994400"/>
          <p14:tracePt t="33471" x="7793038" y="6000750"/>
          <p14:tracePt t="33477" x="7756525" y="6007100"/>
          <p14:tracePt t="33485" x="7700963" y="6026150"/>
          <p14:tracePt t="33492" x="7688263" y="6026150"/>
          <p14:tracePt t="33499" x="7658100" y="6030913"/>
          <p14:tracePt t="33507" x="7627938" y="6049963"/>
          <p14:tracePt t="33514" x="7615238" y="6056313"/>
          <p14:tracePt t="33523" x="7577138" y="6062663"/>
          <p14:tracePt t="33529" x="7553325" y="6069013"/>
          <p14:tracePt t="33537" x="7540625" y="6075363"/>
          <p14:tracePt t="33544" x="7510463" y="6075363"/>
          <p14:tracePt t="33552" x="7491413" y="6086475"/>
          <p14:tracePt t="33559" x="7467600" y="6092825"/>
          <p14:tracePt t="33567" x="7454900" y="6092825"/>
          <p14:tracePt t="33574" x="7429500" y="6105525"/>
          <p14:tracePt t="33582" x="7399338" y="6111875"/>
          <p14:tracePt t="33590" x="7386638" y="6111875"/>
          <p14:tracePt t="33597" x="7373938" y="6118225"/>
          <p14:tracePt t="33604" x="7356475" y="6118225"/>
          <p14:tracePt t="33612" x="7350125" y="6118225"/>
          <p14:tracePt t="33620" x="7337425" y="6118225"/>
          <p14:tracePt t="33627" x="7324725" y="6118225"/>
          <p14:tracePt t="33642" x="7312025" y="6124575"/>
          <p14:tracePt t="33650" x="7300913" y="6124575"/>
          <p14:tracePt t="33657" x="7294563" y="6124575"/>
          <p14:tracePt t="33664" x="7281863" y="6124575"/>
          <p14:tracePt t="33673" x="7275513" y="6124575"/>
          <p14:tracePt t="35301" x="7262813" y="6099175"/>
          <p14:tracePt t="35308" x="7256463" y="6037263"/>
          <p14:tracePt t="35315" x="7256463" y="6013450"/>
          <p14:tracePt t="35323" x="7256463" y="5951538"/>
          <p14:tracePt t="35330" x="7256463" y="5876925"/>
          <p14:tracePt t="35338" x="7256463" y="5827713"/>
          <p14:tracePt t="35345" x="7256463" y="5716588"/>
          <p14:tracePt t="35353" x="7256463" y="5599113"/>
          <p14:tracePt t="35360" x="7256463" y="5532438"/>
          <p14:tracePt t="35367" x="7256463" y="5291138"/>
          <p14:tracePt t="35375" x="7219950" y="4908550"/>
          <p14:tracePt t="35382" x="7219950" y="4786313"/>
          <p14:tracePt t="35391" x="7183438" y="4483100"/>
          <p14:tracePt t="35397" x="7121525" y="4187825"/>
          <p14:tracePt t="35405" x="7097713" y="4100513"/>
          <p14:tracePt t="35412" x="7053263" y="3916363"/>
          <p14:tracePt t="35420" x="7016750" y="3768725"/>
          <p14:tracePt t="35428" x="6973888" y="3638550"/>
          <p14:tracePt t="35435" x="6973888" y="3589338"/>
          <p14:tracePt t="35443" x="6961188" y="3490913"/>
          <p14:tracePt t="35450" x="6954838" y="3403600"/>
          <p14:tracePt t="35458" x="6954838" y="3360738"/>
          <p14:tracePt t="35464" x="6942138" y="3262313"/>
          <p14:tracePt t="35472" x="6942138" y="3176588"/>
          <p14:tracePt t="35479" x="6942138" y="3151188"/>
          <p14:tracePt t="35487" x="6942138" y="3082925"/>
          <p14:tracePt t="35494" x="6942138" y="3033713"/>
          <p14:tracePt t="35502" x="6942138" y="3016250"/>
          <p14:tracePt t="35510" x="6948488" y="2984500"/>
          <p14:tracePt t="35517" x="6948488" y="2954338"/>
          <p14:tracePt t="35524" x="6948488" y="2935288"/>
          <p14:tracePt t="35532" x="6961188" y="2911475"/>
          <p14:tracePt t="35539" x="6967538" y="2879725"/>
          <p14:tracePt t="35547" x="6986588" y="2824163"/>
          <p14:tracePt t="35554" x="6986588" y="2806700"/>
          <p14:tracePt t="35562" x="6991350" y="2738438"/>
          <p14:tracePt t="35569" x="6997700" y="2676525"/>
          <p14:tracePt t="35577" x="6997700" y="2657475"/>
          <p14:tracePt t="35584" x="6997700" y="2597150"/>
          <p14:tracePt t="35593" x="6997700" y="2546350"/>
          <p14:tracePt t="35599" x="6997700" y="2528888"/>
          <p14:tracePt t="35607" x="6997700" y="2490788"/>
          <p14:tracePt t="35614" x="6997700" y="2466975"/>
          <p14:tracePt t="35622" x="6997700" y="2441575"/>
          <p14:tracePt t="35630" x="6997700" y="2417763"/>
          <p14:tracePt t="35637" x="6997700" y="2386013"/>
          <p14:tracePt t="35644" x="6997700" y="2368550"/>
          <p14:tracePt t="35652" x="6997700" y="2349500"/>
          <p14:tracePt t="35659" x="6997700" y="2330450"/>
          <p14:tracePt t="35667" x="6997700" y="2319338"/>
          <p14:tracePt t="35674" x="6997700" y="2312988"/>
          <p14:tracePt t="35773" x="6991350" y="2312988"/>
          <p14:tracePt t="35908" x="6986588" y="2312988"/>
          <p14:tracePt t="35915" x="6980238" y="2325688"/>
          <p14:tracePt t="35925" x="6954838" y="2330450"/>
          <p14:tracePt t="35949" x="6911975" y="2411413"/>
          <p14:tracePt t="35953" x="6886575" y="2479675"/>
          <p14:tracePt t="35961" x="6869113" y="2509838"/>
          <p14:tracePt t="35968" x="6850063" y="2584450"/>
          <p14:tracePt t="35976" x="6819900" y="2676525"/>
          <p14:tracePt t="35982" x="6794500" y="2719388"/>
          <p14:tracePt t="35990" x="6745288" y="2813050"/>
          <p14:tracePt t="35997" x="6683375" y="2898775"/>
          <p14:tracePt t="36004" x="6646863" y="2978150"/>
          <p14:tracePt t="36012" x="6621463" y="3022600"/>
          <p14:tracePt t="36019" x="6561138" y="3127375"/>
          <p14:tracePt t="36027" x="6511925" y="3194050"/>
          <p14:tracePt t="36034" x="6492875" y="3225800"/>
          <p14:tracePt t="36042" x="6443663" y="3317875"/>
          <p14:tracePt t="36049" x="6418263" y="3373438"/>
          <p14:tracePt t="36058" x="6400800" y="3392488"/>
          <p14:tracePt t="36064" x="6388100" y="3429000"/>
          <p14:tracePt t="36072" x="6362700" y="3459163"/>
          <p14:tracePt t="36079" x="6356350" y="3478213"/>
          <p14:tracePt t="36087" x="6332538" y="3497263"/>
          <p14:tracePt t="36094" x="6326188" y="3527425"/>
          <p14:tracePt t="36102" x="6319838" y="3527425"/>
          <p14:tracePt t="36110" x="6313488" y="3546475"/>
          <p14:tracePt t="36117" x="6313488" y="3552825"/>
          <p14:tracePt t="36124" x="6307138" y="3563938"/>
          <p14:tracePt t="36132" x="6300788" y="3563938"/>
          <p14:tracePt t="36140" x="6300788" y="3570288"/>
          <p14:tracePt t="36147" x="6296025" y="3576638"/>
          <p14:tracePt t="36154" x="6296025" y="3582988"/>
          <p14:tracePt t="36162" x="6289675" y="3589338"/>
          <p14:tracePt t="36169" x="6283325" y="3595688"/>
          <p14:tracePt t="36177" x="6276975" y="3602038"/>
          <p14:tracePt t="36184" x="6270625" y="3619500"/>
          <p14:tracePt t="36193" x="6264275" y="3632200"/>
          <p14:tracePt t="36200" x="6264275" y="3638550"/>
          <p14:tracePt t="36207" x="6257925" y="3657600"/>
          <p14:tracePt t="36214" x="6257925" y="3670300"/>
          <p14:tracePt t="36222" x="6257925" y="3675063"/>
          <p14:tracePt t="36229" x="6257925" y="3681413"/>
          <p14:tracePt t="36244" x="6257925" y="3687763"/>
          <p14:tracePt t="36418" x="6264275" y="3694113"/>
          <p14:tracePt t="36425" x="6276975" y="3706813"/>
          <p14:tracePt t="36432" x="6289675" y="3736975"/>
          <p14:tracePt t="36441" x="6300788" y="3749675"/>
          <p14:tracePt t="36447" x="6326188" y="3798888"/>
          <p14:tracePt t="36455" x="6362700" y="3830638"/>
          <p14:tracePt t="36462" x="6375400" y="3854450"/>
          <p14:tracePt t="36470" x="6411913" y="3903663"/>
          <p14:tracePt t="36478" x="6437313" y="3959225"/>
          <p14:tracePt t="36485" x="6473825" y="4014788"/>
          <p14:tracePt t="36493" x="6486525" y="4044950"/>
          <p14:tracePt t="36500" x="6516688" y="4119563"/>
          <p14:tracePt t="36508" x="6548438" y="4187825"/>
          <p14:tracePt t="36515" x="6554788" y="4230688"/>
          <p14:tracePt t="36525" x="6572250" y="4305300"/>
          <p14:tracePt t="36530" x="6591300" y="4384675"/>
          <p14:tracePt t="36538" x="6597650" y="4397375"/>
          <p14:tracePt t="36545" x="6616700" y="4471988"/>
          <p14:tracePt t="36553" x="6634163" y="4527550"/>
          <p14:tracePt t="36562" x="6634163" y="4564063"/>
          <p14:tracePt t="36568" x="6665913" y="4632325"/>
          <p14:tracePt t="36575" x="6683375" y="4692650"/>
          <p14:tracePt t="36582" x="6696075" y="4737100"/>
          <p14:tracePt t="36592" x="6715125" y="4803775"/>
          <p14:tracePt t="36597" x="6732588" y="4852988"/>
          <p14:tracePt t="36606" x="6751638" y="4908550"/>
          <p14:tracePt t="36612" x="6757988" y="4921250"/>
          <p14:tracePt t="36620" x="6777038" y="4970463"/>
          <p14:tracePt t="36628" x="6781800" y="5008563"/>
          <p14:tracePt t="36635" x="6788150" y="5019675"/>
          <p14:tracePt t="36643" x="6807200" y="5062538"/>
          <p14:tracePt t="36650" x="6813550" y="5124450"/>
          <p14:tracePt t="36658" x="6819900" y="5137150"/>
          <p14:tracePt t="36665" x="6831013" y="5168900"/>
          <p14:tracePt t="36673" x="6843713" y="5186363"/>
          <p14:tracePt t="36680" x="6850063" y="5199063"/>
          <p14:tracePt t="36688" x="6856413" y="5211763"/>
          <p14:tracePt t="36695" x="6862763" y="5235575"/>
          <p14:tracePt t="36703" x="6869113" y="5235575"/>
          <p14:tracePt t="36711" x="6875463" y="5248275"/>
          <p14:tracePt t="36718" x="6881813" y="5260975"/>
          <p14:tracePt t="36725" x="6881813" y="5284788"/>
          <p14:tracePt t="36742" x="6886575" y="5297488"/>
          <p14:tracePt t="36748" x="6886575" y="5310188"/>
          <p14:tracePt t="36755" x="6886575" y="5322888"/>
          <p14:tracePt t="36762" x="6899275" y="5334000"/>
          <p14:tracePt t="36770" x="6911975" y="5346700"/>
          <p14:tracePt t="36778" x="6918325" y="5359400"/>
          <p14:tracePt t="36785" x="6931025" y="5365750"/>
          <p14:tracePt t="36793" x="6931025" y="5378450"/>
          <p14:tracePt t="37961" x="6924675" y="5378450"/>
          <p14:tracePt t="37969" x="6905625" y="5372100"/>
          <p14:tracePt t="37977" x="6899275" y="5353050"/>
          <p14:tracePt t="37993" x="6886575" y="5340350"/>
          <p14:tracePt t="38000" x="6881813" y="5329238"/>
          <p14:tracePt t="38009" x="6875463" y="5316538"/>
          <p14:tracePt t="38015" x="6869113" y="5303838"/>
          <p14:tracePt t="38023" x="6869113" y="5284788"/>
          <p14:tracePt t="38030" x="6869113" y="5260975"/>
          <p14:tracePt t="38038" x="6869113" y="5218113"/>
          <p14:tracePt t="38045" x="6869113" y="5162550"/>
          <p14:tracePt t="38053" x="6875463" y="5124450"/>
          <p14:tracePt t="38061" x="6892925" y="5051425"/>
          <p14:tracePt t="38068" x="6924675" y="4946650"/>
          <p14:tracePt t="38076" x="6937375" y="4835525"/>
          <p14:tracePt t="38083" x="6942138" y="4773613"/>
          <p14:tracePt t="38092" x="6967538" y="4632325"/>
          <p14:tracePt t="38098" x="6973888" y="4532313"/>
          <p14:tracePt t="38105" x="6986588" y="4495800"/>
          <p14:tracePt t="38112" x="6986588" y="4397375"/>
          <p14:tracePt t="38120" x="6986588" y="4298950"/>
          <p14:tracePt t="38128" x="6986588" y="4249738"/>
          <p14:tracePt t="38135" x="6986588" y="4125913"/>
          <p14:tracePt t="38143" x="6986588" y="4014788"/>
          <p14:tracePt t="38150" x="6980238" y="3959225"/>
          <p14:tracePt t="38158" x="6980238" y="3867150"/>
          <p14:tracePt t="38165" x="6973888" y="3775075"/>
          <p14:tracePt t="38173" x="6961188" y="3687763"/>
          <p14:tracePt t="38180" x="6961188" y="3670300"/>
          <p14:tracePt t="38188" x="6954838" y="3602038"/>
          <p14:tracePt t="38195" x="6954838" y="3563938"/>
          <p14:tracePt t="38203" x="6954838" y="3527425"/>
          <p14:tracePt t="38211" x="6954838" y="3465513"/>
          <p14:tracePt t="38218" x="6954838" y="3403600"/>
          <p14:tracePt t="38226" x="6954838" y="3373438"/>
          <p14:tracePt t="38232" x="6954838" y="3317875"/>
          <p14:tracePt t="38242" x="6954838" y="3268663"/>
          <p14:tracePt t="38247" x="6954838" y="3243263"/>
          <p14:tracePt t="38255" x="6954838" y="3219450"/>
          <p14:tracePt t="38263" x="6954838" y="3187700"/>
          <p14:tracePt t="38270" x="6954838" y="3182938"/>
          <p14:tracePt t="38278" x="6948488" y="3157538"/>
          <p14:tracePt t="38285" x="6948488" y="3138488"/>
          <p14:tracePt t="38293" x="6948488" y="3127375"/>
          <p14:tracePt t="38300" x="6948488" y="3114675"/>
          <p14:tracePt t="38309" x="6942138" y="3089275"/>
          <p14:tracePt t="38315" x="6942138" y="3059113"/>
          <p14:tracePt t="38323" x="6942138" y="3046413"/>
          <p14:tracePt t="38330" x="6942138" y="3022600"/>
          <p14:tracePt t="38338" x="6942138" y="2984500"/>
          <p14:tracePt t="38345" x="6942138" y="2973388"/>
          <p14:tracePt t="38353" x="6942138" y="2941638"/>
          <p14:tracePt t="38360" x="6942138" y="2922588"/>
          <p14:tracePt t="38368" x="6948488" y="2892425"/>
          <p14:tracePt t="38376" x="6954838" y="2873375"/>
          <p14:tracePt t="38383" x="6954838" y="2862263"/>
          <p14:tracePt t="38391" x="6954838" y="2849563"/>
          <p14:tracePt t="38397" x="6954838" y="2836863"/>
          <p14:tracePt t="38405" x="6961188" y="2817813"/>
          <p14:tracePt t="38412" x="6961188" y="2806700"/>
          <p14:tracePt t="38420" x="6961188" y="2794000"/>
          <p14:tracePt t="38428" x="6961188" y="2781300"/>
          <p14:tracePt t="38435" x="6961188" y="2762250"/>
          <p14:tracePt t="38443" x="6961188" y="2751138"/>
          <p14:tracePt t="38450" x="6961188" y="2738438"/>
          <p14:tracePt t="38459" x="6961188" y="2732088"/>
          <p14:tracePt t="38473" x="6961188" y="2719388"/>
          <p14:tracePt t="38480" x="6961188" y="2706688"/>
          <p14:tracePt t="38488" x="6961188" y="2701925"/>
          <p14:tracePt t="38495" x="6961188" y="2695575"/>
          <p14:tracePt t="38503" x="6961188" y="2676525"/>
          <p14:tracePt t="38511" x="6961188" y="2663825"/>
          <p14:tracePt t="38518" x="6961188" y="2657475"/>
          <p14:tracePt t="38526" x="6961188" y="2646363"/>
          <p14:tracePt t="38533" x="6961188" y="2620963"/>
          <p14:tracePt t="38542" x="6961188" y="2608263"/>
          <p14:tracePt t="38548" x="6961188" y="2601913"/>
          <p14:tracePt t="38555" x="6961188" y="2571750"/>
          <p14:tracePt t="38563" x="6961188" y="2565400"/>
          <p14:tracePt t="38570" x="6954838" y="2552700"/>
          <p14:tracePt t="38578" x="6954838" y="2535238"/>
          <p14:tracePt t="38585" x="6948488" y="2528888"/>
          <p14:tracePt t="38594" x="6942138" y="2516188"/>
          <p14:tracePt t="38608" x="6942138" y="2509838"/>
          <p14:tracePt t="38773" x="6931025" y="2509838"/>
          <p14:tracePt t="38780" x="6918325" y="2552700"/>
          <p14:tracePt t="38788" x="6892925" y="2571750"/>
          <p14:tracePt t="38795" x="6886575" y="2590800"/>
          <p14:tracePt t="38803" x="6875463" y="2633663"/>
          <p14:tracePt t="38812" x="6856413" y="2682875"/>
          <p14:tracePt t="38818" x="6850063" y="2713038"/>
          <p14:tracePt t="38825" x="6819900" y="2768600"/>
          <p14:tracePt t="38833" x="6794500" y="2836863"/>
          <p14:tracePt t="38842" x="6777038" y="2873375"/>
          <p14:tracePt t="38847" x="6757988" y="2928938"/>
          <p14:tracePt t="38855" x="6726238" y="3022600"/>
          <p14:tracePt t="38862" x="6689725" y="3095625"/>
          <p14:tracePt t="38870" x="6683375" y="3121025"/>
          <p14:tracePt t="38879" x="6640513" y="3187700"/>
          <p14:tracePt t="38885" x="6610350" y="3255963"/>
          <p14:tracePt t="38894" x="6591300" y="3294063"/>
          <p14:tracePt t="38900" x="6554788" y="3360738"/>
          <p14:tracePt t="38908" x="6523038" y="3454400"/>
          <p14:tracePt t="38915" x="6511925" y="3484563"/>
          <p14:tracePt t="38925" x="6480175" y="3552825"/>
          <p14:tracePt t="38942" x="6499225" y="3589338"/>
          <p14:tracePt t="38946" x="6486525" y="3651250"/>
          <p14:tracePt t="38952" x="6467475" y="3713163"/>
          <p14:tracePt t="38960" x="6461125" y="3730625"/>
          <p14:tracePt t="38967" x="6456363" y="3792538"/>
          <p14:tracePt t="38975" x="6443663" y="3854450"/>
          <p14:tracePt t="38982" x="6424613" y="3910013"/>
          <p14:tracePt t="38990" x="6418263" y="3922713"/>
          <p14:tracePt t="38997" x="6405563" y="3959225"/>
          <p14:tracePt t="39004" x="6362700" y="4040188"/>
          <p14:tracePt t="39012" x="6356350" y="4044950"/>
          <p14:tracePt t="39019" x="6351588" y="4064000"/>
          <p14:tracePt t="39027" x="6351588" y="4070350"/>
          <p14:tracePt t="39238" x="6356350" y="4083050"/>
          <p14:tracePt t="39246" x="6411913" y="4156075"/>
          <p14:tracePt t="39252" x="6424613" y="4175125"/>
          <p14:tracePt t="39260" x="6467475" y="4224338"/>
          <p14:tracePt t="39267" x="6529388" y="4292600"/>
          <p14:tracePt t="39275" x="6542088" y="4322763"/>
          <p14:tracePt t="39283" x="6604000" y="4397375"/>
          <p14:tracePt t="39290" x="6646863" y="4465638"/>
          <p14:tracePt t="39298" x="6665913" y="4495800"/>
          <p14:tracePt t="39305" x="6702425" y="4551363"/>
          <p14:tracePt t="39313" x="6738938" y="4606925"/>
          <p14:tracePt t="39320" x="6777038" y="4662488"/>
          <p14:tracePt t="39329" x="6788150" y="4681538"/>
          <p14:tracePt t="39335" x="6826250" y="4730750"/>
          <p14:tracePt t="39342" x="6837363" y="4773613"/>
          <p14:tracePt t="39350" x="6856413" y="4792663"/>
          <p14:tracePt t="39358" x="6869113" y="4841875"/>
          <p14:tracePt t="39366" x="6899275" y="4897438"/>
          <p14:tracePt t="39372" x="6899275" y="4927600"/>
          <p14:tracePt t="39381" x="6911975" y="4970463"/>
          <p14:tracePt t="39387" x="6931025" y="5026025"/>
          <p14:tracePt t="39395" x="6937375" y="5045075"/>
          <p14:tracePt t="39402" x="6954838" y="5094288"/>
          <p14:tracePt t="39409" x="6973888" y="5137150"/>
          <p14:tracePt t="39417" x="6986588" y="5168900"/>
          <p14:tracePt t="39425" x="7010400" y="5211763"/>
          <p14:tracePt t="39432" x="7042150" y="5254625"/>
          <p14:tracePt t="39439" x="7072313" y="5284788"/>
          <p14:tracePt t="39447" x="7085013" y="5310188"/>
          <p14:tracePt t="39454" x="7108825" y="5322888"/>
          <p14:tracePt t="39462" x="7134225" y="5346700"/>
          <p14:tracePt t="39469" x="7134225" y="5353050"/>
          <p14:tracePt t="39478" x="7146925" y="5353050"/>
          <p14:tracePt t="39484" x="7151688" y="5353050"/>
          <p14:tracePt t="39492" x="7158038" y="5353050"/>
          <p14:tracePt t="39500" x="7164388" y="5353050"/>
          <p14:tracePt t="39583" x="7170738" y="5353050"/>
          <p14:tracePt t="39590" x="7177088" y="5365750"/>
          <p14:tracePt t="39598" x="7189788" y="5365750"/>
          <p14:tracePt t="39605" x="7202488" y="5378450"/>
          <p14:tracePt t="39613" x="7219950" y="5389563"/>
          <p14:tracePt t="39620" x="7232650" y="5389563"/>
          <p14:tracePt t="39629" x="7251700" y="5395913"/>
          <p14:tracePt t="39635" x="7281863" y="5402263"/>
          <p14:tracePt t="39643" x="7300913" y="5408613"/>
          <p14:tracePt t="39650" x="7350125" y="5427663"/>
          <p14:tracePt t="39658" x="7399338" y="5427663"/>
          <p14:tracePt t="39666" x="7429500" y="5434013"/>
          <p14:tracePt t="39672" x="7504113" y="5438775"/>
          <p14:tracePt t="39680" x="7577138" y="5438775"/>
          <p14:tracePt t="39688" x="7651750" y="5438775"/>
          <p14:tracePt t="39696" x="7681913" y="5438775"/>
          <p14:tracePt t="39702" x="7720013" y="5438775"/>
          <p14:tracePt t="39710" x="7737475" y="5438775"/>
          <p14:tracePt t="39717" x="7750175" y="5438775"/>
          <p14:tracePt t="39778" x="7756525" y="5438775"/>
          <p14:tracePt t="39785" x="7769225" y="5438775"/>
          <p14:tracePt t="39792" x="7775575" y="5438775"/>
          <p14:tracePt t="39800" x="7793038" y="5438775"/>
          <p14:tracePt t="39808" x="7812088" y="5438775"/>
          <p14:tracePt t="39816" x="7824788" y="5438775"/>
          <p14:tracePt t="39823" x="7854950" y="5438775"/>
          <p14:tracePt t="39831" x="7874000" y="5438775"/>
          <p14:tracePt t="39837" x="7897813" y="5438775"/>
          <p14:tracePt t="39846" x="7904163" y="5438775"/>
          <p14:tracePt t="39852" x="7923213" y="5438775"/>
          <p14:tracePt t="39860" x="7929563" y="5438775"/>
          <p14:tracePt t="39898" x="7935913" y="5438775"/>
          <p14:tracePt t="39905" x="7948613" y="5438775"/>
          <p14:tracePt t="39913" x="7959725" y="5434013"/>
          <p14:tracePt t="39920" x="7966075" y="5427663"/>
          <p14:tracePt t="39929" x="7978775" y="5421313"/>
          <p14:tracePt t="39935" x="7997825" y="5414963"/>
          <p14:tracePt t="39948" x="8008938" y="5408613"/>
          <p14:tracePt t="39951" x="8021638" y="5402263"/>
          <p14:tracePt t="39958" x="8021638" y="5395913"/>
          <p14:tracePt t="39966" x="8027988" y="5395913"/>
          <p14:tracePt t="39980" x="8034338" y="5389563"/>
          <p14:tracePt t="39987" x="8040688" y="5389563"/>
          <p14:tracePt t="39995" x="8047038" y="5378450"/>
          <p14:tracePt t="40002" x="8058150" y="5372100"/>
          <p14:tracePt t="40009" x="8077200" y="5365750"/>
          <p14:tracePt t="40017" x="8096250" y="5359400"/>
          <p14:tracePt t="40024" x="8126413" y="5340350"/>
          <p14:tracePt t="40032" x="8151813" y="5334000"/>
          <p14:tracePt t="40040" x="8175625" y="5322888"/>
          <p14:tracePt t="40047" x="8194675" y="5316538"/>
          <p14:tracePt t="40055" x="8207375" y="5310188"/>
          <p14:tracePt t="40062" x="8213725" y="5310188"/>
          <p14:tracePt t="40069" x="8218488" y="5303838"/>
          <p14:tracePt t="40130" x="8224838" y="5303838"/>
          <p14:tracePt t="40145" x="8231188" y="5303838"/>
          <p14:tracePt t="42280" x="8237538" y="5310188"/>
          <p14:tracePt t="42283" x="8218488" y="5365750"/>
          <p14:tracePt t="42288" x="8139113" y="5445125"/>
          <p14:tracePt t="42296" x="8126413" y="5451475"/>
          <p14:tracePt t="42305" x="8083550" y="5489575"/>
          <p14:tracePt t="42311" x="8034338" y="5500688"/>
          <p14:tracePt t="42319" x="8008938" y="5519738"/>
          <p14:tracePt t="42326" x="7959725" y="5545138"/>
          <p14:tracePt t="42334" x="7893050" y="5594350"/>
          <p14:tracePt t="42341" x="7867650" y="5599113"/>
          <p14:tracePt t="42349" x="7799388" y="5637213"/>
          <p14:tracePt t="42357" x="7743825" y="5661025"/>
          <p14:tracePt t="42364" x="7664450" y="5680075"/>
          <p14:tracePt t="42372" x="7632700" y="5699125"/>
          <p14:tracePt t="42379" x="7583488" y="5716588"/>
          <p14:tracePt t="42386" x="7504113" y="5735638"/>
          <p14:tracePt t="42395" x="7485063" y="5741988"/>
          <p14:tracePt t="42404" x="7429500" y="5759450"/>
          <p14:tracePt t="42410" x="7373938" y="5765800"/>
          <p14:tracePt t="42418" x="7350125" y="5772150"/>
          <p14:tracePt t="42425" x="7307263" y="5784850"/>
          <p14:tracePt t="42432" x="7269163" y="5791200"/>
          <p14:tracePt t="42441" x="7251700" y="5797550"/>
          <p14:tracePt t="42448" x="7232650" y="5797550"/>
          <p14:tracePt t="42455" x="7207250" y="5797550"/>
          <p14:tracePt t="42463" x="7170738" y="5797550"/>
          <p14:tracePt t="42470" x="7164388" y="5803900"/>
          <p14:tracePt t="42477" x="7140575" y="5803900"/>
          <p14:tracePt t="42485" x="7121525" y="5810250"/>
          <p14:tracePt t="42492" x="7115175" y="5810250"/>
          <p14:tracePt t="42500" x="7097713" y="5815013"/>
          <p14:tracePt t="42507" x="7078663" y="5815013"/>
          <p14:tracePt t="42515" x="7065963" y="5815013"/>
          <p14:tracePt t="42522" x="7053263" y="5815013"/>
          <p14:tracePt t="42530" x="7023100" y="5815013"/>
          <p14:tracePt t="42545" x="7004050" y="5821363"/>
          <p14:tracePt t="42554" x="6980238" y="5821363"/>
          <p14:tracePt t="42560" x="6973888" y="5821363"/>
          <p14:tracePt t="42568" x="6967538" y="5827713"/>
          <p14:tracePt t="42658" x="6961188" y="5827713"/>
          <p14:tracePt t="42687" x="6961188" y="5821363"/>
          <p14:tracePt t="42695" x="6961188" y="5815013"/>
          <p14:tracePt t="42703" x="6961188" y="5810250"/>
          <p14:tracePt t="42710" x="6961188" y="5803900"/>
          <p14:tracePt t="42793" x="6961188" y="5797550"/>
          <p14:tracePt t="42800" x="6961188" y="5791200"/>
          <p14:tracePt t="42808" x="6973888" y="5784850"/>
          <p14:tracePt t="42823" x="6980238" y="5778500"/>
          <p14:tracePt t="42838" x="6980238" y="5772150"/>
          <p14:tracePt t="42860" x="6980238" y="5765800"/>
          <p14:tracePt t="42905" x="6980238" y="5759450"/>
          <p14:tracePt t="42927" x="6986588" y="5759450"/>
          <p14:tracePt t="42936" x="6986588" y="5754688"/>
          <p14:tracePt t="43213" x="6997700" y="5754688"/>
          <p14:tracePt t="43221" x="7010400" y="5754688"/>
          <p14:tracePt t="43227" x="7023100" y="5754688"/>
          <p14:tracePt t="43235" x="7035800" y="5754688"/>
          <p14:tracePt t="43242" x="7042150" y="5754688"/>
          <p14:tracePt t="43265" x="7046913" y="5754688"/>
          <p14:tracePt t="43273" x="7053263" y="5754688"/>
          <p14:tracePt t="43280" x="7059613" y="5759450"/>
          <p14:tracePt t="43296" x="7065963" y="5759450"/>
          <p14:tracePt t="43304" x="7072313" y="5759450"/>
          <p14:tracePt t="43318" x="7078663" y="5759450"/>
          <p14:tracePt t="43325" x="7085013" y="5759450"/>
          <p14:tracePt t="43333" x="7091363" y="5759450"/>
          <p14:tracePt t="43341" x="7097713" y="5759450"/>
          <p14:tracePt t="43348" x="7102475" y="5759450"/>
          <p14:tracePt t="43370" x="7108825" y="5759450"/>
          <p14:tracePt t="43423" x="7115175" y="5759450"/>
          <p14:tracePt t="43430" x="7121525" y="5759450"/>
          <p14:tracePt t="43445" x="7127875" y="5759450"/>
          <p14:tracePt t="43520" x="7134225" y="5759450"/>
          <p14:tracePt t="43528" x="7146925" y="5759450"/>
          <p14:tracePt t="43536" x="7151688" y="5759450"/>
          <p14:tracePt t="43557" x="7158038" y="5759450"/>
          <p14:tracePt t="43595" x="7164388" y="5759450"/>
          <p14:tracePt t="43603" x="7170738" y="5759450"/>
          <p14:tracePt t="43610" x="7177088" y="5759450"/>
          <p14:tracePt t="43618" x="7189788" y="5759450"/>
          <p14:tracePt t="43625" x="7202488" y="5759450"/>
          <p14:tracePt t="43880" x="7170738" y="5759450"/>
          <p14:tracePt t="43888" x="7151688" y="5759450"/>
          <p14:tracePt t="43895" x="7146925" y="5759450"/>
          <p14:tracePt t="43903" x="7127875" y="5759450"/>
          <p14:tracePt t="43910" x="7115175" y="5759450"/>
          <p14:tracePt t="43918" x="7108825" y="5759450"/>
          <p14:tracePt t="44068" x="7102475" y="5759450"/>
          <p14:tracePt t="44075" x="7097713" y="5759450"/>
          <p14:tracePt t="44083" x="7091363" y="5759450"/>
          <p14:tracePt t="44098" x="7085013" y="5759450"/>
          <p14:tracePt t="44188" x="7091363" y="5759450"/>
          <p14:tracePt t="44203" x="7097713" y="5759450"/>
          <p14:tracePt t="44210" x="7102475" y="5759450"/>
          <p14:tracePt t="44226" x="7108825" y="5759450"/>
          <p14:tracePt t="44233" x="7115175" y="5759450"/>
          <p14:tracePt t="44240" x="7121525" y="5759450"/>
          <p14:tracePt t="44248" x="7134225" y="5759450"/>
          <p14:tracePt t="44256" x="7151688" y="5759450"/>
          <p14:tracePt t="44263" x="7170738" y="5754688"/>
          <p14:tracePt t="44272" x="7177088" y="5754688"/>
          <p14:tracePt t="44277" x="7183438" y="5754688"/>
          <p14:tracePt t="44285" x="7189788" y="5748338"/>
          <p14:tracePt t="44300" x="7196138" y="5748338"/>
          <p14:tracePt t="44338" x="7202488" y="5748338"/>
          <p14:tracePt t="44353" x="7213600" y="5748338"/>
          <p14:tracePt t="44360" x="7219950" y="5748338"/>
          <p14:tracePt t="44368" x="7226300" y="5748338"/>
          <p14:tracePt t="44376" x="7232650" y="5748338"/>
          <p14:tracePt t="44383" x="7232650" y="5741988"/>
          <p14:tracePt t="44600" x="7226300" y="5741988"/>
          <p14:tracePt t="44607" x="7219950" y="5741988"/>
          <p14:tracePt t="44613" x="7213600" y="5741988"/>
          <p14:tracePt t="44621" x="7207250" y="5741988"/>
          <p14:tracePt t="44629" x="7202488" y="5741988"/>
          <p14:tracePt t="44636" x="7196138" y="5741988"/>
          <p14:tracePt t="44652" x="7189788" y="5741988"/>
          <p14:tracePt t="44660" x="7183438" y="5741988"/>
          <p14:tracePt t="52171" x="7183438" y="5735638"/>
          <p14:tracePt t="52251" x="7183438" y="5729288"/>
          <p14:tracePt t="52266" x="7183438" y="5722938"/>
          <p14:tracePt t="52619" x="7183438" y="5710238"/>
          <p14:tracePt t="52627" x="7170738" y="5699125"/>
          <p14:tracePt t="52633" x="7164388" y="5686425"/>
          <p14:tracePt t="52641" x="7158038" y="5667375"/>
          <p14:tracePt t="52648" x="7151688" y="5649913"/>
          <p14:tracePt t="52656" x="7151688" y="5637213"/>
          <p14:tracePt t="52663" x="7134225" y="5605463"/>
          <p14:tracePt t="52671" x="7121525" y="5588000"/>
          <p14:tracePt t="52679" x="7121525" y="5562600"/>
          <p14:tracePt t="52686" x="7121525" y="5545138"/>
          <p14:tracePt t="52694" x="7115175" y="5519738"/>
          <p14:tracePt t="52701" x="7108825" y="5494338"/>
          <p14:tracePt t="52710" x="7108825" y="5470525"/>
          <p14:tracePt t="52716" x="7108825" y="5421313"/>
          <p14:tracePt t="52723" x="7108825" y="5372100"/>
          <p14:tracePt t="52731" x="7108825" y="5353050"/>
          <p14:tracePt t="52738" x="7108825" y="5316538"/>
          <p14:tracePt t="52747" x="7115175" y="5254625"/>
          <p14:tracePt t="52753" x="7127875" y="5229225"/>
          <p14:tracePt t="52761" x="7134225" y="5192713"/>
          <p14:tracePt t="52768" x="7140575" y="5156200"/>
          <p14:tracePt t="52776" x="7140575" y="5143500"/>
          <p14:tracePt t="52783" x="7146925" y="5100638"/>
          <p14:tracePt t="52791" x="7146925" y="5075238"/>
          <p14:tracePt t="52798" x="7146925" y="5045075"/>
          <p14:tracePt t="52806" x="7146925" y="5013325"/>
          <p14:tracePt t="52813" x="7146925" y="4957763"/>
          <p14:tracePt t="52821" x="7146925" y="4940300"/>
          <p14:tracePt t="52828" x="7158038" y="4902200"/>
          <p14:tracePt t="52836" x="7177088" y="4829175"/>
          <p14:tracePt t="52844" x="7183438" y="4737100"/>
          <p14:tracePt t="52851" x="7183438" y="4699000"/>
          <p14:tracePt t="52860" x="7196138" y="4662488"/>
          <p14:tracePt t="52866" x="7202488" y="4619625"/>
          <p14:tracePt t="52874" x="7207250" y="4581525"/>
          <p14:tracePt t="52880" x="7207250" y="4551363"/>
          <p14:tracePt t="52889" x="7207250" y="4495800"/>
          <p14:tracePt t="52895" x="7207250" y="4483100"/>
          <p14:tracePt t="52903" x="7207250" y="4433888"/>
          <p14:tracePt t="52910" x="7207250" y="4384675"/>
          <p14:tracePt t="52918" x="7207250" y="4367213"/>
          <p14:tracePt t="52925" x="7207250" y="4341813"/>
          <p14:tracePt t="52932" x="7207250" y="4311650"/>
          <p14:tracePt t="52944" x="7207250" y="4273550"/>
          <p14:tracePt t="52948" x="7207250" y="4256088"/>
          <p14:tracePt t="52956" x="7207250" y="4217988"/>
          <p14:tracePt t="52963" x="7207250" y="4168775"/>
          <p14:tracePt t="52970" x="7207250" y="4151313"/>
          <p14:tracePt t="52978" x="7207250" y="4119563"/>
          <p14:tracePt t="52985" x="7213600" y="4083050"/>
          <p14:tracePt t="52993" x="7213600" y="4070350"/>
          <p14:tracePt t="53000" x="7213600" y="4033838"/>
          <p14:tracePt t="53008" x="7226300" y="4002088"/>
          <p14:tracePt t="53015" x="7226300" y="3984625"/>
          <p14:tracePt t="53023" x="7226300" y="3965575"/>
          <p14:tracePt t="53031" x="7226300" y="3940175"/>
          <p14:tracePt t="53037" x="7226300" y="3910013"/>
          <p14:tracePt t="53045" x="7226300" y="3890963"/>
          <p14:tracePt t="53053" x="7226300" y="3860800"/>
          <p14:tracePt t="53060" x="7226300" y="3835400"/>
          <p14:tracePt t="53068" x="7226300" y="3830638"/>
          <p14:tracePt t="53076" x="7226300" y="3811588"/>
          <p14:tracePt t="53083" x="7226300" y="3798888"/>
          <p14:tracePt t="53090" x="7226300" y="3786188"/>
          <p14:tracePt t="53098" x="7226300" y="3762375"/>
          <p14:tracePt t="53105" x="7226300" y="3743325"/>
          <p14:tracePt t="53113" x="7226300" y="3675063"/>
          <p14:tracePt t="53120" x="7226300" y="3638550"/>
          <p14:tracePt t="53128" x="7226300" y="3608388"/>
          <p14:tracePt t="53135" x="7226300" y="3589338"/>
          <p14:tracePt t="53143" x="7219950" y="3559175"/>
          <p14:tracePt t="53150" x="7219950" y="3533775"/>
          <p14:tracePt t="53159" x="7219950" y="3503613"/>
          <p14:tracePt t="53165" x="7219950" y="3490913"/>
          <p14:tracePt t="53173" x="7219950" y="3465513"/>
          <p14:tracePt t="53180" x="7219950" y="3435350"/>
          <p14:tracePt t="53188" x="7219950" y="3416300"/>
          <p14:tracePt t="53195" x="7219950" y="3373438"/>
          <p14:tracePt t="53203" x="7219950" y="3330575"/>
          <p14:tracePt t="53210" x="7219950" y="3324225"/>
          <p14:tracePt t="53218" x="7219950" y="3275013"/>
          <p14:tracePt t="53226" x="7219950" y="3238500"/>
          <p14:tracePt t="53234" x="7219950" y="3200400"/>
          <p14:tracePt t="53240" x="7219950" y="3187700"/>
          <p14:tracePt t="53248" x="7213600" y="3157538"/>
          <p14:tracePt t="53255" x="7213600" y="3138488"/>
          <p14:tracePt t="53263" x="7213600" y="3121025"/>
          <p14:tracePt t="53270" x="7207250" y="3095625"/>
          <p14:tracePt t="53278" x="7207250" y="3071813"/>
          <p14:tracePt t="53285" x="7202488" y="3059113"/>
          <p14:tracePt t="53293" x="7202488" y="3027363"/>
          <p14:tracePt t="53300" x="7202488" y="3009900"/>
          <p14:tracePt t="53308" x="7202488" y="2997200"/>
          <p14:tracePt t="53315" x="7202488" y="2978150"/>
          <p14:tracePt t="53322" x="7196138" y="2960688"/>
          <p14:tracePt t="53330" x="7196138" y="2947988"/>
          <p14:tracePt t="53338" x="7196138" y="2935288"/>
          <p14:tracePt t="53345" x="7189788" y="2922588"/>
          <p14:tracePt t="53353" x="7189788" y="2911475"/>
          <p14:tracePt t="53360" x="7189788" y="2905125"/>
          <p14:tracePt t="53368" x="7189788" y="2892425"/>
          <p14:tracePt t="53376" x="7189788" y="2879725"/>
          <p14:tracePt t="53382" x="7189788" y="2867025"/>
          <p14:tracePt t="53390" x="7189788" y="2843213"/>
          <p14:tracePt t="53398" x="7189788" y="2824163"/>
          <p14:tracePt t="53405" x="7189788" y="2817813"/>
          <p14:tracePt t="53413" x="7183438" y="2806700"/>
          <p14:tracePt t="53420" x="7183438" y="2794000"/>
          <p14:tracePt t="53428" x="7183438" y="2787650"/>
          <p14:tracePt t="53435" x="7177088" y="2781300"/>
          <p14:tracePt t="53443" x="7177088" y="2774950"/>
          <p14:tracePt t="53450" x="7170738" y="2774950"/>
          <p14:tracePt t="53459" x="7170738" y="2762250"/>
          <p14:tracePt t="53465" x="7170738" y="2751138"/>
          <p14:tracePt t="53473" x="7170738" y="2738438"/>
          <p14:tracePt t="53480" x="7170738" y="2732088"/>
          <p14:tracePt t="53487" x="7170738" y="2719388"/>
          <p14:tracePt t="53495" x="7164388" y="2706688"/>
          <p14:tracePt t="53503" x="7164388" y="2695575"/>
          <p14:tracePt t="53510" x="7164388" y="2689225"/>
          <p14:tracePt t="53518" x="7164388" y="2670175"/>
          <p14:tracePt t="53540" x="7164388" y="2663825"/>
          <p14:tracePt t="53548" x="7164388" y="2657475"/>
          <p14:tracePt t="53563" x="7164388" y="2652713"/>
          <p14:tracePt t="53601" x="7164388" y="2646363"/>
          <p14:tracePt t="54059" x="7151688" y="2646363"/>
          <p14:tracePt t="54066" x="7151688" y="2657475"/>
          <p14:tracePt t="54074" x="7140575" y="2670175"/>
          <p14:tracePt t="54081" x="7121525" y="2695575"/>
          <p14:tracePt t="54089" x="7108825" y="2706688"/>
          <p14:tracePt t="54096" x="7085013" y="2725738"/>
          <p14:tracePt t="54104" x="7059613" y="2757488"/>
          <p14:tracePt t="54111" x="7046913" y="2781300"/>
          <p14:tracePt t="54119" x="7016750" y="2817813"/>
          <p14:tracePt t="54126" x="6967538" y="2867025"/>
          <p14:tracePt t="54134" x="6937375" y="2911475"/>
          <p14:tracePt t="54142" x="6911975" y="2922588"/>
          <p14:tracePt t="54148" x="6875463" y="2967038"/>
          <p14:tracePt t="54156" x="6837363" y="3009900"/>
          <p14:tracePt t="54163" x="6813550" y="3033713"/>
          <p14:tracePt t="54172" x="6770688" y="3065463"/>
          <p14:tracePt t="54178" x="6732588" y="3121025"/>
          <p14:tracePt t="54186" x="6721475" y="3144838"/>
          <p14:tracePt t="54195" x="6677025" y="3194050"/>
          <p14:tracePt t="54201" x="6646863" y="3225800"/>
          <p14:tracePt t="54209" x="6640513" y="3249613"/>
          <p14:tracePt t="54216" x="6604000" y="3287713"/>
          <p14:tracePt t="54225" x="6578600" y="3343275"/>
          <p14:tracePt t="54231" x="6554788" y="3386138"/>
          <p14:tracePt t="54238" x="6535738" y="3416300"/>
          <p14:tracePt t="54246" x="6523038" y="3459163"/>
          <p14:tracePt t="54254" x="6505575" y="3490913"/>
          <p14:tracePt t="54262" x="6499225" y="3503613"/>
          <p14:tracePt t="54269" x="6486525" y="3533775"/>
          <p14:tracePt t="54276" x="6467475" y="3570288"/>
          <p14:tracePt t="54283" x="6461125" y="3582988"/>
          <p14:tracePt t="54292" x="6443663" y="3614738"/>
          <p14:tracePt t="54298" x="6437313" y="3625850"/>
          <p14:tracePt t="54306" x="6437313" y="3632200"/>
          <p14:tracePt t="54313" x="6437313" y="3644900"/>
          <p14:tracePt t="54321" x="6437313" y="3651250"/>
          <p14:tracePt t="54328" x="6437313" y="3657600"/>
          <p14:tracePt t="54335" x="6437313" y="3663950"/>
          <p14:tracePt t="54343" x="6430963" y="3663950"/>
          <p14:tracePt t="54357" x="6430963" y="3670300"/>
          <p14:tracePt t="54365" x="6424613" y="3681413"/>
          <p14:tracePt t="54374" x="6418263" y="3687763"/>
          <p14:tracePt t="54380" x="6418263" y="3694113"/>
          <p14:tracePt t="54388" x="6418263" y="3700463"/>
          <p14:tracePt t="54395" x="6418263" y="3706813"/>
          <p14:tracePt t="54411" x="6418263" y="3719513"/>
          <p14:tracePt t="54418" x="6418263" y="3730625"/>
          <p14:tracePt t="54425" x="6418263" y="3736975"/>
          <p14:tracePt t="54433" x="6411913" y="3743325"/>
          <p14:tracePt t="54441" x="6411913" y="3756025"/>
          <p14:tracePt t="54455" x="6411913" y="3762375"/>
          <p14:tracePt t="54463" x="6411913" y="3768725"/>
          <p14:tracePt t="54470" x="6411913" y="3779838"/>
          <p14:tracePt t="54478" x="6411913" y="3786188"/>
          <p14:tracePt t="54485" x="6411913" y="3792538"/>
          <p14:tracePt t="54500" x="6411913" y="3798888"/>
          <p14:tracePt t="54629" x="6411913" y="3805238"/>
          <p14:tracePt t="54636" x="6411913" y="3817938"/>
          <p14:tracePt t="54644" x="6418263" y="3830638"/>
          <p14:tracePt t="54651" x="6424613" y="3841750"/>
          <p14:tracePt t="54658" x="6430963" y="3854450"/>
          <p14:tracePt t="54666" x="6437313" y="3890963"/>
          <p14:tracePt t="54675" x="6456363" y="3946525"/>
          <p14:tracePt t="54681" x="6461125" y="3965575"/>
          <p14:tracePt t="54689" x="6480175" y="4014788"/>
          <p14:tracePt t="54696" x="6486525" y="4044950"/>
          <p14:tracePt t="54704" x="6492875" y="4083050"/>
          <p14:tracePt t="54711" x="6511925" y="4138613"/>
          <p14:tracePt t="54719" x="6542088" y="4205288"/>
          <p14:tracePt t="54726" x="6561138" y="4267200"/>
          <p14:tracePt t="54733" x="6561138" y="4286250"/>
          <p14:tracePt t="54742" x="6584950" y="4378325"/>
          <p14:tracePt t="54748" x="6604000" y="4452938"/>
          <p14:tracePt t="54756" x="6621463" y="4483100"/>
          <p14:tracePt t="54763" x="6627813" y="4545013"/>
          <p14:tracePt t="54771" x="6659563" y="4600575"/>
          <p14:tracePt t="54779" x="6665913" y="4632325"/>
          <p14:tracePt t="54785" x="6683375" y="4705350"/>
          <p14:tracePt t="54793" x="6702425" y="4748213"/>
          <p14:tracePt t="54800" x="6708775" y="4792663"/>
          <p14:tracePt t="54808" x="6708775" y="4841875"/>
          <p14:tracePt t="54815" x="6715125" y="4902200"/>
          <p14:tracePt t="54824" x="6726238" y="4964113"/>
          <p14:tracePt t="54830" x="6726238" y="4989513"/>
          <p14:tracePt t="54838" x="6732588" y="5026025"/>
          <p14:tracePt t="54845" x="6732588" y="5051425"/>
          <p14:tracePt t="54853" x="6738938" y="5081588"/>
          <p14:tracePt t="54860" x="6757988" y="5124450"/>
          <p14:tracePt t="54868" x="6777038" y="5173663"/>
          <p14:tracePt t="54876" x="6781800" y="5199063"/>
          <p14:tracePt t="54883" x="6788150" y="5235575"/>
          <p14:tracePt t="54891" x="6819900" y="5291138"/>
          <p14:tracePt t="54898" x="6831013" y="5310188"/>
          <p14:tracePt t="54906" x="6843713" y="5346700"/>
          <p14:tracePt t="54913" x="6850063" y="5359400"/>
          <p14:tracePt t="54921" x="6869113" y="5378450"/>
          <p14:tracePt t="54928" x="6875463" y="5402263"/>
          <p14:tracePt t="54943" x="6881813" y="5434013"/>
          <p14:tracePt t="54945" x="6892925" y="5451475"/>
          <p14:tracePt t="54950" x="6892925" y="5457825"/>
          <p14:tracePt t="54958" x="6899275" y="5476875"/>
          <p14:tracePt t="54965" x="6905625" y="5489575"/>
          <p14:tracePt t="54974" x="6905625" y="5494338"/>
          <p14:tracePt t="54980" x="6911975" y="5500688"/>
          <p14:tracePt t="54988" x="6911975" y="5507038"/>
          <p14:tracePt t="55041" x="6911975" y="5513388"/>
          <p14:tracePt t="55049" x="6911975" y="5519738"/>
          <p14:tracePt t="55057" x="6918325" y="5526088"/>
          <p14:tracePt t="55063" x="6918325" y="5538788"/>
          <p14:tracePt t="55071" x="6918325" y="5545138"/>
          <p14:tracePt t="55078" x="6924675" y="5556250"/>
          <p14:tracePt t="55086" x="6931025" y="5568950"/>
          <p14:tracePt t="55095" x="6937375" y="5568950"/>
          <p14:tracePt t="55101" x="6942138" y="5568950"/>
          <p14:tracePt t="55109" x="6942138" y="5575300"/>
          <p14:tracePt t="56459" x="6918325" y="5568950"/>
          <p14:tracePt t="56466" x="6905625" y="5556250"/>
          <p14:tracePt t="56473" x="6892925" y="5545138"/>
          <p14:tracePt t="56481" x="6875463" y="5532438"/>
          <p14:tracePt t="56488" x="6850063" y="5500688"/>
          <p14:tracePt t="56496" x="6837363" y="5494338"/>
          <p14:tracePt t="56503" x="6819900" y="5464175"/>
          <p14:tracePt t="56511" x="6794500" y="5421313"/>
          <p14:tracePt t="56520" x="6781800" y="5395913"/>
          <p14:tracePt t="56526" x="6777038" y="5353050"/>
          <p14:tracePt t="56534" x="6764338" y="5297488"/>
          <p14:tracePt t="56541" x="6757988" y="5273675"/>
          <p14:tracePt t="56550" x="6757988" y="5218113"/>
          <p14:tracePt t="56556" x="6751638" y="5168900"/>
          <p14:tracePt t="56564" x="6751638" y="5106988"/>
          <p14:tracePt t="56571" x="6751638" y="5087938"/>
          <p14:tracePt t="56579" x="6777038" y="5038725"/>
          <p14:tracePt t="56586" x="6777038" y="4976813"/>
          <p14:tracePt t="56594" x="6777038" y="4953000"/>
          <p14:tracePt t="56602" x="6777038" y="4878388"/>
          <p14:tracePt t="56608" x="6777038" y="4816475"/>
          <p14:tracePt t="56617" x="6777038" y="4786313"/>
          <p14:tracePt t="56623" x="6777038" y="4718050"/>
          <p14:tracePt t="56631" x="6777038" y="4632325"/>
          <p14:tracePt t="56638" x="6777038" y="4594225"/>
          <p14:tracePt t="56646" x="6800850" y="4508500"/>
          <p14:tracePt t="56653" x="6807200" y="4397375"/>
          <p14:tracePt t="56661" x="6819900" y="4286250"/>
          <p14:tracePt t="56670" x="6819900" y="4256088"/>
          <p14:tracePt t="56676" x="6826250" y="4156075"/>
          <p14:tracePt t="56683" x="6843713" y="4095750"/>
          <p14:tracePt t="56691" x="6843713" y="4064000"/>
          <p14:tracePt t="56700" x="6856413" y="3990975"/>
          <p14:tracePt t="56706" x="6875463" y="3922713"/>
          <p14:tracePt t="56714" x="6875463" y="3903663"/>
          <p14:tracePt t="56721" x="6881813" y="3824288"/>
          <p14:tracePt t="56729" x="6892925" y="3724275"/>
          <p14:tracePt t="56736" x="6899275" y="3706813"/>
          <p14:tracePt t="56744" x="6905625" y="3651250"/>
          <p14:tracePt t="56751" x="6911975" y="3608388"/>
          <p14:tracePt t="56759" x="6918325" y="3589338"/>
          <p14:tracePt t="56767" x="6937375" y="3559175"/>
          <p14:tracePt t="56773" x="6954838" y="3503613"/>
          <p14:tracePt t="56781" x="6973888" y="3441700"/>
          <p14:tracePt t="56788" x="6986588" y="3422650"/>
          <p14:tracePt t="56796" x="7004050" y="3360738"/>
          <p14:tracePt t="56803" x="7029450" y="3317875"/>
          <p14:tracePt t="56811" x="7035800" y="3298825"/>
          <p14:tracePt t="56820" x="7053263" y="3255963"/>
          <p14:tracePt t="56826" x="7078663" y="3206750"/>
          <p14:tracePt t="56833" x="7085013" y="3182938"/>
          <p14:tracePt t="56840" x="7102475" y="3144838"/>
          <p14:tracePt t="56850" x="7108825" y="3095625"/>
          <p14:tracePt t="56855" x="7108825" y="3071813"/>
          <p14:tracePt t="56863" x="7115175" y="3027363"/>
          <p14:tracePt t="56870" x="7115175" y="2967038"/>
          <p14:tracePt t="56878" x="7115175" y="2911475"/>
          <p14:tracePt t="56886" x="7115175" y="2892425"/>
          <p14:tracePt t="56893" x="7115175" y="2849563"/>
          <p14:tracePt t="56901" x="7115175" y="2806700"/>
          <p14:tracePt t="56908" x="7121525" y="2781300"/>
          <p14:tracePt t="56916" x="7121525" y="2751138"/>
          <p14:tracePt t="56923" x="7121525" y="2725738"/>
          <p14:tracePt t="56930" x="7121525" y="2706688"/>
          <p14:tracePt t="56951" x="7121525" y="2646363"/>
          <p14:tracePt t="56960" x="7121525" y="2627313"/>
          <p14:tracePt t="56968" x="7121525" y="2614613"/>
          <p14:tracePt t="56975" x="7121525" y="2608263"/>
          <p14:tracePt t="56983" x="7121525" y="2601913"/>
          <p14:tracePt t="56999" x="7121525" y="2597150"/>
          <p14:tracePt t="57104" x="7121525" y="2590800"/>
          <p14:tracePt t="57111" x="7127875" y="2590800"/>
          <p14:tracePt t="57119" x="7127875" y="2584450"/>
          <p14:tracePt t="57299" x="7127875" y="2597150"/>
          <p14:tracePt t="57307" x="7127875" y="2620963"/>
          <p14:tracePt t="57313" x="7127875" y="2657475"/>
          <p14:tracePt t="57321" x="7115175" y="2676525"/>
          <p14:tracePt t="57328" x="7108825" y="2732088"/>
          <p14:tracePt t="57336" x="7091363" y="2800350"/>
          <p14:tracePt t="57344" x="7072313" y="2817813"/>
          <p14:tracePt t="57351" x="7046913" y="2886075"/>
          <p14:tracePt t="57361" x="7023100" y="2941638"/>
          <p14:tracePt t="57366" x="6997700" y="2984500"/>
          <p14:tracePt t="57374" x="6967538" y="3027363"/>
          <p14:tracePt t="57381" x="6931025" y="3082925"/>
          <p14:tracePt t="57390" x="6911975" y="3138488"/>
          <p14:tracePt t="57396" x="6899275" y="3157538"/>
          <p14:tracePt t="57404" x="6886575" y="3200400"/>
          <p14:tracePt t="57411" x="6869113" y="3238500"/>
          <p14:tracePt t="57419" x="6862763" y="3249613"/>
          <p14:tracePt t="57428" x="6837363" y="3298825"/>
          <p14:tracePt t="57434" x="6819900" y="3343275"/>
          <p14:tracePt t="57441" x="6807200" y="3367088"/>
          <p14:tracePt t="57448" x="6781800" y="3416300"/>
          <p14:tracePt t="57457" x="6764338" y="3454400"/>
          <p14:tracePt t="57463" x="6757988" y="3478213"/>
          <p14:tracePt t="57471" x="6745288" y="3527425"/>
          <p14:tracePt t="57478" x="6715125" y="3576638"/>
          <p14:tracePt t="57486" x="6708775" y="3602038"/>
          <p14:tracePt t="57493" x="6683375" y="3657600"/>
          <p14:tracePt t="57501" x="6672263" y="3724275"/>
          <p14:tracePt t="57510" x="6659563" y="3756025"/>
          <p14:tracePt t="57516" x="6653213" y="3775075"/>
          <p14:tracePt t="57524" x="6646863" y="3805238"/>
          <p14:tracePt t="57531" x="6640513" y="3830638"/>
          <p14:tracePt t="57540" x="6634163" y="3841750"/>
          <p14:tracePt t="57546" x="6616700" y="3873500"/>
          <p14:tracePt t="57554" x="6610350" y="3884613"/>
          <p14:tracePt t="57561" x="6604000" y="3897313"/>
          <p14:tracePt t="57569" x="6597650" y="3910013"/>
          <p14:tracePt t="57577" x="6591300" y="3922713"/>
          <p14:tracePt t="57584" x="6584950" y="3935413"/>
          <p14:tracePt t="57593" x="6578600" y="3940175"/>
          <p14:tracePt t="57599" x="6572250" y="3952875"/>
          <p14:tracePt t="57607" x="6561138" y="3965575"/>
          <p14:tracePt t="57613" x="6548438" y="3978275"/>
          <p14:tracePt t="57621" x="6535738" y="3990975"/>
          <p14:tracePt t="57628" x="6523038" y="4014788"/>
          <p14:tracePt t="57636" x="6523038" y="4021138"/>
          <p14:tracePt t="57643" x="6511925" y="4033838"/>
          <p14:tracePt t="57651" x="6505575" y="4051300"/>
          <p14:tracePt t="57660" x="6499225" y="4064000"/>
          <p14:tracePt t="57666" x="6499225" y="4076700"/>
          <p14:tracePt t="57674" x="6486525" y="4089400"/>
          <p14:tracePt t="57681" x="6480175" y="4100513"/>
          <p14:tracePt t="57690" x="6480175" y="4113213"/>
          <p14:tracePt t="57696" x="6480175" y="4119563"/>
          <p14:tracePt t="57704" x="6480175" y="4125913"/>
          <p14:tracePt t="57719" x="6480175" y="4132263"/>
          <p14:tracePt t="57727" x="6473825" y="4132263"/>
          <p14:tracePt t="57734" x="6467475" y="4138613"/>
          <p14:tracePt t="57741" x="6467475" y="4144963"/>
          <p14:tracePt t="57749" x="6461125" y="4144963"/>
          <p14:tracePt t="57757" x="6456363" y="4144963"/>
          <p14:tracePt t="57763" x="6450013" y="4151313"/>
          <p14:tracePt t="57771" x="6443663" y="4151313"/>
          <p14:tracePt t="57786" x="6437313" y="4156075"/>
          <p14:tracePt t="58042" x="6437313" y="4168775"/>
          <p14:tracePt t="58056" x="6450013" y="4187825"/>
          <p14:tracePt t="58063" x="6467475" y="4230688"/>
          <p14:tracePt t="58072" x="6480175" y="4260850"/>
          <p14:tracePt t="58078" x="6499225" y="4311650"/>
          <p14:tracePt t="58086" x="6529388" y="4367213"/>
          <p14:tracePt t="58094" x="6535738" y="4384675"/>
          <p14:tracePt t="58101" x="6548438" y="4433888"/>
          <p14:tracePt t="58110" x="6565900" y="4502150"/>
          <p14:tracePt t="58116" x="6565900" y="4527550"/>
          <p14:tracePt t="58124" x="6565900" y="4564063"/>
          <p14:tracePt t="58131" x="6578600" y="4632325"/>
          <p14:tracePt t="58141" x="6584950" y="4681538"/>
          <p14:tracePt t="58146" x="6584950" y="4711700"/>
          <p14:tracePt t="58154" x="6597650" y="4748213"/>
          <p14:tracePt t="58161" x="6616700" y="4810125"/>
          <p14:tracePt t="58169" x="6616700" y="4829175"/>
          <p14:tracePt t="58176" x="6646863" y="4891088"/>
          <p14:tracePt t="58184" x="6672263" y="4933950"/>
          <p14:tracePt t="58191" x="6677025" y="4953000"/>
          <p14:tracePt t="58198" x="6702425" y="4983163"/>
          <p14:tracePt t="58206" x="6721475" y="5026025"/>
          <p14:tracePt t="58213" x="6726238" y="5045075"/>
          <p14:tracePt t="58221" x="6738938" y="5075238"/>
          <p14:tracePt t="58228" x="6745288" y="5100638"/>
          <p14:tracePt t="58236" x="6751638" y="5113338"/>
          <p14:tracePt t="58244" x="6770688" y="5130800"/>
          <p14:tracePt t="58251" x="6777038" y="5162550"/>
          <p14:tracePt t="58260" x="6781800" y="5180013"/>
          <p14:tracePt t="58266" x="6788150" y="5192713"/>
          <p14:tracePt t="58274" x="6794500" y="5211763"/>
          <p14:tracePt t="58281" x="6800850" y="5224463"/>
          <p14:tracePt t="58290" x="6807200" y="5235575"/>
          <p14:tracePt t="58296" x="6826250" y="5267325"/>
          <p14:tracePt t="58303" x="6837363" y="5297488"/>
          <p14:tracePt t="58310" x="6843713" y="5316538"/>
          <p14:tracePt t="58317" x="6856413" y="5346700"/>
          <p14:tracePt t="58324" x="6881813" y="5372100"/>
          <p14:tracePt t="58332" x="6886575" y="5389563"/>
          <p14:tracePt t="58340" x="6899275" y="5408613"/>
          <p14:tracePt t="58347" x="6924675" y="5438775"/>
          <p14:tracePt t="58354" x="6931025" y="5451475"/>
          <p14:tracePt t="58362" x="6954838" y="5483225"/>
          <p14:tracePt t="58369" x="6967538" y="5513388"/>
          <p14:tracePt t="58377" x="6980238" y="5532438"/>
          <p14:tracePt t="58385" x="6997700" y="5549900"/>
          <p14:tracePt t="58392" x="7004050" y="5562600"/>
          <p14:tracePt t="58400" x="7016750" y="5581650"/>
          <p14:tracePt t="58407" x="7029450" y="5588000"/>
          <p14:tracePt t="58415" x="7035800" y="5599113"/>
          <p14:tracePt t="58422" x="7042150" y="5611813"/>
          <p14:tracePt t="58430" x="7046913" y="5618163"/>
          <p14:tracePt t="58439" x="7053263" y="5630863"/>
          <p14:tracePt t="58445" x="7059613" y="5643563"/>
          <p14:tracePt t="58453" x="7059613" y="5649913"/>
          <p14:tracePt t="58460" x="7065963" y="5661025"/>
          <p14:tracePt t="58468" x="7072313" y="5673725"/>
          <p14:tracePt t="58475" x="7072313" y="5680075"/>
          <p14:tracePt t="58490" x="7072313" y="5692775"/>
          <p14:tracePt t="58498" x="7072313" y="5699125"/>
          <p14:tracePt t="58506" x="7078663" y="5705475"/>
          <p14:tracePt t="58512" x="7078663" y="5710238"/>
          <p14:tracePt t="58520" x="7078663" y="5716588"/>
          <p14:tracePt t="58535" x="7085013" y="5722938"/>
          <p14:tracePt t="58543" x="7085013" y="5729288"/>
          <p14:tracePt t="58550" x="7091363" y="5735638"/>
          <p14:tracePt t="58558" x="7091363" y="5748338"/>
          <p14:tracePt t="58565" x="7097713" y="5754688"/>
          <p14:tracePt t="58573" x="7097713" y="5759450"/>
          <p14:tracePt t="58580" x="7097713" y="5765800"/>
          <p14:tracePt t="58589" x="7102475" y="5778500"/>
          <p14:tracePt t="58595" x="7102475" y="5784850"/>
          <p14:tracePt t="58603" x="7108825" y="5791200"/>
          <p14:tracePt t="58610" x="7108825" y="5797550"/>
          <p14:tracePt t="58640" x="7108825" y="5803900"/>
          <p14:tracePt t="59812" x="7127875" y="5803900"/>
          <p14:tracePt t="59819" x="7196138" y="5765800"/>
          <p14:tracePt t="59826" x="7288213" y="5729288"/>
          <p14:tracePt t="59834" x="7343775" y="5699125"/>
          <p14:tracePt t="59841" x="7454900" y="5649913"/>
          <p14:tracePt t="59849" x="7572375" y="5581650"/>
          <p14:tracePt t="59856" x="7602538" y="5568950"/>
          <p14:tracePt t="59864" x="7707313" y="5494338"/>
          <p14:tracePt t="59872" x="7799388" y="5434013"/>
          <p14:tracePt t="59879" x="7842250" y="5402263"/>
          <p14:tracePt t="59886" x="7953375" y="5303838"/>
          <p14:tracePt t="59893" x="8077200" y="5162550"/>
          <p14:tracePt t="59903" x="8224838" y="5019675"/>
          <p14:tracePt t="59908" x="8280400" y="4970463"/>
          <p14:tracePt t="59916" x="8378825" y="4859338"/>
          <p14:tracePt t="59923" x="8472488" y="4767263"/>
          <p14:tracePt t="59939" x="8551863" y="4656138"/>
          <p14:tracePt t="59945" x="8594725" y="4576763"/>
          <p14:tracePt t="59953" x="8601075" y="4545013"/>
          <p14:tracePt t="59960" x="8639175" y="4489450"/>
          <p14:tracePt t="59968" x="8662988" y="4440238"/>
          <p14:tracePt t="59975" x="8669338" y="4416425"/>
          <p14:tracePt t="59983" x="8682038" y="4391025"/>
          <p14:tracePt t="59990" x="8682038" y="4371975"/>
          <p14:tracePt t="59998" x="8682038" y="4348163"/>
          <p14:tracePt t="60005" x="8682038" y="4329113"/>
          <p14:tracePt t="60013" x="8682038" y="4292600"/>
          <p14:tracePt t="60021" x="8682038" y="4267200"/>
          <p14:tracePt t="60028" x="8682038" y="4243388"/>
          <p14:tracePt t="60035" x="8682038" y="4217988"/>
          <p14:tracePt t="60043" x="8682038" y="4168775"/>
          <p14:tracePt t="60051" x="8682038" y="4151313"/>
          <p14:tracePt t="60058" x="8682038" y="4138613"/>
          <p14:tracePt t="60065" x="8682038" y="4119563"/>
          <p14:tracePt t="60073" x="8682038" y="4113213"/>
          <p14:tracePt t="60080" x="8682038" y="4095750"/>
          <p14:tracePt t="60088" x="8682038" y="4083050"/>
          <p14:tracePt t="60095" x="8675688" y="4070350"/>
          <p14:tracePt t="60103" x="8675688" y="4057650"/>
          <p14:tracePt t="60110" x="8669338" y="4057650"/>
          <p14:tracePt t="60119" x="8669338" y="4044950"/>
          <p14:tracePt t="60125" x="8662988" y="4044950"/>
          <p14:tracePt t="60133" x="8656638" y="4033838"/>
          <p14:tracePt t="60140" x="8643938" y="4008438"/>
          <p14:tracePt t="60148" x="8639175" y="4008438"/>
          <p14:tracePt t="60155" x="8639175" y="4002088"/>
          <p14:tracePt t="60163" x="8632825" y="3984625"/>
          <p14:tracePt t="60171" x="8632825" y="3978275"/>
          <p14:tracePt t="60178" x="8626475" y="3978275"/>
          <p14:tracePt t="60186" x="8626475" y="3959225"/>
          <p14:tracePt t="60193" x="8620125" y="3946525"/>
          <p14:tracePt t="60202" x="8613775" y="3922713"/>
          <p14:tracePt t="60208" x="8607425" y="3910013"/>
          <p14:tracePt t="60215" x="8594725" y="3890963"/>
          <p14:tracePt t="60223" x="8583613" y="3879850"/>
          <p14:tracePt t="60231" x="8570913" y="3867150"/>
          <p14:tracePt t="60238" x="8564563" y="3854450"/>
          <p14:tracePt t="60245" x="8558213" y="3854450"/>
          <p14:tracePt t="60254" x="8558213" y="3848100"/>
          <p14:tracePt t="60260" x="8551863" y="3848100"/>
          <p14:tracePt t="60268" x="8551863" y="3841750"/>
          <p14:tracePt t="60275" x="8545513" y="3841750"/>
          <p14:tracePt t="60336" x="8539163" y="3854450"/>
          <p14:tracePt t="60344" x="8532813" y="3860800"/>
          <p14:tracePt t="60353" x="8532813" y="3867150"/>
          <p14:tracePt t="60358" x="8521700" y="3890963"/>
          <p14:tracePt t="60366" x="8515350" y="3916363"/>
          <p14:tracePt t="60373" x="8502650" y="3959225"/>
          <p14:tracePt t="60381" x="8496300" y="4008438"/>
          <p14:tracePt t="60389" x="8489950" y="4040188"/>
          <p14:tracePt t="60396" x="8483600" y="4076700"/>
          <p14:tracePt t="60403" x="8472488" y="4144963"/>
          <p14:tracePt t="60412" x="8466138" y="4194175"/>
          <p14:tracePt t="60419" x="8466138" y="4224338"/>
          <p14:tracePt t="60425" x="8466138" y="4267200"/>
          <p14:tracePt t="60433" x="8466138" y="4316413"/>
          <p14:tracePt t="60440" x="8466138" y="4329113"/>
          <p14:tracePt t="60448" x="8466138" y="4348163"/>
          <p14:tracePt t="60455" x="8466138" y="4360863"/>
          <p14:tracePt t="60463" x="8466138" y="4367213"/>
          <p14:tracePt t="60471" x="8466138" y="4371975"/>
          <p14:tracePt t="60522" x="8466138" y="4354513"/>
          <p14:tracePt t="60530" x="8466138" y="4335463"/>
          <p14:tracePt t="60537" x="8466138" y="4322763"/>
          <p14:tracePt t="60545" x="8478838" y="4305300"/>
          <p14:tracePt t="60552" x="8478838" y="4292600"/>
          <p14:tracePt t="60560" x="8483600" y="4279900"/>
          <p14:tracePt t="60568" x="8489950" y="4260850"/>
          <p14:tracePt t="60575" x="8496300" y="4230688"/>
          <p14:tracePt t="60583" x="8496300" y="4217988"/>
          <p14:tracePt t="60590" x="8521700" y="4187825"/>
          <p14:tracePt t="60598" x="8528050" y="4151313"/>
          <p14:tracePt t="60605" x="8545513" y="4119563"/>
          <p14:tracePt t="60613" x="8551863" y="4095750"/>
          <p14:tracePt t="60620" x="8577263" y="4044950"/>
          <p14:tracePt t="60627" x="8594725" y="4008438"/>
          <p14:tracePt t="60635" x="8594725" y="3984625"/>
          <p14:tracePt t="60643" x="8601075" y="3940175"/>
          <p14:tracePt t="60650" x="8601075" y="3916363"/>
          <p14:tracePt t="60657" x="8601075" y="3897313"/>
          <p14:tracePt t="60665" x="8601075" y="3884613"/>
          <p14:tracePt t="60672" x="8601075" y="3867150"/>
          <p14:tracePt t="60680" x="8601075" y="3854450"/>
          <p14:tracePt t="60688" x="8601075" y="3848100"/>
          <p14:tracePt t="60695" x="8601075" y="3835400"/>
          <p14:tracePt t="60702" x="8607425" y="3835400"/>
          <p14:tracePt t="60718" x="8607425" y="3830638"/>
          <p14:tracePt t="60725" x="8613775" y="3824288"/>
          <p14:tracePt t="60809" x="8620125" y="3835400"/>
          <p14:tracePt t="60816" x="8620125" y="3848100"/>
          <p14:tracePt t="60823" x="8620125" y="3854450"/>
          <p14:tracePt t="60831" x="8620125" y="3879850"/>
          <p14:tracePt t="60838" x="8620125" y="3903663"/>
          <p14:tracePt t="60846" x="8620125" y="3935413"/>
          <p14:tracePt t="60854" x="8620125" y="3959225"/>
          <p14:tracePt t="60861" x="8620125" y="3990975"/>
          <p14:tracePt t="60869" x="8620125" y="4027488"/>
          <p14:tracePt t="60876" x="8620125" y="4051300"/>
          <p14:tracePt t="60884" x="8620125" y="4064000"/>
          <p14:tracePt t="60891" x="8620125" y="4089400"/>
          <p14:tracePt t="60899" x="8620125" y="4119563"/>
          <p14:tracePt t="60906" x="8620125" y="4125913"/>
          <p14:tracePt t="60914" x="8620125" y="4144963"/>
          <p14:tracePt t="60922" x="8620125" y="4156075"/>
          <p14:tracePt t="60936" x="8620125" y="4162425"/>
          <p14:tracePt t="60958" x="8620125" y="4168775"/>
          <p14:tracePt t="61019" x="8620125" y="4175125"/>
          <p14:tracePt t="75439" x="8656638" y="4194175"/>
          <p14:tracePt t="75442" x="8669338" y="4217988"/>
          <p14:tracePt t="75442" x="8675688" y="4230688"/>
          <p14:tracePt t="75444" x="8675688" y="4256088"/>
          <p14:tracePt t="75449" x="8675688" y="4273550"/>
          <p14:tracePt t="75456" x="8675688" y="4298950"/>
          <p14:tracePt t="75464" x="8675688" y="4335463"/>
          <p14:tracePt t="75472" x="8675688" y="4371975"/>
          <p14:tracePt t="75479" x="8675688" y="4384675"/>
          <p14:tracePt t="75487" x="8688388" y="4427538"/>
          <p14:tracePt t="75494" x="8688388" y="4459288"/>
          <p14:tracePt t="75502" x="8688388" y="4476750"/>
          <p14:tracePt t="75511" x="8688388" y="4508500"/>
          <p14:tracePt t="75518" x="8688388" y="4527550"/>
          <p14:tracePt t="75525" x="8688388" y="4538663"/>
          <p14:tracePt t="75532" x="8688388" y="4551363"/>
          <p14:tracePt t="75540" x="8682038" y="4576763"/>
          <p14:tracePt t="75548" x="8675688" y="4587875"/>
          <p14:tracePt t="75555" x="8669338" y="4600575"/>
          <p14:tracePt t="75564" x="8669338" y="4625975"/>
          <p14:tracePt t="75570" x="8662988" y="4649788"/>
          <p14:tracePt t="75578" x="8656638" y="4662488"/>
          <p14:tracePt t="75585" x="8650288" y="4699000"/>
          <p14:tracePt t="75594" x="8643938" y="4741863"/>
          <p14:tracePt t="75600" x="8632825" y="4760913"/>
          <p14:tracePt t="75608" x="8626475" y="4816475"/>
          <p14:tracePt t="75615" x="8620125" y="4872038"/>
          <p14:tracePt t="75623" x="8620125" y="4897438"/>
          <p14:tracePt t="75630" x="8607425" y="4957763"/>
          <p14:tracePt t="75638" x="8601075" y="5019675"/>
          <p14:tracePt t="75645" x="8594725" y="5038725"/>
          <p14:tracePt t="75653" x="8577263" y="5087938"/>
          <p14:tracePt t="75661" x="8558213" y="5143500"/>
          <p14:tracePt t="75667" x="8539163" y="5205413"/>
          <p14:tracePt t="75675" x="8532813" y="5229225"/>
          <p14:tracePt t="75682" x="8521700" y="5267325"/>
          <p14:tracePt t="75691" x="8502650" y="5334000"/>
          <p14:tracePt t="75697" x="8489950" y="5372100"/>
          <p14:tracePt t="75705" x="8466138" y="5464175"/>
          <p14:tracePt t="75714" x="8453438" y="5538788"/>
          <p14:tracePt t="75720" x="8447088" y="5556250"/>
          <p14:tracePt t="75728" x="8428038" y="5624513"/>
          <p14:tracePt t="75735" x="8423275" y="5643563"/>
          <p14:tracePt t="75744" x="8410575" y="5686425"/>
          <p14:tracePt t="75750" x="8391525" y="5729288"/>
          <p14:tracePt t="75758" x="8372475" y="5765800"/>
          <p14:tracePt t="75765" x="8361363" y="5791200"/>
          <p14:tracePt t="75773" x="8335963" y="5821363"/>
          <p14:tracePt t="75780" x="8293100" y="5865813"/>
          <p14:tracePt t="75788" x="8262938" y="5883275"/>
          <p14:tracePt t="75795" x="8237538" y="5902325"/>
          <p14:tracePt t="75802" x="8194675" y="5938838"/>
          <p14:tracePt t="75811" x="8139113" y="5975350"/>
          <p14:tracePt t="75817" x="8126413" y="5988050"/>
          <p14:tracePt t="75825" x="8089900" y="6013450"/>
          <p14:tracePt t="75832" x="8047038" y="6037263"/>
          <p14:tracePt t="75840" x="8027988" y="6049963"/>
          <p14:tracePt t="75848" x="8008938" y="6062663"/>
          <p14:tracePt t="75855" x="7978775" y="6081713"/>
          <p14:tracePt t="75864" x="7959725" y="6086475"/>
          <p14:tracePt t="75870" x="7929563" y="6092825"/>
          <p14:tracePt t="75878" x="7893050" y="6099175"/>
          <p14:tracePt t="75885" x="7874000" y="6099175"/>
          <p14:tracePt t="75894" x="7824788" y="6111875"/>
          <p14:tracePt t="75900" x="7769225" y="6118225"/>
          <p14:tracePt t="75907" x="7720013" y="6118225"/>
          <p14:tracePt t="75915" x="7700963" y="6124575"/>
          <p14:tracePt t="75923" x="7651750" y="6124575"/>
          <p14:tracePt t="75930" x="7589838" y="6124575"/>
          <p14:tracePt t="75938" x="7572375" y="6130925"/>
          <p14:tracePt t="75945" x="7523163" y="6130925"/>
          <p14:tracePt t="75953" x="7485063" y="6130925"/>
          <p14:tracePt t="75961" x="7448550" y="6130925"/>
          <p14:tracePt t="75967" x="7412038" y="6130925"/>
          <p14:tracePt t="75975" x="7350125" y="6130925"/>
          <p14:tracePt t="75982" x="7331075" y="6130925"/>
          <p14:tracePt t="75990" x="7281863" y="6130925"/>
          <p14:tracePt t="75997" x="7219950" y="6130925"/>
          <p14:tracePt t="76005" x="7202488" y="6130925"/>
          <p14:tracePt t="76013" x="7151688" y="6130925"/>
          <p14:tracePt t="76020" x="7102475" y="6130925"/>
          <p14:tracePt t="76028" x="7029450" y="6130925"/>
          <p14:tracePt t="76035" x="7010400" y="6130925"/>
          <p14:tracePt t="76044" x="6961188" y="6130925"/>
          <p14:tracePt t="76050" x="6899275" y="6118225"/>
          <p14:tracePt t="76058" x="6875463" y="6118225"/>
          <p14:tracePt t="76065" x="6826250" y="6092825"/>
          <p14:tracePt t="76081" x="6764338" y="6075363"/>
          <p14:tracePt t="76088" x="6715125" y="6049963"/>
          <p14:tracePt t="76095" x="6659563" y="6019800"/>
          <p14:tracePt t="76102" x="6646863" y="6007100"/>
          <p14:tracePt t="76111" x="6597650" y="5981700"/>
          <p14:tracePt t="76117" x="6578600" y="5970588"/>
          <p14:tracePt t="76125" x="6535738" y="5945188"/>
          <p14:tracePt t="76132" x="6523038" y="5932488"/>
          <p14:tracePt t="76140" x="6505575" y="5908675"/>
          <p14:tracePt t="76147" x="6480175" y="5889625"/>
          <p14:tracePt t="76155" x="6467475" y="5876925"/>
          <p14:tracePt t="76164" x="6424613" y="5827713"/>
          <p14:tracePt t="76170" x="6394450" y="5778500"/>
          <p14:tracePt t="76178" x="6356350" y="5754688"/>
          <p14:tracePt t="76195" x="6234113" y="5637213"/>
          <p14:tracePt t="76200" x="6165850" y="5599113"/>
          <p14:tracePt t="76208" x="6146800" y="5581650"/>
          <p14:tracePt t="76215" x="6080125" y="5532438"/>
          <p14:tracePt t="76223" x="6005513" y="5483225"/>
          <p14:tracePt t="76230" x="5986463" y="5470525"/>
          <p14:tracePt t="76238" x="5943600" y="5414963"/>
          <p14:tracePt t="76245" x="5900738" y="5384800"/>
          <p14:tracePt t="76252" x="5894388" y="5359400"/>
          <p14:tracePt t="76261" x="5864225" y="5322888"/>
          <p14:tracePt t="76267" x="5826125" y="5278438"/>
          <p14:tracePt t="76275" x="5815013" y="5254625"/>
          <p14:tracePt t="76282" x="5789613" y="5199063"/>
          <p14:tracePt t="76290" x="5765800" y="5162550"/>
          <p14:tracePt t="76297" x="5746750" y="5143500"/>
          <p14:tracePt t="76305" x="5715000" y="5081588"/>
          <p14:tracePt t="76314" x="5678488" y="5026025"/>
          <p14:tracePt t="76320" x="5672138" y="5008563"/>
          <p14:tracePt t="76328" x="5648325" y="4970463"/>
          <p14:tracePt t="76335" x="5622925" y="4927600"/>
          <p14:tracePt t="76351" x="5599113" y="4872038"/>
          <p14:tracePt t="76358" x="5580063" y="4829175"/>
          <p14:tracePt t="76365" x="5561013" y="4767263"/>
          <p14:tracePt t="76373" x="5561013" y="4748213"/>
          <p14:tracePt t="76380" x="5537200" y="4606925"/>
          <p14:tracePt t="76388" x="5511800" y="4508500"/>
          <p14:tracePt t="76395" x="5505450" y="4452938"/>
          <p14:tracePt t="76403" x="5487988" y="4341813"/>
          <p14:tracePt t="76411" x="5462588" y="4243388"/>
          <p14:tracePt t="76417" x="5432425" y="4132263"/>
          <p14:tracePt t="76425" x="5419725" y="4076700"/>
          <p14:tracePt t="76432" x="5407025" y="3965575"/>
          <p14:tracePt t="76440" x="5395913" y="3879850"/>
          <p14:tracePt t="76447" x="5395913" y="3841750"/>
          <p14:tracePt t="76455" x="5395913" y="3743325"/>
          <p14:tracePt t="76463" x="5395913" y="3644900"/>
          <p14:tracePt t="76471" x="5395913" y="3608388"/>
          <p14:tracePt t="76478" x="5395913" y="3497263"/>
          <p14:tracePt t="76485" x="5395913" y="3409950"/>
          <p14:tracePt t="76494" x="5395913" y="3348038"/>
          <p14:tracePt t="76500" x="5395913" y="3249613"/>
          <p14:tracePt t="76508" x="5413375" y="3144838"/>
          <p14:tracePt t="76515" x="5419725" y="3095625"/>
          <p14:tracePt t="76523" x="5426075" y="3022600"/>
          <p14:tracePt t="76530" x="5438775" y="2922588"/>
          <p14:tracePt t="76538" x="5449888" y="2836863"/>
          <p14:tracePt t="76545" x="5449888" y="2794000"/>
          <p14:tracePt t="76553" x="5449888" y="2732088"/>
          <p14:tracePt t="76561" x="5449888" y="2657475"/>
          <p14:tracePt t="76567" x="5449888" y="2608263"/>
          <p14:tracePt t="76575" x="5449888" y="2546350"/>
          <p14:tracePt t="76582" x="5449888" y="2460625"/>
          <p14:tracePt t="76591" x="5449888" y="2424113"/>
          <p14:tracePt t="76597" x="5449888" y="2349500"/>
          <p14:tracePt t="76605" x="5449888" y="2263775"/>
          <p14:tracePt t="76613" x="5449888" y="2232025"/>
          <p14:tracePt t="76620" x="5475288" y="2165350"/>
          <p14:tracePt t="76628" x="5494338" y="2103438"/>
          <p14:tracePt t="76635" x="5511800" y="2060575"/>
          <p14:tracePt t="76644" x="5524500" y="2005013"/>
          <p14:tracePt t="76650" x="5543550" y="1943100"/>
          <p14:tracePt t="76657" x="5573713" y="1874838"/>
          <p14:tracePt t="76665" x="5586413" y="1855788"/>
          <p14:tracePt t="76673" x="5610225" y="1812925"/>
          <p14:tracePt t="76680" x="5616575" y="1782763"/>
          <p14:tracePt t="76688" x="5622925" y="1770063"/>
          <p14:tracePt t="76695" x="5648325" y="1739900"/>
          <p14:tracePt t="76702" x="5665788" y="1689100"/>
          <p14:tracePt t="76711" x="5678488" y="1677988"/>
          <p14:tracePt t="76717" x="5703888" y="1633538"/>
          <p14:tracePt t="76725" x="5740400" y="1590675"/>
          <p14:tracePt t="76732" x="5753100" y="1579563"/>
          <p14:tracePt t="76740" x="5783263" y="1535113"/>
          <p14:tracePt t="76747" x="5826125" y="1504950"/>
          <p14:tracePt t="76755" x="5832475" y="1485900"/>
          <p14:tracePt t="76764" x="5888038" y="1449388"/>
          <p14:tracePt t="76770" x="5930900" y="1400175"/>
          <p14:tracePt t="76778" x="5975350" y="1374775"/>
          <p14:tracePt t="76785" x="6005513" y="1350963"/>
          <p14:tracePt t="76794" x="6048375" y="1325563"/>
          <p14:tracePt t="76800" x="6080125" y="1301750"/>
          <p14:tracePt t="76808" x="6091238" y="1295400"/>
          <p14:tracePt t="76815" x="6135688" y="1263650"/>
          <p14:tracePt t="76823" x="6178550" y="1227138"/>
          <p14:tracePt t="76832" x="6202363" y="1214438"/>
          <p14:tracePt t="76838" x="6240463" y="1177925"/>
          <p14:tracePt t="76845" x="6264275" y="1165225"/>
          <p14:tracePt t="76853" x="6283325" y="1152525"/>
          <p14:tracePt t="76860" x="6332538" y="1128713"/>
          <p14:tracePt t="76867" x="6381750" y="1122363"/>
          <p14:tracePt t="76876" x="6394450" y="1116013"/>
          <p14:tracePt t="76882" x="6437313" y="1103313"/>
          <p14:tracePt t="76890" x="6486525" y="1085850"/>
          <p14:tracePt t="76897" x="6505575" y="1079500"/>
          <p14:tracePt t="76905" x="6529388" y="1073150"/>
          <p14:tracePt t="76914" x="6578600" y="1060450"/>
          <p14:tracePt t="76920" x="6627813" y="1047750"/>
          <p14:tracePt t="76927" x="6646863" y="1047750"/>
          <p14:tracePt t="76935" x="6696075" y="1047750"/>
          <p14:tracePt t="76944" x="6732588" y="1042988"/>
          <p14:tracePt t="76950" x="6745288" y="1042988"/>
          <p14:tracePt t="76958" x="6777038" y="1042988"/>
          <p14:tracePt t="76965" x="6826250" y="1036638"/>
          <p14:tracePt t="76973" x="6843713" y="1036638"/>
          <p14:tracePt t="76980" x="6886575" y="1036638"/>
          <p14:tracePt t="76988" x="6948488" y="1036638"/>
          <p14:tracePt t="76996" x="6973888" y="1036638"/>
          <p14:tracePt t="77003" x="7029450" y="1036638"/>
          <p14:tracePt t="77010" x="7078663" y="1036638"/>
          <p14:tracePt t="77017" x="7151688" y="1036638"/>
          <p14:tracePt t="77025" x="7183438" y="1036638"/>
          <p14:tracePt t="77032" x="7251700" y="1047750"/>
          <p14:tracePt t="77040" x="7337425" y="1047750"/>
          <p14:tracePt t="77047" x="7362825" y="1047750"/>
          <p14:tracePt t="77055" x="7429500" y="1054100"/>
          <p14:tracePt t="77063" x="7478713" y="1054100"/>
          <p14:tracePt t="77070" x="7497763" y="1054100"/>
          <p14:tracePt t="77080" x="7546975" y="1054100"/>
          <p14:tracePt t="77085" x="7596188" y="1060450"/>
          <p14:tracePt t="77094" x="7621588" y="1060450"/>
          <p14:tracePt t="77100" x="7677150" y="1079500"/>
          <p14:tracePt t="77108" x="7707313" y="1092200"/>
          <p14:tracePt t="77115" x="7726363" y="1103313"/>
          <p14:tracePt t="77123" x="7756525" y="1116013"/>
          <p14:tracePt t="77130" x="7799388" y="1141413"/>
          <p14:tracePt t="77138" x="7854950" y="1158875"/>
          <p14:tracePt t="77145" x="7867650" y="1165225"/>
          <p14:tracePt t="77152" x="7904163" y="1190625"/>
          <p14:tracePt t="77160" x="7929563" y="1208088"/>
          <p14:tracePt t="77167" x="7948613" y="1227138"/>
          <p14:tracePt t="77175" x="7959725" y="1246188"/>
          <p14:tracePt t="77182" x="7985125" y="1258888"/>
          <p14:tracePt t="77190" x="7997825" y="1282700"/>
          <p14:tracePt t="77198" x="8047038" y="1319213"/>
          <p14:tracePt t="77205" x="8102600" y="1357313"/>
          <p14:tracePt t="77214" x="8113713" y="1368425"/>
          <p14:tracePt t="77220" x="8145463" y="1400175"/>
          <p14:tracePt t="77228" x="8188325" y="1412875"/>
          <p14:tracePt t="77235" x="8231188" y="1443038"/>
          <p14:tracePt t="77244" x="8256588" y="1455738"/>
          <p14:tracePt t="77250" x="8280400" y="1468438"/>
          <p14:tracePt t="77257" x="8305800" y="1479550"/>
          <p14:tracePt t="77265" x="8318500" y="1498600"/>
          <p14:tracePt t="77273" x="8329613" y="1504950"/>
          <p14:tracePt t="77280" x="8348663" y="1524000"/>
          <p14:tracePt t="77287" x="8355013" y="1528763"/>
          <p14:tracePt t="77295" x="8372475" y="1547813"/>
          <p14:tracePt t="77303" x="8397875" y="1579563"/>
          <p14:tracePt t="77310" x="8410575" y="1590675"/>
          <p14:tracePt t="77317" x="8440738" y="1622425"/>
          <p14:tracePt t="77325" x="8489950" y="1671638"/>
          <p14:tracePt t="77332" x="8509000" y="1689100"/>
          <p14:tracePt t="77341" x="8545513" y="1733550"/>
          <p14:tracePt t="77347" x="8583613" y="1782763"/>
          <p14:tracePt t="77355" x="8613775" y="1825625"/>
          <p14:tracePt t="77364" x="8620125" y="1838325"/>
          <p14:tracePt t="77370" x="8639175" y="1874838"/>
          <p14:tracePt t="77378" x="8662988" y="1917700"/>
          <p14:tracePt t="77385" x="8669338" y="1936750"/>
          <p14:tracePt t="77394" x="8682038" y="1985963"/>
          <p14:tracePt t="77400" x="8705850" y="2041525"/>
          <p14:tracePt t="77408" x="8712200" y="2071688"/>
          <p14:tracePt t="77415" x="8718550" y="2090738"/>
          <p14:tracePt t="77423" x="8737600" y="2159000"/>
          <p14:tracePt t="77430" x="8748713" y="2220913"/>
          <p14:tracePt t="77438" x="8761413" y="2244725"/>
          <p14:tracePt t="77445" x="8767763" y="2300288"/>
          <p14:tracePt t="77453" x="8780463" y="2349500"/>
          <p14:tracePt t="77461" x="8780463" y="2381250"/>
          <p14:tracePt t="77467" x="8780463" y="2417763"/>
          <p14:tracePt t="77475" x="8780463" y="2490788"/>
          <p14:tracePt t="77482" x="8780463" y="2509838"/>
          <p14:tracePt t="77490" x="8780463" y="2578100"/>
          <p14:tracePt t="77497" x="8780463" y="2652713"/>
          <p14:tracePt t="77505" x="8780463" y="2701925"/>
          <p14:tracePt t="77513" x="8780463" y="2787650"/>
          <p14:tracePt t="77520" x="8780463" y="2862263"/>
          <p14:tracePt t="77528" x="8780463" y="2922588"/>
          <p14:tracePt t="77535" x="8780463" y="3009900"/>
          <p14:tracePt t="77544" x="8780463" y="3108325"/>
          <p14:tracePt t="77550" x="8780463" y="3232150"/>
          <p14:tracePt t="77558" x="8780463" y="3262313"/>
          <p14:tracePt t="77565" x="8780463" y="3348038"/>
          <p14:tracePt t="77573" x="8774113" y="3435350"/>
          <p14:tracePt t="77580" x="8774113" y="3471863"/>
          <p14:tracePt t="77588" x="8761413" y="3644900"/>
          <p14:tracePt t="77596" x="8748713" y="3756025"/>
          <p14:tracePt t="77602" x="8748713" y="3792538"/>
          <p14:tracePt t="77611" x="8748713" y="3890963"/>
          <p14:tracePt t="77617" x="8748713" y="3965575"/>
          <p14:tracePt t="77625" x="8748713" y="4014788"/>
          <p14:tracePt t="77632" x="8748713" y="4076700"/>
          <p14:tracePt t="77640" x="8748713" y="4138613"/>
          <p14:tracePt t="77647" x="8748713" y="4187825"/>
          <p14:tracePt t="77655" x="8748713" y="4211638"/>
          <p14:tracePt t="77663" x="8748713" y="4256088"/>
          <p14:tracePt t="77670" x="8748713" y="4286250"/>
          <p14:tracePt t="77678" x="8748713" y="4298950"/>
          <p14:tracePt t="77685" x="8748713" y="4335463"/>
          <p14:tracePt t="77694" x="8748713" y="4384675"/>
          <p14:tracePt t="77700" x="8748713" y="4410075"/>
          <p14:tracePt t="77708" x="8748713" y="4459288"/>
          <p14:tracePt t="77715" x="8748713" y="4508500"/>
          <p14:tracePt t="77723" x="8748713" y="4545013"/>
          <p14:tracePt t="77730" x="8748713" y="4606925"/>
          <p14:tracePt t="77737" x="8743950" y="4681538"/>
          <p14:tracePt t="77745" x="8743950" y="4760913"/>
          <p14:tracePt t="77753" x="8743950" y="4779963"/>
          <p14:tracePt t="77760" x="8743950" y="4848225"/>
          <p14:tracePt t="77767" x="8743950" y="4884738"/>
          <p14:tracePt t="77775" x="8737600" y="4902200"/>
          <p14:tracePt t="77782" x="8731250" y="4953000"/>
          <p14:tracePt t="77790" x="8712200" y="5002213"/>
          <p14:tracePt t="77797" x="8705850" y="5019675"/>
          <p14:tracePt t="77805" x="8693150" y="5062538"/>
          <p14:tracePt t="77813" x="8682038" y="5094288"/>
          <p14:tracePt t="77820" x="8675688" y="5124450"/>
          <p14:tracePt t="77827" x="8643938" y="5168900"/>
          <p14:tracePt t="77835" x="8639175" y="5218113"/>
          <p14:tracePt t="77844" x="8613775" y="5273675"/>
          <p14:tracePt t="77850" x="8613775" y="5284788"/>
          <p14:tracePt t="77858" x="8594725" y="5322888"/>
          <p14:tracePt t="77865" x="8588375" y="5353050"/>
          <p14:tracePt t="77873" x="8583613" y="5365750"/>
          <p14:tracePt t="77880" x="8583613" y="5378450"/>
          <p14:tracePt t="77887" x="8570913" y="5395913"/>
          <p14:tracePt t="77897" x="8570913" y="5402263"/>
          <p14:tracePt t="77903" x="8564563" y="5421313"/>
          <p14:tracePt t="77911" x="8558213" y="5434013"/>
          <p14:tracePt t="77917" x="8551863" y="5438775"/>
          <p14:tracePt t="77925" x="8551863" y="5445125"/>
          <p14:tracePt t="77932" x="8551863" y="5457825"/>
          <p14:tracePt t="77946" x="8551863" y="5464175"/>
          <p14:tracePt t="78346" x="8545513" y="5464175"/>
          <p14:tracePt t="78353" x="8545513" y="5457825"/>
          <p14:tracePt t="78360" x="8545513" y="5451475"/>
          <p14:tracePt t="78368" x="8539163" y="5445125"/>
          <p14:tracePt t="78375" x="8539163" y="5438775"/>
          <p14:tracePt t="78383" x="8539163" y="5434013"/>
          <p14:tracePt t="78465" x="8539163" y="5427663"/>
          <p14:tracePt t="78481" x="8532813" y="5421313"/>
          <p14:tracePt t="78571" x="8532813" y="5414963"/>
          <p14:tracePt t="93456" x="8509000" y="5414963"/>
          <p14:tracePt t="93462" x="8483600" y="5438775"/>
          <p14:tracePt t="93467" x="8447088" y="5500688"/>
          <p14:tracePt t="93475" x="8447088" y="5513388"/>
          <p14:tracePt t="93482" x="8428038" y="5532438"/>
          <p14:tracePt t="93490" x="8423275" y="5562600"/>
          <p14:tracePt t="93498" x="8404225" y="5575300"/>
          <p14:tracePt t="93505" x="8391525" y="5605463"/>
          <p14:tracePt t="93512" x="8367713" y="5649913"/>
          <p14:tracePt t="93520" x="8361363" y="5661025"/>
          <p14:tracePt t="93529" x="8335963" y="5692775"/>
          <p14:tracePt t="93535" x="8323263" y="5722938"/>
          <p14:tracePt t="93542" x="8318500" y="5729288"/>
          <p14:tracePt t="93550" x="8299450" y="5748338"/>
          <p14:tracePt t="93557" x="8274050" y="5765800"/>
          <p14:tracePt t="93566" x="8262938" y="5778500"/>
          <p14:tracePt t="93572" x="8250238" y="5791200"/>
          <p14:tracePt t="93580" x="8218488" y="5815013"/>
          <p14:tracePt t="93587" x="8207375" y="5821363"/>
          <p14:tracePt t="93596" x="8169275" y="5840413"/>
          <p14:tracePt t="93603" x="8132763" y="5865813"/>
          <p14:tracePt t="93610" x="8083550" y="5883275"/>
          <p14:tracePt t="93617" x="8064500" y="5889625"/>
          <p14:tracePt t="93625" x="8015288" y="5915025"/>
          <p14:tracePt t="93632" x="7972425" y="5919788"/>
          <p14:tracePt t="93640" x="7953375" y="5926138"/>
          <p14:tracePt t="93648" x="7904163" y="5945188"/>
          <p14:tracePt t="93655" x="7874000" y="5957888"/>
          <p14:tracePt t="93662" x="7854950" y="5957888"/>
          <p14:tracePt t="93670" x="7805738" y="5975350"/>
          <p14:tracePt t="93679" x="7750175" y="5981700"/>
          <p14:tracePt t="93685" x="7732713" y="5981700"/>
          <p14:tracePt t="93692" x="7688263" y="5981700"/>
          <p14:tracePt t="93700" x="7645400" y="5981700"/>
          <p14:tracePt t="93715" x="7608888" y="5981700"/>
          <p14:tracePt t="93722" x="7546975" y="5981700"/>
          <p14:tracePt t="93730" x="7485063" y="5981700"/>
          <p14:tracePt t="93737" x="7467600" y="5981700"/>
          <p14:tracePt t="93746" x="7412038" y="5981700"/>
          <p14:tracePt t="93752" x="7350125" y="5981700"/>
          <p14:tracePt t="93760" x="7307263" y="5981700"/>
          <p14:tracePt t="93767" x="7245350" y="5970588"/>
          <p14:tracePt t="93775" x="7170738" y="5970588"/>
          <p14:tracePt t="93782" x="7151688" y="5970588"/>
          <p14:tracePt t="93790" x="7091363" y="5970588"/>
          <p14:tracePt t="93797" x="7042150" y="5970588"/>
          <p14:tracePt t="93805" x="7029450" y="5970588"/>
          <p14:tracePt t="93813" x="6991350" y="5964238"/>
          <p14:tracePt t="93820" x="6967538" y="5964238"/>
          <p14:tracePt t="93828" x="6942138" y="5964238"/>
          <p14:tracePt t="93835" x="6924675" y="5964238"/>
          <p14:tracePt t="93842" x="6886575" y="5957888"/>
          <p14:tracePt t="93850" x="6850063" y="5957888"/>
          <p14:tracePt t="93857" x="6831013" y="5957888"/>
          <p14:tracePt t="93865" x="6794500" y="5957888"/>
          <p14:tracePt t="93872" x="6745288" y="5957888"/>
          <p14:tracePt t="93880" x="6721475" y="5957888"/>
          <p14:tracePt t="93887" x="6677025" y="5957888"/>
          <p14:tracePt t="93896" x="6621463" y="5938838"/>
          <p14:tracePt t="93902" x="6604000" y="5938838"/>
          <p14:tracePt t="93910" x="6523038" y="5915025"/>
          <p14:tracePt t="93917" x="6505575" y="5902325"/>
          <p14:tracePt t="93925" x="6480175" y="5889625"/>
          <p14:tracePt t="93932" x="6461125" y="5883275"/>
          <p14:tracePt t="93948" x="6411913" y="5846763"/>
          <p14:tracePt t="93955" x="6405563" y="5846763"/>
          <p14:tracePt t="93962" x="6369050" y="5821363"/>
          <p14:tracePt t="93970" x="6351588" y="5810250"/>
          <p14:tracePt t="93979" x="6345238" y="5803900"/>
          <p14:tracePt t="93985" x="6319838" y="5778500"/>
          <p14:tracePt t="93992" x="6296025" y="5754688"/>
          <p14:tracePt t="94000" x="6283325" y="5741988"/>
          <p14:tracePt t="94007" x="6264275" y="5722938"/>
          <p14:tracePt t="94015" x="6240463" y="5699125"/>
          <p14:tracePt t="94023" x="6208713" y="5686425"/>
          <p14:tracePt t="94031" x="6178550" y="5649913"/>
          <p14:tracePt t="94037" x="6110288" y="5599113"/>
          <p14:tracePt t="94046" x="6086475" y="5588000"/>
          <p14:tracePt t="94052" x="6048375" y="5556250"/>
          <p14:tracePt t="94062" x="6005513" y="5519738"/>
          <p14:tracePt t="94067" x="5980113" y="5500688"/>
          <p14:tracePt t="94075" x="5969000" y="5483225"/>
          <p14:tracePt t="94082" x="5943600" y="5464175"/>
          <p14:tracePt t="94090" x="5926138" y="5434013"/>
          <p14:tracePt t="94099" x="5926138" y="5427663"/>
          <p14:tracePt t="94105" x="5907088" y="5402263"/>
          <p14:tracePt t="94112" x="5900738" y="5372100"/>
          <p14:tracePt t="94120" x="5894388" y="5359400"/>
          <p14:tracePt t="94129" x="5888038" y="5334000"/>
          <p14:tracePt t="94135" x="5870575" y="5291138"/>
          <p14:tracePt t="94142" x="5870575" y="5278438"/>
          <p14:tracePt t="94150" x="5857875" y="5229225"/>
          <p14:tracePt t="94157" x="5826125" y="5173663"/>
          <p14:tracePt t="94165" x="5815013" y="5143500"/>
          <p14:tracePt t="94172" x="5802313" y="5124450"/>
          <p14:tracePt t="94180" x="5795963" y="5094288"/>
          <p14:tracePt t="94187" x="5783263" y="5075238"/>
          <p14:tracePt t="94196" x="5776913" y="5057775"/>
          <p14:tracePt t="94202" x="5776913" y="5026025"/>
          <p14:tracePt t="94210" x="5776913" y="4976813"/>
          <p14:tracePt t="94217" x="5776913" y="4970463"/>
          <p14:tracePt t="94225" x="5776913" y="4933950"/>
          <p14:tracePt t="94232" x="5776913" y="4865688"/>
          <p14:tracePt t="94240" x="5776913" y="4848225"/>
          <p14:tracePt t="94247" x="5776913" y="4730750"/>
          <p14:tracePt t="94255" x="5776913" y="4632325"/>
          <p14:tracePt t="94263" x="5770563" y="4557713"/>
          <p14:tracePt t="94270" x="5770563" y="4495800"/>
          <p14:tracePt t="94278" x="5759450" y="4421188"/>
          <p14:tracePt t="94285" x="5753100" y="4335463"/>
          <p14:tracePt t="94292" x="5740400" y="4292600"/>
          <p14:tracePt t="94300" x="5740400" y="4181475"/>
          <p14:tracePt t="94307" x="5740400" y="4070350"/>
          <p14:tracePt t="94315" x="5740400" y="4033838"/>
          <p14:tracePt t="94322" x="5740400" y="3922713"/>
          <p14:tracePt t="94330" x="5740400" y="3835400"/>
          <p14:tracePt t="94337" x="5740400" y="3798888"/>
          <p14:tracePt t="94345" x="5740400" y="3687763"/>
          <p14:tracePt t="94352" x="5740400" y="3589338"/>
          <p14:tracePt t="94360" x="5740400" y="3552825"/>
          <p14:tracePt t="94367" x="5740400" y="3454400"/>
          <p14:tracePt t="94376" x="5746750" y="3354388"/>
          <p14:tracePt t="94382" x="5746750" y="3268663"/>
          <p14:tracePt t="94390" x="5746750" y="3232150"/>
          <p14:tracePt t="94397" x="5746750" y="3144838"/>
          <p14:tracePt t="94405" x="5746750" y="3059113"/>
          <p14:tracePt t="94413" x="5746750" y="3027363"/>
          <p14:tracePt t="94420" x="5746750" y="2967038"/>
          <p14:tracePt t="94428" x="5746750" y="2911475"/>
          <p14:tracePt t="94435" x="5746750" y="2873375"/>
          <p14:tracePt t="94442" x="5746750" y="2836863"/>
          <p14:tracePt t="94450" x="5746750" y="2774950"/>
          <p14:tracePt t="94457" x="5746750" y="2738438"/>
          <p14:tracePt t="94465" x="5746750" y="2663825"/>
          <p14:tracePt t="94472" x="5746750" y="2590800"/>
          <p14:tracePt t="94480" x="5746750" y="2541588"/>
          <p14:tracePt t="94487" x="5746750" y="2509838"/>
          <p14:tracePt t="94495" x="5746750" y="2436813"/>
          <p14:tracePt t="94502" x="5746750" y="2374900"/>
          <p14:tracePt t="94512" x="5746750" y="2343150"/>
          <p14:tracePt t="94517" x="5753100" y="2287588"/>
          <p14:tracePt t="94525" x="5753100" y="2225675"/>
          <p14:tracePt t="94532" x="5759450" y="2195513"/>
          <p14:tracePt t="94540" x="5759450" y="2159000"/>
          <p14:tracePt t="94547" x="5770563" y="2097088"/>
          <p14:tracePt t="94555" x="5776913" y="2071688"/>
          <p14:tracePt t="94562" x="5795963" y="2022475"/>
          <p14:tracePt t="94570" x="5802313" y="1973263"/>
          <p14:tracePt t="94579" x="5808663" y="1955800"/>
          <p14:tracePt t="94585" x="5826125" y="1905000"/>
          <p14:tracePt t="94592" x="5851525" y="1862138"/>
          <p14:tracePt t="94600" x="5870575" y="1806575"/>
          <p14:tracePt t="94607" x="5881688" y="1789113"/>
          <p14:tracePt t="94616" x="5907088" y="1739900"/>
          <p14:tracePt t="94622" x="5943600" y="1684338"/>
          <p14:tracePt t="94628" x="5956300" y="1658938"/>
          <p14:tracePt t="94636" x="5992813" y="1628775"/>
          <p14:tracePt t="94643" x="6035675" y="1590675"/>
          <p14:tracePt t="94651" x="6054725" y="1573213"/>
          <p14:tracePt t="94659" x="6091238" y="1541463"/>
          <p14:tracePt t="94666" x="6146800" y="1504950"/>
          <p14:tracePt t="94674" x="6159500" y="1498600"/>
          <p14:tracePt t="94681" x="6191250" y="1473200"/>
          <p14:tracePt t="94689" x="6208713" y="1449388"/>
          <p14:tracePt t="94696" x="6251575" y="1423988"/>
          <p14:tracePt t="94704" x="6264275" y="1412875"/>
          <p14:tracePt t="94712" x="6296025" y="1387475"/>
          <p14:tracePt t="94719" x="6338888" y="1363663"/>
          <p14:tracePt t="94727" x="6351588" y="1350963"/>
          <p14:tracePt t="94734" x="6394450" y="1319213"/>
          <p14:tracePt t="94742" x="6424613" y="1301750"/>
          <p14:tracePt t="94749" x="6443663" y="1289050"/>
          <p14:tracePt t="94757" x="6492875" y="1263650"/>
          <p14:tracePt t="94764" x="6535738" y="1227138"/>
          <p14:tracePt t="94772" x="6561138" y="1220788"/>
          <p14:tracePt t="94781" x="6610350" y="1203325"/>
          <p14:tracePt t="94786" x="6659563" y="1177925"/>
          <p14:tracePt t="94794" x="6677025" y="1165225"/>
          <p14:tracePt t="94802" x="6715125" y="1158875"/>
          <p14:tracePt t="94810" x="6745288" y="1141413"/>
          <p14:tracePt t="94816" x="6788150" y="1116013"/>
          <p14:tracePt t="94824" x="6819900" y="1103313"/>
          <p14:tracePt t="94832" x="6869113" y="1092200"/>
          <p14:tracePt t="94839" x="6899275" y="1085850"/>
          <p14:tracePt t="94855" x="6967538" y="1079500"/>
          <p14:tracePt t="94863" x="7016750" y="1079500"/>
          <p14:tracePt t="94869" x="7035800" y="1079500"/>
          <p14:tracePt t="94879" x="7085013" y="1066800"/>
          <p14:tracePt t="94884" x="7108825" y="1060450"/>
          <p14:tracePt t="94892" x="7134225" y="1060450"/>
          <p14:tracePt t="94899" x="7158038" y="1060450"/>
          <p14:tracePt t="94907" x="7207250" y="1060450"/>
          <p14:tracePt t="94914" x="7245350" y="1060450"/>
          <p14:tracePt t="94922" x="7256463" y="1060450"/>
          <p14:tracePt t="94930" x="7294563" y="1060450"/>
          <p14:tracePt t="94937" x="7318375" y="1060450"/>
          <p14:tracePt t="94945" x="7331075" y="1060450"/>
          <p14:tracePt t="94952" x="7356475" y="1060450"/>
          <p14:tracePt t="94959" x="7386638" y="1060450"/>
          <p14:tracePt t="94967" x="7405688" y="1066800"/>
          <p14:tracePt t="94974" x="7442200" y="1079500"/>
          <p14:tracePt t="94982" x="7478713" y="1085850"/>
          <p14:tracePt t="94989" x="7497763" y="1085850"/>
          <p14:tracePt t="94997" x="7527925" y="1098550"/>
          <p14:tracePt t="95004" x="7572375" y="1116013"/>
          <p14:tracePt t="95012" x="7639050" y="1135063"/>
          <p14:tracePt t="95019" x="7658100" y="1141413"/>
          <p14:tracePt t="95027" x="7707313" y="1165225"/>
          <p14:tracePt t="95034" x="7750175" y="1190625"/>
          <p14:tracePt t="95042" x="7781925" y="1208088"/>
          <p14:tracePt t="95049" x="7824788" y="1220788"/>
          <p14:tracePt t="95057" x="7867650" y="1252538"/>
          <p14:tracePt t="95064" x="7880350" y="1263650"/>
          <p14:tracePt t="95072" x="7910513" y="1289050"/>
          <p14:tracePt t="95080" x="7942263" y="1319213"/>
          <p14:tracePt t="95087" x="7948613" y="1331913"/>
          <p14:tracePt t="95094" x="7972425" y="1363663"/>
          <p14:tracePt t="95102" x="7997825" y="1393825"/>
          <p14:tracePt t="95109" x="8040688" y="1449388"/>
          <p14:tracePt t="95116" x="8058150" y="1462088"/>
          <p14:tracePt t="95124" x="8083550" y="1511300"/>
          <p14:tracePt t="95132" x="8120063" y="1573213"/>
          <p14:tracePt t="95139" x="8132763" y="1609725"/>
          <p14:tracePt t="95147" x="8162925" y="1677988"/>
          <p14:tracePt t="95154" x="8201025" y="1770063"/>
          <p14:tracePt t="95162" x="8218488" y="1819275"/>
          <p14:tracePt t="95169" x="8262938" y="1924050"/>
          <p14:tracePt t="95177" x="8305800" y="2035175"/>
          <p14:tracePt t="95184" x="8312150" y="2090738"/>
          <p14:tracePt t="95192" x="8342313" y="2201863"/>
          <p14:tracePt t="95199" x="8372475" y="2287588"/>
          <p14:tracePt t="95207" x="8391525" y="2355850"/>
          <p14:tracePt t="95214" x="8391525" y="2430463"/>
          <p14:tracePt t="95222" x="8397875" y="2528888"/>
          <p14:tracePt t="95229" x="8397875" y="2627313"/>
          <p14:tracePt t="95237" x="8397875" y="2663825"/>
          <p14:tracePt t="95245" x="8397875" y="2751138"/>
          <p14:tracePt t="95252" x="8397875" y="2824163"/>
          <p14:tracePt t="95259" x="8397875" y="2867025"/>
          <p14:tracePt t="95267" x="8397875" y="2960688"/>
          <p14:tracePt t="95274" x="8397875" y="3071813"/>
          <p14:tracePt t="95282" x="8397875" y="3114675"/>
          <p14:tracePt t="95289" x="8397875" y="3225800"/>
          <p14:tracePt t="95297" x="8397875" y="3317875"/>
          <p14:tracePt t="95304" x="8397875" y="3386138"/>
          <p14:tracePt t="95312" x="8410575" y="3484563"/>
          <p14:tracePt t="95319" x="8410575" y="3582988"/>
          <p14:tracePt t="95327" x="8416925" y="3681413"/>
          <p14:tracePt t="95334" x="8416925" y="3719513"/>
          <p14:tracePt t="95342" x="8416925" y="3805238"/>
          <p14:tracePt t="95349" x="8416925" y="3867150"/>
          <p14:tracePt t="95357" x="8416925" y="3916363"/>
          <p14:tracePt t="95364" x="8416925" y="4008438"/>
          <p14:tracePt t="95372" x="8404225" y="4106863"/>
          <p14:tracePt t="95380" x="8397875" y="4144963"/>
          <p14:tracePt t="95387" x="8385175" y="4243388"/>
          <p14:tracePt t="95394" x="8367713" y="4354513"/>
          <p14:tracePt t="95402" x="8361363" y="4397375"/>
          <p14:tracePt t="95410" x="8348663" y="4483100"/>
          <p14:tracePt t="95417" x="8329613" y="4581525"/>
          <p14:tracePt t="95424" x="8312150" y="4637088"/>
          <p14:tracePt t="95432" x="8293100" y="4724400"/>
          <p14:tracePt t="95439" x="8274050" y="4829175"/>
          <p14:tracePt t="95447" x="8256588" y="4891088"/>
          <p14:tracePt t="95454" x="8243888" y="4946650"/>
          <p14:tracePt t="95463" x="8224838" y="5019675"/>
          <p14:tracePt t="95469" x="8218488" y="5081588"/>
          <p14:tracePt t="95477" x="8207375" y="5113338"/>
          <p14:tracePt t="95484" x="8201025" y="5173663"/>
          <p14:tracePt t="95492" x="8188325" y="5254625"/>
          <p14:tracePt t="95500" x="8188325" y="5273675"/>
          <p14:tracePt t="95507" x="8181975" y="5322888"/>
          <p14:tracePt t="95514" x="8181975" y="5359400"/>
          <p14:tracePt t="95522" x="8181975" y="5378450"/>
          <p14:tracePt t="95529" x="8181975" y="5414963"/>
          <p14:tracePt t="95537" x="8181975" y="5451475"/>
          <p14:tracePt t="95544" x="8181975" y="5457825"/>
          <p14:tracePt t="95552" x="8181975" y="5483225"/>
          <p14:tracePt t="95561" x="8181975" y="5519738"/>
          <p14:tracePt t="95567" x="8181975" y="5538788"/>
          <p14:tracePt t="95574" x="8181975" y="5545138"/>
          <p14:tracePt t="95582" x="8181975" y="5556250"/>
          <p14:tracePt t="95589" x="8181975" y="5568950"/>
          <p14:tracePt t="95597" x="8181975" y="5575300"/>
          <p14:tracePt t="95604" x="8175625" y="5581650"/>
          <p14:tracePt t="95611" x="8169275" y="5588000"/>
          <p14:tracePt t="95619" x="8169275" y="5594350"/>
          <p14:tracePt t="95626" x="8169275" y="5605463"/>
          <p14:tracePt t="95641" x="8162925" y="5605463"/>
          <p14:tracePt t="95649" x="8162925" y="5611813"/>
          <p14:tracePt t="95664" x="8162925" y="5618163"/>
          <p14:tracePt t="119260" x="8151813" y="5575300"/>
          <p14:tracePt t="119265" x="8145463" y="5532438"/>
          <p14:tracePt t="119269" x="8145463" y="5414963"/>
          <p14:tracePt t="119285" x="8145463" y="5402263"/>
          <p14:tracePt t="119292" x="8145463" y="5384800"/>
          <p14:tracePt t="119300" x="8145463" y="5353050"/>
          <p14:tracePt t="119307" x="8145463" y="5329238"/>
          <p14:tracePt t="119315" x="8145463" y="5316538"/>
          <p14:tracePt t="119322" x="8145463" y="5284788"/>
          <p14:tracePt t="119330" x="8145463" y="5267325"/>
          <p14:tracePt t="119338" x="8145463" y="5235575"/>
          <p14:tracePt t="119345" x="8139113" y="5199063"/>
          <p14:tracePt t="119353" x="8139113" y="5162550"/>
          <p14:tracePt t="119361" x="8139113" y="5149850"/>
          <p14:tracePt t="119368" x="8126413" y="5113338"/>
          <p14:tracePt t="119375" x="8120063" y="5087938"/>
          <p14:tracePt t="119384" x="8120063" y="5075238"/>
          <p14:tracePt t="119390" x="8113713" y="5062538"/>
          <p14:tracePt t="119399" x="8113713" y="5051425"/>
          <p14:tracePt t="119413" x="8107363" y="5045075"/>
          <p14:tracePt t="119420" x="8107363" y="5038725"/>
          <p14:tracePt t="119443" x="8107363" y="5032375"/>
          <p14:tracePt t="119458" x="8107363" y="5026025"/>
          <p14:tracePt t="119465" x="8102600" y="5026025"/>
          <p14:tracePt t="119579" x="8096250" y="5026025"/>
          <p14:tracePt t="119586" x="8083550" y="5038725"/>
          <p14:tracePt t="119594" x="8064500" y="5057775"/>
          <p14:tracePt t="119602" x="8047038" y="5081588"/>
          <p14:tracePt t="119609" x="8034338" y="5100638"/>
          <p14:tracePt t="119616" x="8021638" y="5130800"/>
          <p14:tracePt t="119623" x="7997825" y="5162550"/>
          <p14:tracePt t="119632" x="7985125" y="5173663"/>
          <p14:tracePt t="119638" x="7966075" y="5205413"/>
          <p14:tracePt t="119646" x="7942263" y="5235575"/>
          <p14:tracePt t="119653" x="7916863" y="5267325"/>
          <p14:tracePt t="119661" x="7904163" y="5291138"/>
          <p14:tracePt t="119669" x="7893050" y="5322888"/>
          <p14:tracePt t="119676" x="7854950" y="5353050"/>
          <p14:tracePt t="119683" x="7848600" y="5372100"/>
          <p14:tracePt t="119691" x="7824788" y="5414963"/>
          <p14:tracePt t="119699" x="7805738" y="5445125"/>
          <p14:tracePt t="119706" x="7788275" y="5464175"/>
          <p14:tracePt t="119713" x="7775575" y="5489575"/>
          <p14:tracePt t="119721" x="7743825" y="5538788"/>
          <p14:tracePt t="119728" x="7726363" y="5549900"/>
          <p14:tracePt t="119736" x="7707313" y="5568950"/>
          <p14:tracePt t="119743" x="7677150" y="5605463"/>
          <p14:tracePt t="119751" x="7664450" y="5611813"/>
          <p14:tracePt t="119758" x="7632700" y="5637213"/>
          <p14:tracePt t="119766" x="7608888" y="5654675"/>
          <p14:tracePt t="119773" x="7577138" y="5680075"/>
          <p14:tracePt t="119782" x="7566025" y="5686425"/>
          <p14:tracePt t="119788" x="7540625" y="5705475"/>
          <p14:tracePt t="119796" x="7510463" y="5722938"/>
          <p14:tracePt t="119804" x="7497763" y="5729288"/>
          <p14:tracePt t="119811" x="7467600" y="5754688"/>
          <p14:tracePt t="119818" x="7435850" y="5772150"/>
          <p14:tracePt t="119826" x="7423150" y="5784850"/>
          <p14:tracePt t="119833" x="7392988" y="5803900"/>
          <p14:tracePt t="119841" x="7350125" y="5827713"/>
          <p14:tracePt t="119849" x="7337425" y="5834063"/>
          <p14:tracePt t="119856" x="7288213" y="5853113"/>
          <p14:tracePt t="119864" x="7262813" y="5859463"/>
          <p14:tracePt t="119871" x="7219950" y="5876925"/>
          <p14:tracePt t="119878" x="7202488" y="5876925"/>
          <p14:tracePt t="119886" x="7164388" y="5883275"/>
          <p14:tracePt t="119894" x="7108825" y="5883275"/>
          <p14:tracePt t="119901" x="7091363" y="5883275"/>
          <p14:tracePt t="119908" x="7046913" y="5883275"/>
          <p14:tracePt t="119916" x="7004050" y="5883275"/>
          <p14:tracePt t="119924" x="6967538" y="5883275"/>
          <p14:tracePt t="119934" x="6931025" y="5883275"/>
          <p14:tracePt t="119938" x="6892925" y="5883275"/>
          <p14:tracePt t="119946" x="6819900" y="5883275"/>
          <p14:tracePt t="119954" x="6757988" y="5883275"/>
          <p14:tracePt t="119960" x="6677025" y="5883275"/>
          <p14:tracePt t="119968" x="6659563" y="5883275"/>
          <p14:tracePt t="119976" x="6616700" y="5870575"/>
          <p14:tracePt t="119985" x="6548438" y="5853113"/>
          <p14:tracePt t="119991" x="6505575" y="5827713"/>
          <p14:tracePt t="119999" x="6480175" y="5827713"/>
          <p14:tracePt t="120006" x="6424613" y="5803900"/>
          <p14:tracePt t="120014" x="6369050" y="5765800"/>
          <p14:tracePt t="120021" x="6345238" y="5754688"/>
          <p14:tracePt t="120028" x="6289675" y="5722938"/>
          <p14:tracePt t="120036" x="6221413" y="5673725"/>
          <p14:tracePt t="120043" x="6178550" y="5661025"/>
          <p14:tracePt t="120053" x="6097588" y="5611813"/>
          <p14:tracePt t="120058" x="6005513" y="5568950"/>
          <p14:tracePt t="120066" x="5986463" y="5556250"/>
          <p14:tracePt t="120073" x="5926138" y="5532438"/>
          <p14:tracePt t="120082" x="5875338" y="5513388"/>
          <p14:tracePt t="120088" x="5851525" y="5489575"/>
          <p14:tracePt t="120096" x="5808663" y="5476875"/>
          <p14:tracePt t="120103" x="5759450" y="5445125"/>
          <p14:tracePt t="120111" x="5710238" y="5408613"/>
          <p14:tracePt t="120119" x="5691188" y="5395913"/>
          <p14:tracePt t="120126" x="5641975" y="5365750"/>
          <p14:tracePt t="120133" x="5610225" y="5340350"/>
          <p14:tracePt t="120141" x="5586413" y="5316538"/>
          <p14:tracePt t="120149" x="5567363" y="5297488"/>
          <p14:tracePt t="120156" x="5543550" y="5267325"/>
          <p14:tracePt t="120163" x="5537200" y="5254625"/>
          <p14:tracePt t="120171" x="5518150" y="5224463"/>
          <p14:tracePt t="120178" x="5511800" y="5192713"/>
          <p14:tracePt t="120185" x="5511800" y="5173663"/>
          <p14:tracePt t="120193" x="5511800" y="5124450"/>
          <p14:tracePt t="120202" x="5511800" y="5075238"/>
          <p14:tracePt t="120208" x="5511800" y="5051425"/>
          <p14:tracePt t="120216" x="5511800" y="4995863"/>
          <p14:tracePt t="120223" x="5511800" y="4921250"/>
          <p14:tracePt t="120232" x="5511800" y="4848225"/>
          <p14:tracePt t="120246" x="5505450" y="4754563"/>
          <p14:tracePt t="120253" x="5487988" y="4681538"/>
          <p14:tracePt t="120261" x="5487988" y="4662488"/>
          <p14:tracePt t="120268" x="5468938" y="4600575"/>
          <p14:tracePt t="120276" x="5462588" y="4538663"/>
          <p14:tracePt t="120284" x="5456238" y="4527550"/>
          <p14:tracePt t="120291" x="5445125" y="4471988"/>
          <p14:tracePt t="120299" x="5426075" y="4391025"/>
          <p14:tracePt t="120306" x="5426075" y="4354513"/>
          <p14:tracePt t="120314" x="5426075" y="4305300"/>
          <p14:tracePt t="120321" x="5426075" y="4243388"/>
          <p14:tracePt t="120328" x="5426075" y="4224338"/>
          <p14:tracePt t="120336" x="5426075" y="4156075"/>
          <p14:tracePt t="120343" x="5426075" y="4095750"/>
          <p14:tracePt t="120351" x="5426075" y="4051300"/>
          <p14:tracePt t="120358" x="5426075" y="4033838"/>
          <p14:tracePt t="120366" x="5426075" y="3990975"/>
          <p14:tracePt t="120373" x="5426075" y="3959225"/>
          <p14:tracePt t="120382" x="5426075" y="3940175"/>
          <p14:tracePt t="120388" x="5426075" y="3890963"/>
          <p14:tracePt t="120396" x="5426075" y="3830638"/>
          <p14:tracePt t="120403" x="5426075" y="3811588"/>
          <p14:tracePt t="120411" x="5426075" y="3762375"/>
          <p14:tracePt t="120419" x="5426075" y="3700463"/>
          <p14:tracePt t="120426" x="5426075" y="3675063"/>
          <p14:tracePt t="120434" x="5426075" y="3625850"/>
          <p14:tracePt t="120441" x="5426075" y="3563938"/>
          <p14:tracePt t="120449" x="5426075" y="3540125"/>
          <p14:tracePt t="120456" x="5426075" y="3490913"/>
          <p14:tracePt t="120465" x="5426075" y="3454400"/>
          <p14:tracePt t="120471" x="5426075" y="3403600"/>
          <p14:tracePt t="120478" x="5426075" y="3386138"/>
          <p14:tracePt t="120486" x="5426075" y="3336925"/>
          <p14:tracePt t="120493" x="5426075" y="3298825"/>
          <p14:tracePt t="120502" x="5426075" y="3281363"/>
          <p14:tracePt t="120508" x="5426075" y="3249613"/>
          <p14:tracePt t="120516" x="5426075" y="3225800"/>
          <p14:tracePt t="120523" x="5426075" y="3219450"/>
          <p14:tracePt t="120532" x="5426075" y="3200400"/>
          <p14:tracePt t="120538" x="5426075" y="3163888"/>
          <p14:tracePt t="120546" x="5426075" y="3151188"/>
          <p14:tracePt t="120553" x="5445125" y="3108325"/>
          <p14:tracePt t="120561" x="5445125" y="3082925"/>
          <p14:tracePt t="120569" x="5456238" y="3052763"/>
          <p14:tracePt t="120576" x="5456238" y="3033713"/>
          <p14:tracePt t="120583" x="5475288" y="2984500"/>
          <p14:tracePt t="120591" x="5494338" y="2941638"/>
          <p14:tracePt t="120599" x="5494338" y="2922588"/>
          <p14:tracePt t="120606" x="5500688" y="2892425"/>
          <p14:tracePt t="120614" x="5505450" y="2879725"/>
          <p14:tracePt t="120621" x="5511800" y="2862263"/>
          <p14:tracePt t="120629" x="5518150" y="2843213"/>
          <p14:tracePt t="120636" x="5530850" y="2813050"/>
          <p14:tracePt t="120644" x="5530850" y="2806700"/>
          <p14:tracePt t="120651" x="5556250" y="2781300"/>
          <p14:tracePt t="120658" x="5567363" y="2762250"/>
          <p14:tracePt t="120666" x="5580063" y="2744788"/>
          <p14:tracePt t="120673" x="5592763" y="2725738"/>
          <p14:tracePt t="120683" x="5616575" y="2695575"/>
          <p14:tracePt t="120688" x="5635625" y="2676525"/>
          <p14:tracePt t="120696" x="5641975" y="2663825"/>
          <p14:tracePt t="120703" x="5665788" y="2633663"/>
          <p14:tracePt t="120711" x="5678488" y="2608263"/>
          <p14:tracePt t="120718" x="5684838" y="2601913"/>
          <p14:tracePt t="120726" x="5697538" y="2590800"/>
          <p14:tracePt t="120735" x="5721350" y="2565400"/>
          <p14:tracePt t="120741" x="5727700" y="2559050"/>
          <p14:tracePt t="120749" x="5746750" y="2541588"/>
          <p14:tracePt t="120756" x="5765800" y="2516188"/>
          <p14:tracePt t="120764" x="5776913" y="2509838"/>
          <p14:tracePt t="120771" x="5802313" y="2490788"/>
          <p14:tracePt t="120778" x="5821363" y="2479675"/>
          <p14:tracePt t="120786" x="5832475" y="2460625"/>
          <p14:tracePt t="120794" x="5857875" y="2441575"/>
          <p14:tracePt t="120802" x="5888038" y="2417763"/>
          <p14:tracePt t="120808" x="5919788" y="2405063"/>
          <p14:tracePt t="120816" x="5930900" y="2386013"/>
          <p14:tracePt t="120824" x="5949950" y="2374900"/>
          <p14:tracePt t="120832" x="5975350" y="2368550"/>
          <p14:tracePt t="120838" x="5980113" y="2362200"/>
          <p14:tracePt t="120846" x="6005513" y="2349500"/>
          <p14:tracePt t="120853" x="6024563" y="2336800"/>
          <p14:tracePt t="120861" x="6030913" y="2325688"/>
          <p14:tracePt t="120868" x="6061075" y="2306638"/>
          <p14:tracePt t="120876" x="6073775" y="2293938"/>
          <p14:tracePt t="120884" x="6086475" y="2281238"/>
          <p14:tracePt t="120890" x="6110288" y="2270125"/>
          <p14:tracePt t="120899" x="6135688" y="2263775"/>
          <p14:tracePt t="120905" x="6159500" y="2238375"/>
          <p14:tracePt t="120915" x="6159500" y="2232025"/>
          <p14:tracePt t="120921" x="6196013" y="2225675"/>
          <p14:tracePt t="120938" x="6227763" y="2214563"/>
          <p14:tracePt t="120943" x="6246813" y="2208213"/>
          <p14:tracePt t="120952" x="6289675" y="2201863"/>
          <p14:tracePt t="120958" x="6300788" y="2201863"/>
          <p14:tracePt t="120966" x="6319838" y="2195513"/>
          <p14:tracePt t="120973" x="6338888" y="2195513"/>
          <p14:tracePt t="120982" x="6351588" y="2189163"/>
          <p14:tracePt t="120988" x="6356350" y="2189163"/>
          <p14:tracePt t="120996" x="6369050" y="2182813"/>
          <p14:tracePt t="121003" x="6388100" y="2182813"/>
          <p14:tracePt t="121011" x="6394450" y="2182813"/>
          <p14:tracePt t="121018" x="6405563" y="2182813"/>
          <p14:tracePt t="121026" x="6424613" y="2182813"/>
          <p14:tracePt t="121033" x="6430963" y="2182813"/>
          <p14:tracePt t="121041" x="6450013" y="2182813"/>
          <p14:tracePt t="121049" x="6467475" y="2182813"/>
          <p14:tracePt t="121055" x="6492875" y="2182813"/>
          <p14:tracePt t="121065" x="6505575" y="2182813"/>
          <p14:tracePt t="121071" x="6542088" y="2182813"/>
          <p14:tracePt t="121078" x="6572250" y="2182813"/>
          <p14:tracePt t="121086" x="6591300" y="2182813"/>
          <p14:tracePt t="121094" x="6627813" y="2182813"/>
          <p14:tracePt t="121101" x="6659563" y="2189163"/>
          <p14:tracePt t="121108" x="6683375" y="2189163"/>
          <p14:tracePt t="121116" x="6715125" y="2195513"/>
          <p14:tracePt t="121123" x="6751638" y="2195513"/>
          <p14:tracePt t="121132" x="6757988" y="2195513"/>
          <p14:tracePt t="121138" x="6781800" y="2201863"/>
          <p14:tracePt t="121146" x="6807200" y="2201863"/>
          <p14:tracePt t="121153" x="6819900" y="2201863"/>
          <p14:tracePt t="121161" x="6850063" y="2201863"/>
          <p14:tracePt t="121168" x="6856413" y="2201863"/>
          <p14:tracePt t="121176" x="6875463" y="2208213"/>
          <p14:tracePt t="121184" x="6881813" y="2208213"/>
          <p14:tracePt t="121191" x="6905625" y="2208213"/>
          <p14:tracePt t="121199" x="6924675" y="2214563"/>
          <p14:tracePt t="121206" x="6931025" y="2214563"/>
          <p14:tracePt t="121215" x="6961188" y="2225675"/>
          <p14:tracePt t="121221" x="7010400" y="2225675"/>
          <p14:tracePt t="121228" x="7023100" y="2232025"/>
          <p14:tracePt t="121236" x="7053263" y="2238375"/>
          <p14:tracePt t="121243" x="7108825" y="2257425"/>
          <p14:tracePt t="121251" x="7121525" y="2263775"/>
          <p14:tracePt t="121259" x="7170738" y="2276475"/>
          <p14:tracePt t="121264" x="7202488" y="2293938"/>
          <p14:tracePt t="121274" x="7232650" y="2319338"/>
          <p14:tracePt t="121282" x="7245350" y="2325688"/>
          <p14:tracePt t="121288" x="7275513" y="2336800"/>
          <p14:tracePt t="121297" x="7307263" y="2362200"/>
          <p14:tracePt t="121303" x="7318375" y="2374900"/>
          <p14:tracePt t="121311" x="7350125" y="2386013"/>
          <p14:tracePt t="121319" x="7356475" y="2392363"/>
          <p14:tracePt t="121326" x="7367588" y="2398713"/>
          <p14:tracePt t="121334" x="7392988" y="2424113"/>
          <p14:tracePt t="121341" x="7405688" y="2430463"/>
          <p14:tracePt t="121349" x="7412038" y="2436813"/>
          <p14:tracePt t="121356" x="7423150" y="2441575"/>
          <p14:tracePt t="121365" x="7442200" y="2454275"/>
          <p14:tracePt t="121371" x="7448550" y="2460625"/>
          <p14:tracePt t="121379" x="7454900" y="2466975"/>
          <p14:tracePt t="121387" x="7461250" y="2466975"/>
          <p14:tracePt t="121394" x="7478713" y="2479675"/>
          <p14:tracePt t="121403" x="7485063" y="2490788"/>
          <p14:tracePt t="121409" x="7497763" y="2497138"/>
          <p14:tracePt t="121416" x="7516813" y="2516188"/>
          <p14:tracePt t="121422" x="7523163" y="2522538"/>
          <p14:tracePt t="121430" x="7540625" y="2541588"/>
          <p14:tracePt t="121437" x="7553325" y="2552700"/>
          <p14:tracePt t="121445" x="7559675" y="2559050"/>
          <p14:tracePt t="121452" x="7566025" y="2571750"/>
          <p14:tracePt t="121460" x="7577138" y="2584450"/>
          <p14:tracePt t="121467" x="7583488" y="2597150"/>
          <p14:tracePt t="121475" x="7596188" y="2627313"/>
          <p14:tracePt t="121482" x="7615238" y="2646363"/>
          <p14:tracePt t="121490" x="7621588" y="2657475"/>
          <p14:tracePt t="121498" x="7639050" y="2689225"/>
          <p14:tracePt t="121505" x="7651750" y="2719388"/>
          <p14:tracePt t="121513" x="7664450" y="2751138"/>
          <p14:tracePt t="121520" x="7677150" y="2768600"/>
          <p14:tracePt t="121528" x="7681913" y="2787650"/>
          <p14:tracePt t="121535" x="7700963" y="2836863"/>
          <p14:tracePt t="121543" x="7707313" y="2862263"/>
          <p14:tracePt t="121550" x="7726363" y="2886075"/>
          <p14:tracePt t="121557" x="7732713" y="2928938"/>
          <p14:tracePt t="121566" x="7732713" y="2941638"/>
          <p14:tracePt t="121572" x="7737475" y="2967038"/>
          <p14:tracePt t="121580" x="7743825" y="2997200"/>
          <p14:tracePt t="121587" x="7743825" y="3009900"/>
          <p14:tracePt t="121595" x="7750175" y="3059113"/>
          <p14:tracePt t="121602" x="7762875" y="3082925"/>
          <p14:tracePt t="121610" x="7769225" y="3127375"/>
          <p14:tracePt t="121617" x="7769225" y="3138488"/>
          <p14:tracePt t="121625" x="7769225" y="3163888"/>
          <p14:tracePt t="121632" x="7769225" y="3182938"/>
          <p14:tracePt t="121640" x="7775575" y="3206750"/>
          <p14:tracePt t="121648" x="7781925" y="3249613"/>
          <p14:tracePt t="121655" x="7781925" y="3281363"/>
          <p14:tracePt t="121663" x="7788275" y="3298825"/>
          <p14:tracePt t="121670" x="7788275" y="3336925"/>
          <p14:tracePt t="121678" x="7788275" y="3373438"/>
          <p14:tracePt t="121685" x="7788275" y="3403600"/>
          <p14:tracePt t="121692" x="7788275" y="3448050"/>
          <p14:tracePt t="121700" x="7788275" y="3490913"/>
          <p14:tracePt t="121708" x="7788275" y="3563938"/>
          <p14:tracePt t="121716" x="7788275" y="3582988"/>
          <p14:tracePt t="121722" x="7788275" y="3638550"/>
          <p14:tracePt t="121731" x="7788275" y="3700463"/>
          <p14:tracePt t="121737" x="7788275" y="3730625"/>
          <p14:tracePt t="121745" x="7788275" y="3786188"/>
          <p14:tracePt t="121753" x="7788275" y="3848100"/>
          <p14:tracePt t="121760" x="7788275" y="3873500"/>
          <p14:tracePt t="121768" x="7788275" y="3952875"/>
          <p14:tracePt t="121775" x="7788275" y="4014788"/>
          <p14:tracePt t="121783" x="7788275" y="4051300"/>
          <p14:tracePt t="121790" x="7788275" y="4119563"/>
          <p14:tracePt t="121798" x="7775575" y="4194175"/>
          <p14:tracePt t="121805" x="7769225" y="4256088"/>
          <p14:tracePt t="121814" x="7762875" y="4286250"/>
          <p14:tracePt t="121820" x="7750175" y="4348163"/>
          <p14:tracePt t="121828" x="7726363" y="4427538"/>
          <p14:tracePt t="121835" x="7726363" y="4452938"/>
          <p14:tracePt t="121843" x="7694613" y="4538663"/>
          <p14:tracePt t="121850" x="7688263" y="4632325"/>
          <p14:tracePt t="121858" x="7688263" y="4668838"/>
          <p14:tracePt t="121865" x="7677150" y="4767263"/>
          <p14:tracePt t="121872" x="7670800" y="4841875"/>
          <p14:tracePt t="121881" x="7670800" y="4902200"/>
          <p14:tracePt t="121887" x="7658100" y="4983163"/>
          <p14:tracePt t="121895" x="7645400" y="5068888"/>
          <p14:tracePt t="121903" x="7639050" y="5143500"/>
          <p14:tracePt t="121910" x="7632700" y="5173663"/>
          <p14:tracePt t="121918" x="7621588" y="5235575"/>
          <p14:tracePt t="121925" x="7602538" y="5297488"/>
          <p14:tracePt t="121933" x="7596188" y="5322888"/>
          <p14:tracePt t="121940" x="7577138" y="5378450"/>
          <p14:tracePt t="121948" x="7553325" y="5445125"/>
          <p14:tracePt t="121955" x="7546975" y="5464175"/>
          <p14:tracePt t="121964" x="7523163" y="5513388"/>
          <p14:tracePt t="121970" x="7504113" y="5556250"/>
          <p14:tracePt t="121978" x="7485063" y="5599113"/>
          <p14:tracePt t="121985" x="7454900" y="5643563"/>
          <p14:tracePt t="121993" x="7423150" y="5710238"/>
          <p14:tracePt t="122000" x="7412038" y="5729288"/>
          <p14:tracePt t="122008" x="7373938" y="5778500"/>
          <p14:tracePt t="122016" x="7337425" y="5834063"/>
          <p14:tracePt t="122031" x="7300913" y="5889625"/>
          <p14:tracePt t="122037" x="7269163" y="5945188"/>
          <p14:tracePt t="122045" x="7232650" y="5975350"/>
          <p14:tracePt t="122052" x="7213600" y="5994400"/>
          <p14:tracePt t="122060" x="7177088" y="6030913"/>
          <p14:tracePt t="122067" x="7146925" y="6056313"/>
          <p14:tracePt t="122075" x="7127875" y="6069013"/>
          <p14:tracePt t="122083" x="7097713" y="6092825"/>
          <p14:tracePt t="122090" x="7042150" y="6118225"/>
          <p14:tracePt t="122098" x="6997700" y="6135688"/>
          <p14:tracePt t="122105" x="6986588" y="6142038"/>
          <p14:tracePt t="122114" x="6954838" y="6154738"/>
          <p14:tracePt t="122120" x="6905625" y="6167438"/>
          <p14:tracePt t="122128" x="6886575" y="6167438"/>
          <p14:tracePt t="122135" x="6837363" y="6173788"/>
          <p14:tracePt t="122144" x="6788150" y="6173788"/>
          <p14:tracePt t="122150" x="6757988" y="6173788"/>
          <p14:tracePt t="122158" x="6702425" y="6173788"/>
          <p14:tracePt t="122166" x="6665913" y="6173788"/>
          <p14:tracePt t="122173" x="6621463" y="6173788"/>
          <p14:tracePt t="122181" x="6561138" y="6161088"/>
          <p14:tracePt t="122187" x="6486525" y="6142038"/>
          <p14:tracePt t="122195" x="6456363" y="6142038"/>
          <p14:tracePt t="122203" x="6388100" y="6124575"/>
          <p14:tracePt t="122210" x="6313488" y="6105525"/>
          <p14:tracePt t="122218" x="6246813" y="6081713"/>
          <p14:tracePt t="122225" x="6215063" y="6069013"/>
          <p14:tracePt t="122233" x="6153150" y="6043613"/>
          <p14:tracePt t="122240" x="6086475" y="6007100"/>
          <p14:tracePt t="122248" x="6061075" y="5988050"/>
          <p14:tracePt t="122255" x="6011863" y="5964238"/>
          <p14:tracePt t="122264" x="5969000" y="5951538"/>
          <p14:tracePt t="122270" x="5949950" y="5932488"/>
          <p14:tracePt t="122278" x="5919788" y="5902325"/>
          <p14:tracePt t="122285" x="5888038" y="5876925"/>
          <p14:tracePt t="122293" x="5881688" y="5865813"/>
          <p14:tracePt t="122300" x="5832475" y="5834063"/>
          <p14:tracePt t="122308" x="5795963" y="5803900"/>
          <p14:tracePt t="122316" x="5765800" y="5765800"/>
          <p14:tracePt t="122322" x="5753100" y="5754688"/>
          <p14:tracePt t="122331" x="5710238" y="5710238"/>
          <p14:tracePt t="122338" x="5672138" y="5667375"/>
          <p14:tracePt t="122345" x="5654675" y="5649913"/>
          <p14:tracePt t="122353" x="5616575" y="5594350"/>
          <p14:tracePt t="122360" x="5586413" y="5538788"/>
          <p14:tracePt t="122368" x="5573713" y="5507038"/>
          <p14:tracePt t="122375" x="5543550" y="5451475"/>
          <p14:tracePt t="122383" x="5518150" y="5372100"/>
          <p14:tracePt t="122390" x="5511800" y="5353050"/>
          <p14:tracePt t="122398" x="5481638" y="5284788"/>
          <p14:tracePt t="122405" x="5462588" y="5218113"/>
          <p14:tracePt t="122413" x="5438775" y="5143500"/>
          <p14:tracePt t="122420" x="5432425" y="5118100"/>
          <p14:tracePt t="122428" x="5413375" y="5051425"/>
          <p14:tracePt t="122435" x="5389563" y="4914900"/>
          <p14:tracePt t="122442" x="5376863" y="4884738"/>
          <p14:tracePt t="122450" x="5364163" y="4810125"/>
          <p14:tracePt t="122458" x="5357813" y="4730750"/>
          <p14:tracePt t="122465" x="5351463" y="4705350"/>
          <p14:tracePt t="122473" x="5351463" y="4643438"/>
          <p14:tracePt t="122481" x="5340350" y="4576763"/>
          <p14:tracePt t="122487" x="5334000" y="4538663"/>
          <p14:tracePt t="122495" x="5321300" y="4452938"/>
          <p14:tracePt t="122503" x="5321300" y="4378325"/>
          <p14:tracePt t="122510" x="5321300" y="4348163"/>
          <p14:tracePt t="122518" x="5321300" y="4273550"/>
          <p14:tracePt t="122525" x="5314950" y="4175125"/>
          <p14:tracePt t="122533" x="5302250" y="4064000"/>
          <p14:tracePt t="122540" x="5295900" y="4008438"/>
          <p14:tracePt t="122548" x="5272088" y="3884613"/>
          <p14:tracePt t="122555" x="5272088" y="3786188"/>
          <p14:tracePt t="122564" x="5272088" y="3749675"/>
          <p14:tracePt t="122569" x="5272088" y="3687763"/>
          <p14:tracePt t="122577" x="5272088" y="3589338"/>
          <p14:tracePt t="122584" x="5272088" y="3552825"/>
          <p14:tracePt t="122592" x="5272088" y="3465513"/>
          <p14:tracePt t="122599" x="5272088" y="3392488"/>
          <p14:tracePt t="122607" x="5272088" y="3360738"/>
          <p14:tracePt t="122616" x="5272088" y="3305175"/>
          <p14:tracePt t="122624" x="5272088" y="3268663"/>
          <p14:tracePt t="122632" x="5272088" y="3219450"/>
          <p14:tracePt t="122638" x="5272088" y="3206750"/>
          <p14:tracePt t="122646" x="5272088" y="3151188"/>
          <p14:tracePt t="122653" x="5272088" y="3095625"/>
          <p14:tracePt t="122661" x="5272088" y="3078163"/>
          <p14:tracePt t="122668" x="5272088" y="2990850"/>
          <p14:tracePt t="122676" x="5284788" y="2928938"/>
          <p14:tracePt t="122684" x="5284788" y="2905125"/>
          <p14:tracePt t="122691" x="5284788" y="2843213"/>
          <p14:tracePt t="122699" x="5295900" y="2800350"/>
          <p14:tracePt t="122706" x="5295900" y="2781300"/>
          <p14:tracePt t="122715" x="5302250" y="2732088"/>
          <p14:tracePt t="122721" x="5302250" y="2695575"/>
          <p14:tracePt t="122729" x="5302250" y="2633663"/>
          <p14:tracePt t="122736" x="5308600" y="2620963"/>
          <p14:tracePt t="122744" x="5327650" y="2571750"/>
          <p14:tracePt t="122751" x="5340350" y="2528888"/>
          <p14:tracePt t="122759" x="5345113" y="2516188"/>
          <p14:tracePt t="122766" x="5364163" y="2497138"/>
          <p14:tracePt t="122773" x="5383213" y="2466975"/>
          <p14:tracePt t="122782" x="5389563" y="2454275"/>
          <p14:tracePt t="122788" x="5413375" y="2430463"/>
          <p14:tracePt t="122796" x="5432425" y="2411413"/>
          <p14:tracePt t="122803" x="5445125" y="2398713"/>
          <p14:tracePt t="122811" x="5475288" y="2374900"/>
          <p14:tracePt t="122818" x="5518150" y="2355850"/>
          <p14:tracePt t="122826" x="5549900" y="2330450"/>
          <p14:tracePt t="122836" x="5573713" y="2325688"/>
          <p14:tracePt t="122841" x="5610225" y="2300288"/>
          <p14:tracePt t="122849" x="5665788" y="2281238"/>
          <p14:tracePt t="122856" x="5684838" y="2276475"/>
          <p14:tracePt t="122865" x="5721350" y="2251075"/>
          <p14:tracePt t="122871" x="5753100" y="2244725"/>
          <p14:tracePt t="122879" x="5783263" y="2238375"/>
          <p14:tracePt t="122886" x="5815013" y="2225675"/>
          <p14:tracePt t="122894" x="5864225" y="2214563"/>
          <p14:tracePt t="122902" x="5875338" y="2208213"/>
          <p14:tracePt t="122909" x="5926138" y="2195513"/>
          <p14:tracePt t="122916" x="5956300" y="2182813"/>
          <p14:tracePt t="122924" x="5992813" y="2170113"/>
          <p14:tracePt t="122932" x="6005513" y="2170113"/>
          <p14:tracePt t="122949" x="6116638" y="2152650"/>
          <p14:tracePt t="122953" x="6135688" y="2152650"/>
          <p14:tracePt t="122960" x="6172200" y="2152650"/>
          <p14:tracePt t="122968" x="6196013" y="2152650"/>
          <p14:tracePt t="122975" x="6221413" y="2152650"/>
          <p14:tracePt t="122983" x="6246813" y="2152650"/>
          <p14:tracePt t="122990" x="6283325" y="2152650"/>
          <p14:tracePt t="122998" x="6296025" y="2152650"/>
          <p14:tracePt t="123005" x="6332538" y="2152650"/>
          <p14:tracePt t="123014" x="6381750" y="2152650"/>
          <p14:tracePt t="123020" x="6424613" y="2152650"/>
          <p14:tracePt t="123028" x="6450013" y="2152650"/>
          <p14:tracePt t="123035" x="6511925" y="2152650"/>
          <p14:tracePt t="123043" x="6597650" y="2165350"/>
          <p14:tracePt t="123050" x="6659563" y="2165350"/>
          <p14:tracePt t="123058" x="6696075" y="2170113"/>
          <p14:tracePt t="123066" x="6732588" y="2170113"/>
          <p14:tracePt t="123073" x="6745288" y="2170113"/>
          <p14:tracePt t="123081" x="6770688" y="2176463"/>
          <p14:tracePt t="123088" x="6788150" y="2195513"/>
          <p14:tracePt t="123095" x="6800850" y="2195513"/>
          <p14:tracePt t="123103" x="6819900" y="2201863"/>
          <p14:tracePt t="123110" x="6831013" y="2208213"/>
          <p14:tracePt t="123118" x="6843713" y="2208213"/>
          <p14:tracePt t="123125" x="6850063" y="2208213"/>
          <p14:tracePt t="123133" x="6856413" y="2214563"/>
          <p14:tracePt t="123140" x="6862763" y="2214563"/>
          <p14:tracePt t="123148" x="6869113" y="2214563"/>
          <p14:tracePt t="123155" x="6875463" y="2214563"/>
          <p14:tracePt t="123642" x="6881813" y="2214563"/>
          <p14:tracePt t="123649" x="6924675" y="2208213"/>
          <p14:tracePt t="123658" x="6937375" y="2195513"/>
          <p14:tracePt t="123666" x="6948488" y="2165350"/>
          <p14:tracePt t="123673" x="6973888" y="2116138"/>
          <p14:tracePt t="123681" x="6973888" y="2071688"/>
          <p14:tracePt t="123688" x="6973888" y="1973263"/>
          <p14:tracePt t="123696" x="6973888" y="1868488"/>
          <p14:tracePt t="123703" x="6973888" y="1770063"/>
          <p14:tracePt t="123711" x="6973888" y="1727200"/>
          <p14:tracePt t="123719" x="6973888" y="1677988"/>
          <p14:tracePt t="123726" x="6986588" y="1628775"/>
          <p14:tracePt t="123734" x="6986588" y="1609725"/>
          <p14:tracePt t="123740" x="6986588" y="1573213"/>
          <p14:tracePt t="123748" x="6986588" y="1541463"/>
          <p14:tracePt t="123755" x="6986588" y="1524000"/>
          <p14:tracePt t="123763" x="6986588" y="1492250"/>
          <p14:tracePt t="123770" x="6980238" y="1479550"/>
          <p14:tracePt t="123778" x="6980238" y="1468438"/>
          <p14:tracePt t="123786" x="6961188" y="1449388"/>
          <p14:tracePt t="123793" x="6954838" y="1419225"/>
          <p14:tracePt t="123801" x="6954838" y="1412875"/>
          <p14:tracePt t="123808" x="6954838" y="1406525"/>
          <p14:tracePt t="123817" x="6948488" y="1400175"/>
          <p14:tracePt t="123823" x="6948488" y="1393825"/>
          <p14:tracePt t="123831" x="6948488" y="1387475"/>
          <p14:tracePt t="123838" x="6948488" y="1374775"/>
          <p14:tracePt t="123846" x="6948488" y="1363663"/>
          <p14:tracePt t="123861" x="6948488" y="1350963"/>
          <p14:tracePt t="123868" x="6942138" y="1338263"/>
          <p14:tracePt t="123876" x="6931025" y="1325563"/>
          <p14:tracePt t="123884" x="6918325" y="1308100"/>
          <p14:tracePt t="123890" x="6905625" y="1301750"/>
          <p14:tracePt t="123898" x="6899275" y="1301750"/>
          <p14:tracePt t="123906" x="6886575" y="1295400"/>
          <p14:tracePt t="123921" x="6875463" y="1276350"/>
          <p14:tracePt t="123937" x="6862763" y="1258888"/>
          <p14:tracePt t="123943" x="6856413" y="1246188"/>
          <p14:tracePt t="123951" x="6843713" y="1239838"/>
          <p14:tracePt t="123958" x="6837363" y="1227138"/>
          <p14:tracePt t="123967" x="6831013" y="1220788"/>
          <p14:tracePt t="123973" x="6826250" y="1220788"/>
          <p14:tracePt t="123981" x="6826250" y="1214438"/>
          <p14:tracePt t="123988" x="6819900" y="1208088"/>
          <p14:tracePt t="123996" x="6819900" y="1203325"/>
          <p14:tracePt t="124011" x="6819900" y="1196975"/>
          <p14:tracePt t="124019" x="6819900" y="1190625"/>
          <p14:tracePt t="124026" x="6819900" y="1184275"/>
          <p14:tracePt t="124033" x="6819900" y="1177925"/>
          <p14:tracePt t="124040" x="6819900" y="1171575"/>
          <p14:tracePt t="124048" x="6819900" y="1158875"/>
          <p14:tracePt t="124055" x="6819900" y="1141413"/>
          <p14:tracePt t="124063" x="6819900" y="1135063"/>
          <p14:tracePt t="124078" x="6819900" y="1128713"/>
          <p14:tracePt t="124086" x="6819900" y="1109663"/>
          <p14:tracePt t="124093" x="6819900" y="1103313"/>
          <p14:tracePt t="124101" x="6819900" y="1098550"/>
          <p14:tracePt t="124108" x="6819900" y="1085850"/>
          <p14:tracePt t="124123" x="6819900" y="1079500"/>
          <p14:tracePt t="124138" x="6819900" y="1073150"/>
          <p14:tracePt t="124146" x="6819900" y="1066800"/>
          <p14:tracePt t="124153" x="6819900" y="1047750"/>
          <p14:tracePt t="124161" x="6819900" y="1042988"/>
          <p14:tracePt t="124168" x="6819900" y="1036638"/>
          <p14:tracePt t="124175" x="6826250" y="1030288"/>
          <p14:tracePt t="124183" x="6831013" y="1030288"/>
          <p14:tracePt t="124190" x="6831013" y="1023938"/>
          <p14:tracePt t="124198" x="6837363" y="1017588"/>
          <p14:tracePt t="124205" x="6850063" y="1011238"/>
          <p14:tracePt t="124213" x="6862763" y="1004888"/>
          <p14:tracePt t="124220" x="6875463" y="992188"/>
          <p14:tracePt t="124228" x="6886575" y="987425"/>
          <p14:tracePt t="124237" x="6899275" y="981075"/>
          <p14:tracePt t="124243" x="6918325" y="974725"/>
          <p14:tracePt t="124258" x="6918325" y="968375"/>
          <p14:tracePt t="124274" x="6931025" y="968375"/>
          <p14:tracePt t="124280" x="6937375" y="962025"/>
          <p14:tracePt t="124288" x="6942138" y="962025"/>
          <p14:tracePt t="124296" x="6948488" y="962025"/>
          <p14:tracePt t="124311" x="6961188" y="955675"/>
          <p14:tracePt t="124318" x="6986588" y="949325"/>
          <p14:tracePt t="124326" x="7004050" y="942975"/>
          <p14:tracePt t="124334" x="7023100" y="938213"/>
          <p14:tracePt t="124340" x="7046913" y="931863"/>
          <p14:tracePt t="124350" x="7072313" y="925513"/>
          <p14:tracePt t="124355" x="7085013" y="925513"/>
          <p14:tracePt t="124363" x="7102475" y="912813"/>
          <p14:tracePt t="124370" x="7127875" y="912813"/>
          <p14:tracePt t="124386" x="7134225" y="912813"/>
          <p14:tracePt t="124393" x="7146925" y="912813"/>
          <p14:tracePt t="124401" x="7158038" y="912813"/>
          <p14:tracePt t="124408" x="7170738" y="906463"/>
          <p14:tracePt t="124417" x="7177088" y="906463"/>
          <p14:tracePt t="124423" x="7183438" y="906463"/>
          <p14:tracePt t="124431" x="7189788" y="906463"/>
          <p14:tracePt t="124438" x="7219950" y="893763"/>
          <p14:tracePt t="124446" x="7239000" y="893763"/>
          <p14:tracePt t="124453" x="7251700" y="893763"/>
          <p14:tracePt t="124461" x="7288213" y="893763"/>
          <p14:tracePt t="124469" x="7324725" y="893763"/>
          <p14:tracePt t="124476" x="7337425" y="893763"/>
          <p14:tracePt t="124484" x="7373938" y="893763"/>
          <p14:tracePt t="124490" x="7405688" y="893763"/>
          <p14:tracePt t="124498" x="7416800" y="893763"/>
          <p14:tracePt t="124505" x="7442200" y="893763"/>
          <p14:tracePt t="124513" x="7472363" y="893763"/>
          <p14:tracePt t="124520" x="7491413" y="893763"/>
          <p14:tracePt t="124528" x="7510463" y="900113"/>
          <p14:tracePt t="124536" x="7546975" y="900113"/>
          <p14:tracePt t="124543" x="7566025" y="900113"/>
          <p14:tracePt t="124551" x="7596188" y="900113"/>
          <p14:tracePt t="124558" x="7639050" y="900113"/>
          <p14:tracePt t="124567" x="7670800" y="900113"/>
          <p14:tracePt t="124573" x="7688263" y="900113"/>
          <p14:tracePt t="124581" x="7726363" y="900113"/>
          <p14:tracePt t="124588" x="7762875" y="900113"/>
          <p14:tracePt t="124596" x="7769225" y="900113"/>
          <p14:tracePt t="124603" x="7793038" y="900113"/>
          <p14:tracePt t="124611" x="7824788" y="906463"/>
          <p14:tracePt t="124626" x="7842250" y="906463"/>
          <p14:tracePt t="124634" x="7874000" y="912813"/>
          <p14:tracePt t="124640" x="7880350" y="912813"/>
          <p14:tracePt t="124648" x="7897813" y="919163"/>
          <p14:tracePt t="124655" x="7935913" y="919163"/>
          <p14:tracePt t="124663" x="7942263" y="925513"/>
          <p14:tracePt t="124671" x="7953375" y="931863"/>
          <p14:tracePt t="124678" x="7972425" y="938213"/>
          <p14:tracePt t="124687" x="7991475" y="942975"/>
          <p14:tracePt t="124693" x="7997825" y="949325"/>
          <p14:tracePt t="124700" x="8021638" y="962025"/>
          <p14:tracePt t="124708" x="8040688" y="968375"/>
          <p14:tracePt t="124717" x="8053388" y="974725"/>
          <p14:tracePt t="124723" x="8083550" y="981075"/>
          <p14:tracePt t="124731" x="8089900" y="987425"/>
          <p14:tracePt t="124738" x="8102600" y="992188"/>
          <p14:tracePt t="124746" x="8113713" y="1004888"/>
          <p14:tracePt t="124754" x="8126413" y="1011238"/>
          <p14:tracePt t="124761" x="8132763" y="1017588"/>
          <p14:tracePt t="124768" x="8132763" y="1023938"/>
          <p14:tracePt t="124776" x="8151813" y="1042988"/>
          <p14:tracePt t="124783" x="8158163" y="1047750"/>
          <p14:tracePt t="124790" x="8162925" y="1054100"/>
          <p14:tracePt t="124798" x="8169275" y="1079500"/>
          <p14:tracePt t="124805" x="8194675" y="1109663"/>
          <p14:tracePt t="124813" x="8201025" y="1122363"/>
          <p14:tracePt t="124820" x="8213725" y="1141413"/>
          <p14:tracePt t="124828" x="8218488" y="1152525"/>
          <p14:tracePt t="124837" x="8224838" y="1165225"/>
          <p14:tracePt t="124843" x="8231188" y="1177925"/>
          <p14:tracePt t="124851" x="8231188" y="1190625"/>
          <p14:tracePt t="124858" x="8231188" y="1196975"/>
          <p14:tracePt t="124867" x="8231188" y="1208088"/>
          <p14:tracePt t="124873" x="8237538" y="1220788"/>
          <p14:tracePt t="124880" x="8237538" y="1233488"/>
          <p14:tracePt t="124888" x="8237538" y="1239838"/>
          <p14:tracePt t="124896" x="8237538" y="1258888"/>
          <p14:tracePt t="124903" x="8237538" y="1263650"/>
          <p14:tracePt t="124910" x="8237538" y="1276350"/>
          <p14:tracePt t="124918" x="8237538" y="1289050"/>
          <p14:tracePt t="124926" x="8237538" y="1301750"/>
          <p14:tracePt t="124934" x="8237538" y="1312863"/>
          <p14:tracePt t="124952" x="8237538" y="1393825"/>
          <p14:tracePt t="124955" x="8231188" y="1406525"/>
          <p14:tracePt t="124963" x="8224838" y="1443038"/>
          <p14:tracePt t="124970" x="8218488" y="1468438"/>
          <p14:tracePt t="124978" x="8218488" y="1492250"/>
          <p14:tracePt t="124986" x="8213725" y="1517650"/>
          <p14:tracePt t="124993" x="8213725" y="1547813"/>
          <p14:tracePt t="125001" x="8213725" y="1560513"/>
          <p14:tracePt t="125008" x="8213725" y="1579563"/>
          <p14:tracePt t="125017" x="8213725" y="1597025"/>
          <p14:tracePt t="125023" x="8213725" y="1609725"/>
          <p14:tracePt t="125031" x="8213725" y="1622425"/>
          <p14:tracePt t="125038" x="8213725" y="1646238"/>
          <p14:tracePt t="125046" x="8213725" y="1658938"/>
          <p14:tracePt t="125053" x="8213725" y="1671638"/>
          <p14:tracePt t="125061" x="8201025" y="1695450"/>
          <p14:tracePt t="125068" x="8194675" y="1714500"/>
          <p14:tracePt t="125076" x="8194675" y="1720850"/>
          <p14:tracePt t="125083" x="8181975" y="1744663"/>
          <p14:tracePt t="125090" x="8169275" y="1763713"/>
          <p14:tracePt t="125100" x="8162925" y="1789113"/>
          <p14:tracePt t="125105" x="8158163" y="1800225"/>
          <p14:tracePt t="125113" x="8145463" y="1819275"/>
          <p14:tracePt t="125120" x="8145463" y="1825625"/>
          <p14:tracePt t="125128" x="8139113" y="1838325"/>
          <p14:tracePt t="125136" x="8120063" y="1855788"/>
          <p14:tracePt t="125143" x="8120063" y="1862138"/>
          <p14:tracePt t="125150" x="8102600" y="1874838"/>
          <p14:tracePt t="125158" x="8089900" y="1887538"/>
          <p14:tracePt t="125167" x="8058150" y="1887538"/>
          <p14:tracePt t="125173" x="8047038" y="1887538"/>
          <p14:tracePt t="125181" x="8021638" y="1893888"/>
          <p14:tracePt t="125188" x="7966075" y="1893888"/>
          <p14:tracePt t="125196" x="7948613" y="1893888"/>
          <p14:tracePt t="125203" x="7910513" y="1893888"/>
          <p14:tracePt t="125211" x="7874000" y="1893888"/>
          <p14:tracePt t="125218" x="7842250" y="1900238"/>
          <p14:tracePt t="125226" x="7818438" y="1900238"/>
          <p14:tracePt t="125234" x="7781925" y="1900238"/>
          <p14:tracePt t="125240" x="7743825" y="1900238"/>
          <p14:tracePt t="125250" x="7726363" y="1900238"/>
          <p14:tracePt t="125256" x="7688263" y="1900238"/>
          <p14:tracePt t="125263" x="7632700" y="1900238"/>
          <p14:tracePt t="125270" x="7615238" y="1900238"/>
          <p14:tracePt t="125278" x="7572375" y="1900238"/>
          <p14:tracePt t="125286" x="7516813" y="1900238"/>
          <p14:tracePt t="125293" x="7497763" y="1900238"/>
          <p14:tracePt t="125302" x="7454900" y="1900238"/>
          <p14:tracePt t="125308" x="7412038" y="1900238"/>
          <p14:tracePt t="125317" x="7386638" y="1900238"/>
          <p14:tracePt t="125323" x="7350125" y="1900238"/>
          <p14:tracePt t="125331" x="7288213" y="1900238"/>
          <p14:tracePt t="125338" x="7262813" y="1900238"/>
          <p14:tracePt t="125346" x="7207250" y="1881188"/>
          <p14:tracePt t="125353" x="7134225" y="1862138"/>
          <p14:tracePt t="125361" x="7078663" y="1844675"/>
          <p14:tracePt t="125369" x="7046913" y="1838325"/>
          <p14:tracePt t="125376" x="6986588" y="1806575"/>
          <p14:tracePt t="125384" x="6918325" y="1782763"/>
          <p14:tracePt t="125390" x="6899275" y="1776413"/>
          <p14:tracePt t="125400" x="6826250" y="1744663"/>
          <p14:tracePt t="125406" x="6807200" y="1733550"/>
          <p14:tracePt t="125413" x="6794500" y="1727200"/>
          <p14:tracePt t="125420" x="6781800" y="1714500"/>
          <p14:tracePt t="125428" x="6770688" y="1708150"/>
          <p14:tracePt t="125436" x="6757988" y="1701800"/>
          <p14:tracePt t="125443" x="6732588" y="1689100"/>
          <p14:tracePt t="125451" x="6715125" y="1677988"/>
          <p14:tracePt t="125458" x="6708775" y="1671638"/>
          <p14:tracePt t="125466" x="6696075" y="1665288"/>
          <p14:tracePt t="125473" x="6677025" y="1652588"/>
          <p14:tracePt t="125481" x="6665913" y="1639888"/>
          <p14:tracePt t="125488" x="6659563" y="1639888"/>
          <p14:tracePt t="125496" x="6653213" y="1622425"/>
          <p14:tracePt t="125503" x="6640513" y="1609725"/>
          <p14:tracePt t="125511" x="6634163" y="1597025"/>
          <p14:tracePt t="125519" x="6627813" y="1573213"/>
          <p14:tracePt t="125526" x="6621463" y="1554163"/>
          <p14:tracePt t="125534" x="6621463" y="1541463"/>
          <p14:tracePt t="125540" x="6604000" y="1504950"/>
          <p14:tracePt t="125548" x="6597650" y="1473200"/>
          <p14:tracePt t="125555" x="6597650" y="1468438"/>
          <p14:tracePt t="125563" x="6591300" y="1449388"/>
          <p14:tracePt t="125570" x="6584950" y="1430338"/>
          <p14:tracePt t="125578" x="6584950" y="1423988"/>
          <p14:tracePt t="125586" x="6584950" y="1412875"/>
          <p14:tracePt t="125593" x="6584950" y="1400175"/>
          <p14:tracePt t="125600" x="6584950" y="1381125"/>
          <p14:tracePt t="125608" x="6584950" y="1368425"/>
          <p14:tracePt t="125616" x="6584950" y="1350963"/>
          <p14:tracePt t="125623" x="6584950" y="1331913"/>
          <p14:tracePt t="125631" x="6591300" y="1319213"/>
          <p14:tracePt t="125638" x="6597650" y="1295400"/>
          <p14:tracePt t="125646" x="6604000" y="1276350"/>
          <p14:tracePt t="125653" x="6610350" y="1263650"/>
          <p14:tracePt t="125661" x="6621463" y="1246188"/>
          <p14:tracePt t="125669" x="6646863" y="1227138"/>
          <p14:tracePt t="125676" x="6653213" y="1214438"/>
          <p14:tracePt t="125685" x="6665913" y="1203325"/>
          <p14:tracePt t="125690" x="6689725" y="1171575"/>
          <p14:tracePt t="125700" x="6721475" y="1147763"/>
          <p14:tracePt t="125705" x="6732588" y="1128713"/>
          <p14:tracePt t="125713" x="6764338" y="1098550"/>
          <p14:tracePt t="125720" x="6777038" y="1079500"/>
          <p14:tracePt t="125728" x="6794500" y="1054100"/>
          <p14:tracePt t="125737" x="6813550" y="1036638"/>
          <p14:tracePt t="125743" x="6826250" y="1011238"/>
          <p14:tracePt t="125750" x="6837363" y="1004888"/>
          <p14:tracePt t="125758" x="6856413" y="992188"/>
          <p14:tracePt t="125767" x="6875463" y="974725"/>
          <p14:tracePt t="125773" x="6886575" y="974725"/>
          <p14:tracePt t="125781" x="6905625" y="968375"/>
          <p14:tracePt t="125788" x="6942138" y="962025"/>
          <p14:tracePt t="125796" x="6973888" y="949325"/>
          <p14:tracePt t="125803" x="6991350" y="942975"/>
          <p14:tracePt t="125810" x="7035800" y="938213"/>
          <p14:tracePt t="125819" x="7053263" y="931863"/>
          <p14:tracePt t="125826" x="7065963" y="925513"/>
          <p14:tracePt t="125833" x="7085013" y="925513"/>
          <p14:tracePt t="125841" x="7097713" y="919163"/>
          <p14:tracePt t="125849" x="7102475" y="919163"/>
          <p14:tracePt t="125855" x="7108825" y="919163"/>
          <p14:tracePt t="125863" x="7115175" y="919163"/>
          <p14:tracePt t="125870" x="7121525" y="919163"/>
          <p14:tracePt t="125886" x="7127875" y="919163"/>
          <p14:tracePt t="125893" x="7134225" y="912813"/>
          <p14:tracePt t="125901" x="7164388" y="912813"/>
          <p14:tracePt t="125908" x="7207250" y="906463"/>
          <p14:tracePt t="125916" x="7245350" y="906463"/>
          <p14:tracePt t="125923" x="7256463" y="900113"/>
          <p14:tracePt t="125931" x="7288213" y="900113"/>
          <p14:tracePt t="125938" x="7324725" y="887413"/>
          <p14:tracePt t="125952" x="7337425" y="887413"/>
          <p14:tracePt t="125955" x="7362825" y="882650"/>
          <p14:tracePt t="125961" x="7392988" y="882650"/>
          <p14:tracePt t="125968" x="7399338" y="882650"/>
          <p14:tracePt t="125975" x="7423150" y="882650"/>
          <p14:tracePt t="125983" x="7429500" y="882650"/>
          <p14:tracePt t="125990" x="7442200" y="882650"/>
          <p14:tracePt t="126000" x="7467600" y="882650"/>
          <p14:tracePt t="126006" x="7504113" y="882650"/>
          <p14:tracePt t="126014" x="7540625" y="887413"/>
          <p14:tracePt t="126020" x="7559675" y="887413"/>
          <p14:tracePt t="126028" x="7589838" y="893763"/>
          <p14:tracePt t="126036" x="7645400" y="912813"/>
          <p14:tracePt t="126043" x="7658100" y="919163"/>
          <p14:tracePt t="126050" x="7681913" y="925513"/>
          <p14:tracePt t="126058" x="7700963" y="931863"/>
          <p14:tracePt t="126066" x="7707313" y="931863"/>
          <p14:tracePt t="126073" x="7737475" y="949325"/>
          <p14:tracePt t="126081" x="7756525" y="955675"/>
          <p14:tracePt t="126088" x="7775575" y="962025"/>
          <p14:tracePt t="126095" x="7805738" y="981075"/>
          <p14:tracePt t="126103" x="7848600" y="992188"/>
          <p14:tracePt t="126111" x="7893050" y="1011238"/>
          <p14:tracePt t="126120" x="7897813" y="1011238"/>
          <p14:tracePt t="126126" x="7929563" y="1017588"/>
          <p14:tracePt t="126133" x="7948613" y="1036638"/>
          <p14:tracePt t="126140" x="7966075" y="1042988"/>
          <p14:tracePt t="126148" x="7978775" y="1054100"/>
          <p14:tracePt t="126155" x="7991475" y="1060450"/>
          <p14:tracePt t="126163" x="7997825" y="1066800"/>
          <p14:tracePt t="126170" x="8015288" y="1079500"/>
          <p14:tracePt t="126178" x="8027988" y="1098550"/>
          <p14:tracePt t="126186" x="8040688" y="1103313"/>
          <p14:tracePt t="126193" x="8058150" y="1122363"/>
          <p14:tracePt t="126201" x="8096250" y="1158875"/>
          <p14:tracePt t="126208" x="8107363" y="1171575"/>
          <p14:tracePt t="126216" x="8126413" y="1184275"/>
          <p14:tracePt t="126223" x="8158163" y="1214438"/>
          <p14:tracePt t="126231" x="8169275" y="1227138"/>
          <p14:tracePt t="126238" x="8188325" y="1246188"/>
          <p14:tracePt t="126246" x="8201025" y="1282700"/>
          <p14:tracePt t="126253" x="8207375" y="1295400"/>
          <p14:tracePt t="126261" x="8207375" y="1301750"/>
          <p14:tracePt t="126270" x="8213725" y="1319213"/>
          <p14:tracePt t="126276" x="8213725" y="1325563"/>
          <p14:tracePt t="126283" x="8213725" y="1331913"/>
          <p14:tracePt t="126290" x="8213725" y="1344613"/>
          <p14:tracePt t="126299" x="8213725" y="1368425"/>
          <p14:tracePt t="126313" x="8213725" y="1381125"/>
          <p14:tracePt t="126320" x="8218488" y="1400175"/>
          <p14:tracePt t="126328" x="8218488" y="1412875"/>
          <p14:tracePt t="126336" x="8218488" y="1419225"/>
          <p14:tracePt t="126343" x="8218488" y="1430338"/>
          <p14:tracePt t="126351" x="8218488" y="1462088"/>
          <p14:tracePt t="126358" x="8218488" y="1468438"/>
          <p14:tracePt t="126366" x="8218488" y="1498600"/>
          <p14:tracePt t="126373" x="8218488" y="1535113"/>
          <p14:tracePt t="126380" x="8218488" y="1566863"/>
          <p14:tracePt t="126388" x="8201025" y="1603375"/>
          <p14:tracePt t="126396" x="8194675" y="1639888"/>
          <p14:tracePt t="126403" x="8194675" y="1665288"/>
          <p14:tracePt t="126411" x="8181975" y="1689100"/>
          <p14:tracePt t="126419" x="8175625" y="1720850"/>
          <p14:tracePt t="126426" x="8158163" y="1733550"/>
          <p14:tracePt t="126433" x="8158163" y="1744663"/>
          <p14:tracePt t="126440" x="8145463" y="1757363"/>
          <p14:tracePt t="126449" x="8139113" y="1770063"/>
          <p14:tracePt t="126455" x="8132763" y="1776413"/>
          <p14:tracePt t="126463" x="8126413" y="1789113"/>
          <p14:tracePt t="126470" x="8107363" y="1795463"/>
          <p14:tracePt t="126478" x="8102600" y="1800225"/>
          <p14:tracePt t="126486" x="8083550" y="1806575"/>
          <p14:tracePt t="126493" x="8064500" y="1812925"/>
          <p14:tracePt t="126500" x="8058150" y="1812925"/>
          <p14:tracePt t="126508" x="8040688" y="1825625"/>
          <p14:tracePt t="126516" x="8027988" y="1825625"/>
          <p14:tracePt t="126523" x="8015288" y="1831975"/>
          <p14:tracePt t="126531" x="7997825" y="1838325"/>
          <p14:tracePt t="126538" x="7985125" y="1838325"/>
          <p14:tracePt t="126546" x="7972425" y="1838325"/>
          <p14:tracePt t="126553" x="7966075" y="1844675"/>
          <p14:tracePt t="126561" x="7948613" y="1844675"/>
          <p14:tracePt t="126568" x="7935913" y="1849438"/>
          <p14:tracePt t="126583" x="7916863" y="1849438"/>
          <p14:tracePt t="126590" x="7893050" y="1855788"/>
          <p14:tracePt t="126599" x="7886700" y="1855788"/>
          <p14:tracePt t="126605" x="7874000" y="1855788"/>
          <p14:tracePt t="126613" x="7848600" y="1855788"/>
          <p14:tracePt t="126628" x="7831138" y="1855788"/>
          <p14:tracePt t="126636" x="7805738" y="1855788"/>
          <p14:tracePt t="126643" x="7788275" y="1855788"/>
          <p14:tracePt t="126651" x="7775575" y="1855788"/>
          <p14:tracePt t="126658" x="7756525" y="1855788"/>
          <p14:tracePt t="126666" x="7737475" y="1855788"/>
          <p14:tracePt t="126673" x="7732713" y="1855788"/>
          <p14:tracePt t="126681" x="7713663" y="1855788"/>
          <p14:tracePt t="126688" x="7688263" y="1855788"/>
          <p14:tracePt t="126696" x="7681913" y="1855788"/>
          <p14:tracePt t="126703" x="7677150" y="1855788"/>
          <p14:tracePt t="126718" x="7677150" y="1862138"/>
          <p14:tracePt t="126726" x="7670800" y="1862138"/>
          <p14:tracePt t="127679" x="7658100" y="1868488"/>
          <p14:tracePt t="127687" x="7639050" y="1868488"/>
          <p14:tracePt t="127693" x="7602538" y="1874838"/>
          <p14:tracePt t="127701" x="7546975" y="1887538"/>
          <p14:tracePt t="127708" x="7510463" y="1887538"/>
          <p14:tracePt t="127716" x="7448550" y="1893888"/>
          <p14:tracePt t="127723" x="7373938" y="1893888"/>
          <p14:tracePt t="127731" x="7312025" y="1893888"/>
          <p14:tracePt t="127739" x="7239000" y="1905000"/>
          <p14:tracePt t="127746" x="7170738" y="1905000"/>
          <p14:tracePt t="127754" x="7151688" y="1905000"/>
          <p14:tracePt t="127761" x="7115175" y="1905000"/>
          <p14:tracePt t="127770" x="7078663" y="1905000"/>
          <p14:tracePt t="127776" x="7065963" y="1905000"/>
          <p14:tracePt t="127784" x="7035800" y="1893888"/>
          <p14:tracePt t="127791" x="6997700" y="1881188"/>
          <p14:tracePt t="127798" x="6986588" y="1874838"/>
          <p14:tracePt t="127807" x="6954838" y="1868488"/>
          <p14:tracePt t="127814" x="6924675" y="1849438"/>
          <p14:tracePt t="127821" x="6905625" y="1844675"/>
          <p14:tracePt t="127828" x="6892925" y="1838325"/>
          <p14:tracePt t="127837" x="6862763" y="1831975"/>
          <p14:tracePt t="127843" x="6843713" y="1825625"/>
          <p14:tracePt t="127852" x="6831013" y="1819275"/>
          <p14:tracePt t="127858" x="6813550" y="1812925"/>
          <p14:tracePt t="127866" x="6794500" y="1806575"/>
          <p14:tracePt t="127874" x="6781800" y="1800225"/>
          <p14:tracePt t="127881" x="6777038" y="1782763"/>
          <p14:tracePt t="127892" x="6757988" y="1770063"/>
          <p14:tracePt t="127896" x="6751638" y="1770063"/>
          <p14:tracePt t="127904" x="6738938" y="1751013"/>
          <p14:tracePt t="127911" x="6732588" y="1744663"/>
          <p14:tracePt t="127926" x="6726238" y="1733550"/>
          <p14:tracePt t="127934" x="6708775" y="1708150"/>
          <p14:tracePt t="127944" x="6696075" y="1689100"/>
          <p14:tracePt t="127949" x="6689725" y="1677988"/>
          <p14:tracePt t="127957" x="6672263" y="1633538"/>
          <p14:tracePt t="127963" x="6665913" y="1622425"/>
          <p14:tracePt t="127972" x="6659563" y="1603375"/>
          <p14:tracePt t="127978" x="6653213" y="1584325"/>
          <p14:tracePt t="127986" x="6646863" y="1566863"/>
          <p14:tracePt t="127992" x="6646863" y="1554163"/>
          <p14:tracePt t="128000" x="6640513" y="1524000"/>
          <p14:tracePt t="128008" x="6640513" y="1485900"/>
          <p14:tracePt t="128015" x="6634163" y="1468438"/>
          <p14:tracePt t="128023" x="6634163" y="1430338"/>
          <p14:tracePt t="128030" x="6621463" y="1406525"/>
          <p14:tracePt t="128038" x="6621463" y="1387475"/>
          <p14:tracePt t="128045" x="6621463" y="1368425"/>
          <p14:tracePt t="128053" x="6621463" y="1338263"/>
          <p14:tracePt t="128060" x="6621463" y="1319213"/>
          <p14:tracePt t="128069" x="6621463" y="1308100"/>
          <p14:tracePt t="128075" x="6621463" y="1289050"/>
          <p14:tracePt t="128083" x="6621463" y="1276350"/>
          <p14:tracePt t="128090" x="6621463" y="1270000"/>
          <p14:tracePt t="128098" x="6621463" y="1252538"/>
          <p14:tracePt t="128105" x="6634163" y="1227138"/>
          <p14:tracePt t="128113" x="6634163" y="1220788"/>
          <p14:tracePt t="128121" x="6646863" y="1203325"/>
          <p14:tracePt t="128128" x="6659563" y="1184275"/>
          <p14:tracePt t="128136" x="6665913" y="1171575"/>
          <p14:tracePt t="128143" x="6677025" y="1152525"/>
          <p14:tracePt t="128150" x="6696075" y="1135063"/>
          <p14:tracePt t="128158" x="6721475" y="1122363"/>
          <p14:tracePt t="128165" x="6732588" y="1109663"/>
          <p14:tracePt t="128173" x="6745288" y="1103313"/>
          <p14:tracePt t="128180" x="6751638" y="1098550"/>
          <p14:tracePt t="128188" x="6764338" y="1085850"/>
          <p14:tracePt t="128195" x="6781800" y="1073150"/>
          <p14:tracePt t="128203" x="6813550" y="1054100"/>
          <p14:tracePt t="128210" x="6819900" y="1047750"/>
          <p14:tracePt t="128219" x="6837363" y="1036638"/>
          <p14:tracePt t="128225" x="6892925" y="1004888"/>
          <p14:tracePt t="128233" x="6918325" y="998538"/>
          <p14:tracePt t="128240" x="6937375" y="992188"/>
          <p14:tracePt t="128248" x="6973888" y="974725"/>
          <p14:tracePt t="128255" x="6986588" y="962025"/>
          <p14:tracePt t="128263" x="7029450" y="955675"/>
          <p14:tracePt t="128278" x="7085013" y="938213"/>
          <p14:tracePt t="128286" x="7108825" y="938213"/>
          <p14:tracePt t="128292" x="7151688" y="931863"/>
          <p14:tracePt t="128300" x="7189788" y="931863"/>
          <p14:tracePt t="128308" x="7202488" y="931863"/>
          <p14:tracePt t="128315" x="7239000" y="931863"/>
          <p14:tracePt t="128323" x="7275513" y="931863"/>
          <p14:tracePt t="128330" x="7294563" y="931863"/>
          <p14:tracePt t="128338" x="7331075" y="931863"/>
          <p14:tracePt t="128345" x="7367588" y="931863"/>
          <p14:tracePt t="128353" x="7399338" y="931863"/>
          <p14:tracePt t="128360" x="7442200" y="931863"/>
          <p14:tracePt t="128368" x="7504113" y="931863"/>
          <p14:tracePt t="128375" x="7534275" y="931863"/>
          <p14:tracePt t="128383" x="7589838" y="931863"/>
          <p14:tracePt t="128390" x="7651750" y="931863"/>
          <p14:tracePt t="128398" x="7670800" y="931863"/>
          <p14:tracePt t="128405" x="7720013" y="931863"/>
          <p14:tracePt t="128413" x="7769225" y="931863"/>
          <p14:tracePt t="128421" x="7818438" y="931863"/>
          <p14:tracePt t="128428" x="7831138" y="931863"/>
          <p14:tracePt t="128436" x="7867650" y="931863"/>
          <p14:tracePt t="128443" x="7893050" y="931863"/>
          <p14:tracePt t="128451" x="7893050" y="938213"/>
          <p14:tracePt t="128458" x="7916863" y="942975"/>
          <p14:tracePt t="128465" x="7942263" y="949325"/>
          <p14:tracePt t="128473" x="7953375" y="955675"/>
          <p14:tracePt t="128480" x="7991475" y="968375"/>
          <p14:tracePt t="128488" x="8021638" y="981075"/>
          <p14:tracePt t="128495" x="8034338" y="987425"/>
          <p14:tracePt t="128503" x="8064500" y="998538"/>
          <p14:tracePt t="128510" x="8083550" y="1023938"/>
          <p14:tracePt t="128519" x="8107363" y="1036638"/>
          <p14:tracePt t="128525" x="8126413" y="1047750"/>
          <p14:tracePt t="128533" x="8158163" y="1073150"/>
          <p14:tracePt t="128540" x="8188325" y="1109663"/>
          <p14:tracePt t="128548" x="8201025" y="1122363"/>
          <p14:tracePt t="128555" x="8231188" y="1141413"/>
          <p14:tracePt t="128563" x="8250238" y="1165225"/>
          <p14:tracePt t="128571" x="8262938" y="1177925"/>
          <p14:tracePt t="128578" x="8280400" y="1196975"/>
          <p14:tracePt t="128586" x="8305800" y="1220788"/>
          <p14:tracePt t="128592" x="8312150" y="1233488"/>
          <p14:tracePt t="128600" x="8329613" y="1263650"/>
          <p14:tracePt t="128608" x="8335963" y="1282700"/>
          <p14:tracePt t="128615" x="8348663" y="1295400"/>
          <p14:tracePt t="128623" x="8355013" y="1312863"/>
          <p14:tracePt t="128630" x="8361363" y="1344613"/>
          <p14:tracePt t="128638" x="8367713" y="1363663"/>
          <p14:tracePt t="128645" x="8372475" y="1393825"/>
          <p14:tracePt t="128653" x="8378825" y="1430338"/>
          <p14:tracePt t="128660" x="8385175" y="1462088"/>
          <p14:tracePt t="128669" x="8397875" y="1479550"/>
          <p14:tracePt t="128675" x="8404225" y="1511300"/>
          <p14:tracePt t="128683" x="8410575" y="1541463"/>
          <p14:tracePt t="128690" x="8416925" y="1554163"/>
          <p14:tracePt t="128698" x="8416925" y="1579563"/>
          <p14:tracePt t="128705" x="8416925" y="1590675"/>
          <p14:tracePt t="128713" x="8416925" y="1603375"/>
          <p14:tracePt t="128720" x="8416925" y="1622425"/>
          <p14:tracePt t="128728" x="8416925" y="1628775"/>
          <p14:tracePt t="128736" x="8416925" y="1639888"/>
          <p14:tracePt t="128742" x="8410575" y="1658938"/>
          <p14:tracePt t="128750" x="8397875" y="1684338"/>
          <p14:tracePt t="128757" x="8378825" y="1701800"/>
          <p14:tracePt t="128765" x="8367713" y="1714500"/>
          <p14:tracePt t="128772" x="8348663" y="1744663"/>
          <p14:tracePt t="128779" x="8299450" y="1782763"/>
          <p14:tracePt t="128787" x="8286750" y="1800225"/>
          <p14:tracePt t="128795" x="8250238" y="1825625"/>
          <p14:tracePt t="128802" x="8201025" y="1862138"/>
          <p14:tracePt t="128810" x="8181975" y="1874838"/>
          <p14:tracePt t="128819" x="8139113" y="1905000"/>
          <p14:tracePt t="128825" x="8096250" y="1930400"/>
          <p14:tracePt t="128833" x="8070850" y="1949450"/>
          <p14:tracePt t="128840" x="8040688" y="1960563"/>
          <p14:tracePt t="128848" x="7997825" y="1992313"/>
          <p14:tracePt t="128855" x="7972425" y="1998663"/>
          <p14:tracePt t="128863" x="7923213" y="2022475"/>
          <p14:tracePt t="128871" x="7893050" y="2035175"/>
          <p14:tracePt t="128892" x="7824788" y="2054225"/>
          <p14:tracePt t="128900" x="7788275" y="2054225"/>
          <p14:tracePt t="128908" x="7769225" y="2054225"/>
          <p14:tracePt t="128915" x="7720013" y="2054225"/>
          <p14:tracePt t="128923" x="7670800" y="2054225"/>
          <p14:tracePt t="128930" x="7632700" y="2054225"/>
          <p14:tracePt t="128938" x="7572375" y="2054225"/>
          <p14:tracePt t="128945" x="7485063" y="2054225"/>
          <p14:tracePt t="128953" x="7454900" y="2054225"/>
          <p14:tracePt t="128960" x="7380288" y="2054225"/>
          <p14:tracePt t="128969" x="7294563" y="2054225"/>
          <p14:tracePt t="128975" x="7219950" y="2054225"/>
          <p14:tracePt t="128983" x="7202488" y="2054225"/>
          <p14:tracePt t="128990" x="7140575" y="2054225"/>
          <p14:tracePt t="128998" x="7091363" y="2054225"/>
          <p14:tracePt t="129005" x="7072313" y="2054225"/>
          <p14:tracePt t="129013" x="7035800" y="2047875"/>
          <p14:tracePt t="129020" x="7004050" y="2041525"/>
          <p14:tracePt t="129027" x="6986588" y="2035175"/>
          <p14:tracePt t="129035" x="6954838" y="2028825"/>
          <p14:tracePt t="129042" x="6924675" y="2005013"/>
          <p14:tracePt t="129050" x="6911975" y="1998663"/>
          <p14:tracePt t="129057" x="6881813" y="1985963"/>
          <p14:tracePt t="129065" x="6862763" y="1960563"/>
          <p14:tracePt t="129073" x="6837363" y="1943100"/>
          <p14:tracePt t="129080" x="6831013" y="1936750"/>
          <p14:tracePt t="129088" x="6807200" y="1917700"/>
          <p14:tracePt t="129095" x="6781800" y="1881188"/>
          <p14:tracePt t="129103" x="6770688" y="1868488"/>
          <p14:tracePt t="129110" x="6738938" y="1849438"/>
          <p14:tracePt t="129118" x="6696075" y="1812925"/>
          <p14:tracePt t="129125" x="6683375" y="1806575"/>
          <p14:tracePt t="129133" x="6665913" y="1795463"/>
          <p14:tracePt t="129140" x="6640513" y="1770063"/>
          <p14:tracePt t="129148" x="6634163" y="1770063"/>
          <p14:tracePt t="129155" x="6616700" y="1751013"/>
          <p14:tracePt t="129163" x="6610350" y="1739900"/>
          <p14:tracePt t="129171" x="6604000" y="1727200"/>
          <p14:tracePt t="129178" x="6604000" y="1714500"/>
          <p14:tracePt t="129185" x="6597650" y="1677988"/>
          <p14:tracePt t="129193" x="6591300" y="1633538"/>
          <p14:tracePt t="129200" x="6591300" y="1616075"/>
          <p14:tracePt t="129208" x="6591300" y="1573213"/>
          <p14:tracePt t="129215" x="6591300" y="1524000"/>
          <p14:tracePt t="129223" x="6591300" y="1498600"/>
          <p14:tracePt t="129230" x="6591300" y="1473200"/>
          <p14:tracePt t="129238" x="6591300" y="1436688"/>
          <p14:tracePt t="129245" x="6591300" y="1423988"/>
          <p14:tracePt t="129253" x="6591300" y="1387475"/>
          <p14:tracePt t="129260" x="6591300" y="1357313"/>
          <p14:tracePt t="129269" x="6591300" y="1331913"/>
          <p14:tracePt t="129275" x="6597650" y="1319213"/>
          <p14:tracePt t="129283" x="6610350" y="1276350"/>
          <p14:tracePt t="129290" x="6616700" y="1258888"/>
          <p14:tracePt t="129298" x="6627813" y="1239838"/>
          <p14:tracePt t="129305" x="6646863" y="1214438"/>
          <p14:tracePt t="129313" x="6665913" y="1184275"/>
          <p14:tracePt t="129328" x="6677025" y="1165225"/>
          <p14:tracePt t="129335" x="6696075" y="1141413"/>
          <p14:tracePt t="129343" x="6696075" y="1135063"/>
          <p14:tracePt t="129350" x="6708775" y="1128713"/>
          <p14:tracePt t="129358" x="6732588" y="1098550"/>
          <p14:tracePt t="129365" x="6745288" y="1079500"/>
          <p14:tracePt t="129373" x="6757988" y="1066800"/>
          <p14:tracePt t="129380" x="6770688" y="1054100"/>
          <p14:tracePt t="129388" x="6788150" y="1042988"/>
          <p14:tracePt t="129395" x="6788150" y="1036638"/>
          <p14:tracePt t="129403" x="6788150" y="1030288"/>
          <p14:tracePt t="129732" x="6788150" y="1023938"/>
          <p14:tracePt t="129739" x="6788150" y="1017588"/>
          <p14:tracePt t="129747" x="6781800" y="1017588"/>
          <p14:tracePt t="129754" x="6777038" y="1004888"/>
          <p14:tracePt t="129762" x="6770688" y="992188"/>
          <p14:tracePt t="129770" x="6757988" y="981075"/>
          <p14:tracePt t="129777" x="6757988" y="974725"/>
          <p14:tracePt t="129785" x="6757988" y="962025"/>
          <p14:tracePt t="129792" x="6751638" y="955675"/>
          <p14:tracePt t="129800" x="6751638" y="949325"/>
          <p14:tracePt t="129808" x="6751638" y="942975"/>
          <p14:tracePt t="129839" x="6751638" y="938213"/>
          <p14:tracePt t="129846" x="6757988" y="931863"/>
          <p14:tracePt t="129854" x="6764338" y="925513"/>
          <p14:tracePt t="129861" x="6777038" y="919163"/>
          <p14:tracePt t="129869" x="6794500" y="919163"/>
          <p14:tracePt t="129877" x="6807200" y="912813"/>
          <p14:tracePt t="129884" x="6826250" y="893763"/>
          <p14:tracePt t="129891" x="6843713" y="887413"/>
          <p14:tracePt t="129898" x="6856413" y="887413"/>
          <p14:tracePt t="129907" x="6881813" y="882650"/>
          <p14:tracePt t="129913" x="6905625" y="876300"/>
          <p14:tracePt t="129921" x="6918325" y="876300"/>
          <p14:tracePt t="129944" x="7035800" y="869950"/>
          <p14:tracePt t="129952" x="7102475" y="869950"/>
          <p14:tracePt t="129959" x="7140575" y="869950"/>
          <p14:tracePt t="129966" x="7226300" y="869950"/>
          <p14:tracePt t="129974" x="7262813" y="869950"/>
          <p14:tracePt t="129981" x="7337425" y="869950"/>
          <p14:tracePt t="129990" x="7399338" y="869950"/>
          <p14:tracePt t="129996" x="7416800" y="869950"/>
          <p14:tracePt t="130004" x="7454900" y="869950"/>
          <p14:tracePt t="130011" x="7485063" y="869950"/>
          <p14:tracePt t="130019" x="7491413" y="869950"/>
          <p14:tracePt t="130026" x="7510463" y="869950"/>
          <p14:tracePt t="130034" x="7559675" y="887413"/>
          <p14:tracePt t="130041" x="7577138" y="893763"/>
          <p14:tracePt t="130049" x="7608888" y="906463"/>
          <p14:tracePt t="130057" x="7658100" y="925513"/>
          <p14:tracePt t="130063" x="7670800" y="931863"/>
          <p14:tracePt t="130071" x="7713663" y="949325"/>
          <p14:tracePt t="130078" x="7743825" y="974725"/>
          <p14:tracePt t="130086" x="7799388" y="1011238"/>
          <p14:tracePt t="130094" x="7812088" y="1023938"/>
          <p14:tracePt t="130101" x="7861300" y="1066800"/>
          <p14:tracePt t="130109" x="7897813" y="1109663"/>
          <p14:tracePt t="130116" x="7916863" y="1152525"/>
          <p14:tracePt t="130124" x="7953375" y="1208088"/>
          <p14:tracePt t="130131" x="7991475" y="1270000"/>
          <p14:tracePt t="130140" x="7997825" y="1301750"/>
          <p14:tracePt t="130146" x="8015288" y="1368425"/>
          <p14:tracePt t="130154" x="8027988" y="1430338"/>
          <p14:tracePt t="130161" x="8034338" y="1462088"/>
          <p14:tracePt t="130169" x="8034338" y="1498600"/>
          <p14:tracePt t="130176" x="8034338" y="1547813"/>
          <p14:tracePt t="130183" x="8034338" y="1573213"/>
          <p14:tracePt t="130191" x="8034338" y="1603375"/>
          <p14:tracePt t="130199" x="8034338" y="1646238"/>
          <p14:tracePt t="130207" x="8034338" y="1701800"/>
          <p14:tracePt t="130221" x="8027988" y="1739900"/>
          <p14:tracePt t="130228" x="8021638" y="1770063"/>
          <p14:tracePt t="130236" x="8015288" y="1782763"/>
          <p14:tracePt t="130243" x="8002588" y="1819275"/>
          <p14:tracePt t="130251" x="7991475" y="1849438"/>
          <p14:tracePt t="130259" x="7991475" y="1855788"/>
          <p14:tracePt t="130266" x="7978775" y="1874838"/>
          <p14:tracePt t="130274" x="7972425" y="1887538"/>
          <p14:tracePt t="130281" x="7959725" y="1905000"/>
          <p14:tracePt t="130290" x="7948613" y="1911350"/>
          <p14:tracePt t="130296" x="7929563" y="1924050"/>
          <p14:tracePt t="130304" x="7929563" y="1930400"/>
          <p14:tracePt t="130311" x="7923213" y="1930400"/>
          <p14:tracePt t="130319" x="7916863" y="1936750"/>
          <p14:tracePt t="130328" x="7910513" y="1936750"/>
          <p14:tracePt t="130334" x="7904163" y="1943100"/>
          <p14:tracePt t="130341" x="7897813" y="1949450"/>
          <p14:tracePt t="130348" x="7893050" y="1949450"/>
          <p14:tracePt t="130363" x="7874000" y="1955800"/>
          <p14:tracePt t="130371" x="7861300" y="1955800"/>
          <p14:tracePt t="130378" x="7848600" y="1955800"/>
          <p14:tracePt t="130386" x="7824788" y="1960563"/>
          <p14:tracePt t="130393" x="7799388" y="1960563"/>
          <p14:tracePt t="130401" x="7793038" y="1960563"/>
          <p14:tracePt t="130409" x="7769225" y="1973263"/>
          <p14:tracePt t="130416" x="7750175" y="1973263"/>
          <p14:tracePt t="130424" x="7732713" y="1973263"/>
          <p14:tracePt t="130431" x="7720013" y="1973263"/>
          <p14:tracePt t="130440" x="7707313" y="1973263"/>
          <p14:tracePt t="130446" x="7688263" y="1973263"/>
          <p14:tracePt t="130454" x="7681913" y="1973263"/>
          <p14:tracePt t="130461" x="7670800" y="1973263"/>
          <p14:tracePt t="130469" x="7658100" y="1966913"/>
          <p14:tracePt t="130477" x="7651750" y="1955800"/>
          <p14:tracePt t="130484" x="7639050" y="1955800"/>
          <p14:tracePt t="130491" x="7632700" y="1943100"/>
          <p14:tracePt t="130498" x="7627938" y="1943100"/>
          <p14:tracePt t="130508" x="7615238" y="1930400"/>
          <p14:tracePt t="130513" x="7602538" y="1911350"/>
          <p14:tracePt t="130521" x="7596188" y="1911350"/>
          <p14:tracePt t="130528" x="7577138" y="1905000"/>
          <p14:tracePt t="130536" x="7566025" y="1893888"/>
          <p14:tracePt t="130544" x="7559675" y="1887538"/>
          <p14:tracePt t="130551" x="7553325" y="1887538"/>
          <p14:tracePt t="130559" x="7553325" y="1881188"/>
          <p14:tracePt t="130566" x="7546975" y="1874838"/>
          <p14:tracePt t="130574" x="7546975" y="1868488"/>
          <p14:tracePt t="130581" x="7540625" y="1862138"/>
          <p14:tracePt t="130590" x="7534275" y="1855788"/>
          <p14:tracePt t="130596" x="7527925" y="1855788"/>
          <p14:tracePt t="130604" x="7523163" y="1855788"/>
          <p14:tracePt t="130611" x="7516813" y="1849438"/>
          <p14:tracePt t="130619" x="7516813" y="1844675"/>
          <p14:tracePt t="130626" x="7516813" y="1838325"/>
          <p14:tracePt t="130634" x="7510463" y="1838325"/>
          <p14:tracePt t="130641" x="7510463" y="1831975"/>
          <p14:tracePt t="130656" x="7504113" y="1831975"/>
          <p14:tracePt t="130859" x="7504113" y="1838325"/>
          <p14:tracePt t="130867" x="7504113" y="1844675"/>
          <p14:tracePt t="130881" x="7504113" y="1849438"/>
          <p14:tracePt t="130933" x="7504113" y="1855788"/>
          <p14:tracePt t="130950" x="7504113" y="1862138"/>
          <p14:tracePt t="130964" x="7504113" y="1868488"/>
          <p14:tracePt t="130971" x="7504113" y="1881188"/>
          <p14:tracePt t="130979" x="7504113" y="1887538"/>
          <p14:tracePt t="130986" x="7504113" y="1893888"/>
          <p14:tracePt t="130994" x="7504113" y="1900238"/>
          <p14:tracePt t="131001" x="7504113" y="1917700"/>
          <p14:tracePt t="131008" x="7504113" y="1924050"/>
          <p14:tracePt t="131017" x="7504113" y="1930400"/>
          <p14:tracePt t="131023" x="7504113" y="1943100"/>
          <p14:tracePt t="131031" x="7504113" y="1960563"/>
          <p14:tracePt t="131038" x="7504113" y="1973263"/>
          <p14:tracePt t="131046" x="7504113" y="1979613"/>
          <p14:tracePt t="131054" x="7497763" y="1985963"/>
          <p14:tracePt t="131061" x="7491413" y="1985963"/>
          <p14:tracePt t="131069" x="7491413" y="1992313"/>
          <p14:tracePt t="131076" x="7485063" y="1998663"/>
          <p14:tracePt t="131084" x="7485063" y="2005013"/>
          <p14:tracePt t="131091" x="7485063" y="2009775"/>
          <p14:tracePt t="131100" x="7478713" y="2016125"/>
          <p14:tracePt t="131113" x="7472363" y="2016125"/>
          <p14:tracePt t="131121" x="7472363" y="2022475"/>
          <p14:tracePt t="131129" x="7467600" y="2028825"/>
          <p14:tracePt t="131136" x="7461250" y="2035175"/>
          <p14:tracePt t="131143" x="7454900" y="2041525"/>
          <p14:tracePt t="131151" x="7448550" y="2054225"/>
          <p14:tracePt t="131159" x="7442200" y="2060575"/>
          <p14:tracePt t="131167" x="7442200" y="2071688"/>
          <p14:tracePt t="131173" x="7423150" y="2090738"/>
          <p14:tracePt t="131181" x="7423150" y="2097088"/>
          <p14:tracePt t="131188" x="7412038" y="2109788"/>
          <p14:tracePt t="131196" x="7399338" y="2127250"/>
          <p14:tracePt t="131203" x="7392988" y="2139950"/>
          <p14:tracePt t="131211" x="7386638" y="2159000"/>
          <p14:tracePt t="131219" x="7373938" y="2189163"/>
          <p14:tracePt t="131226" x="7367588" y="2195513"/>
          <p14:tracePt t="131234" x="7362825" y="2214563"/>
          <p14:tracePt t="131241" x="7356475" y="2225675"/>
          <p14:tracePt t="131250" x="7343775" y="2238375"/>
          <p14:tracePt t="131256" x="7337425" y="2244725"/>
          <p14:tracePt t="131264" x="7331075" y="2257425"/>
          <p14:tracePt t="131272" x="7318375" y="2263775"/>
          <p14:tracePt t="131279" x="7312025" y="2270125"/>
          <p14:tracePt t="131288" x="7300913" y="2276475"/>
          <p14:tracePt t="131294" x="7294563" y="2281238"/>
          <p14:tracePt t="131301" x="7288213" y="2281238"/>
          <p14:tracePt t="131308" x="7275513" y="2287588"/>
          <p14:tracePt t="131317" x="7275513" y="2293938"/>
          <p14:tracePt t="131323" x="7275513" y="2300288"/>
          <p14:tracePt t="131331" x="7256463" y="2312988"/>
          <p14:tracePt t="131338" x="7251700" y="2319338"/>
          <p14:tracePt t="131346" x="7239000" y="2330450"/>
          <p14:tracePt t="131353" x="7232650" y="2343150"/>
          <p14:tracePt t="131362" x="7207250" y="2355850"/>
          <p14:tracePt t="131369" x="7196138" y="2381250"/>
          <p14:tracePt t="131376" x="7189788" y="2381250"/>
          <p14:tracePt t="131384" x="7170738" y="2392363"/>
          <p14:tracePt t="131391" x="7158038" y="2411413"/>
          <p14:tracePt t="131400" x="7146925" y="2417763"/>
          <p14:tracePt t="131406" x="7134225" y="2424113"/>
          <p14:tracePt t="131414" x="7115175" y="2436813"/>
          <p14:tracePt t="131421" x="7108825" y="2436813"/>
          <p14:tracePt t="131429" x="7097713" y="2447925"/>
          <p14:tracePt t="131437" x="7091363" y="2447925"/>
          <p14:tracePt t="131444" x="7085013" y="2447925"/>
          <p14:tracePt t="131452" x="7085013" y="2454275"/>
          <p14:tracePt t="131571" x="7085013" y="2447925"/>
          <p14:tracePt t="131579" x="7085013" y="2441575"/>
          <p14:tracePt t="131586" x="7085013" y="2436813"/>
          <p14:tracePt t="131594" x="7085013" y="2424113"/>
          <p14:tracePt t="131602" x="7085013" y="2417763"/>
          <p14:tracePt t="131608" x="7085013" y="2411413"/>
          <p14:tracePt t="131617" x="7085013" y="2386013"/>
          <p14:tracePt t="131623" x="7085013" y="2368550"/>
          <p14:tracePt t="131631" x="7085013" y="2349500"/>
          <p14:tracePt t="131638" x="7085013" y="2330450"/>
          <p14:tracePt t="131646" x="7085013" y="2325688"/>
          <p14:tracePt t="131653" x="7085013" y="2306638"/>
          <p14:tracePt t="131661" x="7085013" y="2293938"/>
          <p14:tracePt t="131668" x="7085013" y="2276475"/>
          <p14:tracePt t="131676" x="7085013" y="2270125"/>
          <p14:tracePt t="131684" x="7091363" y="2257425"/>
          <p14:tracePt t="131691" x="7091363" y="2244725"/>
          <p14:tracePt t="131700" x="7091363" y="2238375"/>
          <p14:tracePt t="131714" x="7097713" y="2232025"/>
          <p14:tracePt t="131729" x="7097713" y="2225675"/>
          <p14:tracePt t="131938" x="7097713" y="2232025"/>
          <p14:tracePt t="131944" x="7097713" y="2244725"/>
          <p14:tracePt t="131952" x="7097713" y="2263775"/>
          <p14:tracePt t="131960" x="7097713" y="2276475"/>
          <p14:tracePt t="131968" x="7097713" y="2300288"/>
          <p14:tracePt t="131975" x="7097713" y="2325688"/>
          <p14:tracePt t="131983" x="7097713" y="2330450"/>
          <p14:tracePt t="131990" x="7097713" y="2355850"/>
          <p14:tracePt t="131999" x="7097713" y="2374900"/>
          <p14:tracePt t="132005" x="7097713" y="2386013"/>
          <p14:tracePt t="132013" x="7097713" y="2392363"/>
          <p14:tracePt t="132020" x="7097713" y="2398713"/>
          <p14:tracePt t="132036" x="7097713" y="2405063"/>
          <p14:tracePt t="132050" x="7097713" y="2411413"/>
          <p14:tracePt t="132058" x="7097713" y="2417763"/>
          <p14:tracePt t="132073" x="7097713" y="2424113"/>
          <p14:tracePt t="132081" x="7102475" y="2430463"/>
          <p14:tracePt t="132088" x="7102475" y="2436813"/>
          <p14:tracePt t="132096" x="7108825" y="2436813"/>
          <p14:tracePt t="132111" x="7115175" y="2436813"/>
          <p14:tracePt t="132299" x="7127875" y="2436813"/>
          <p14:tracePt t="132305" x="7164388" y="2436813"/>
          <p14:tracePt t="132312" x="7189788" y="2430463"/>
          <p14:tracePt t="132319" x="7202488" y="2430463"/>
          <p14:tracePt t="132327" x="7226300" y="2424113"/>
          <p14:tracePt t="132334" x="7245350" y="2417763"/>
          <p14:tracePt t="132342" x="7256463" y="2411413"/>
          <p14:tracePt t="132350" x="7269163" y="2405063"/>
          <p14:tracePt t="132357" x="7281863" y="2398713"/>
          <p14:tracePt t="132365" x="7288213" y="2398713"/>
          <p14:tracePt t="132373" x="7300913" y="2392363"/>
          <p14:tracePt t="134567" x="7262813" y="2398713"/>
          <p14:tracePt t="134572" x="7256463" y="2424113"/>
          <p14:tracePt t="134578" x="7256463" y="2486025"/>
          <p14:tracePt t="134586" x="7256463" y="2490788"/>
          <p14:tracePt t="134593" x="7262813" y="2497138"/>
          <p14:tracePt t="134601" x="7262813" y="2503488"/>
          <p14:tracePt t="134608" x="7269163" y="2516188"/>
          <p14:tracePt t="134624" x="7269163" y="2522538"/>
          <p14:tracePt t="134631" x="7269163" y="2528888"/>
          <p14:tracePt t="134641" x="7275513" y="2535238"/>
          <p14:tracePt t="134661" x="7281863" y="2535238"/>
          <p14:tracePt t="134668" x="7294563" y="2535238"/>
          <p14:tracePt t="134676" x="7300913" y="2535238"/>
          <p14:tracePt t="134683" x="7318375" y="2535238"/>
          <p14:tracePt t="134691" x="7331075" y="2528888"/>
          <p14:tracePt t="134698" x="7343775" y="2522538"/>
          <p14:tracePt t="134706" x="7356475" y="2516188"/>
          <p14:tracePt t="134713" x="7362825" y="2509838"/>
          <p14:tracePt t="134721" x="7362825" y="2503488"/>
          <p14:tracePt t="134728" x="7362825" y="2497138"/>
          <p14:tracePt t="134743" x="7362825" y="2490788"/>
          <p14:tracePt t="134751" x="7362825" y="2486025"/>
          <p14:tracePt t="134766" x="7362825" y="2473325"/>
          <p14:tracePt t="134774" x="7362825" y="2460625"/>
          <p14:tracePt t="134781" x="7367588" y="2447925"/>
          <p14:tracePt t="134790" x="7367588" y="2424113"/>
          <p14:tracePt t="134796" x="7367588" y="2398713"/>
          <p14:tracePt t="134804" x="7367588" y="2349500"/>
          <p14:tracePt t="134811" x="7350125" y="2287588"/>
          <p14:tracePt t="134818" x="7337425" y="2263775"/>
          <p14:tracePt t="134826" x="7312025" y="2214563"/>
          <p14:tracePt t="134833" x="7288213" y="2170113"/>
          <p14:tracePt t="134841" x="7262813" y="2152650"/>
          <p14:tracePt t="134848" x="7226300" y="2109788"/>
          <p14:tracePt t="134856" x="7189788" y="2054225"/>
          <p14:tracePt t="134863" x="7183438" y="2041525"/>
          <p14:tracePt t="134871" x="7151688" y="2005013"/>
          <p14:tracePt t="134878" x="7121525" y="1985963"/>
          <p14:tracePt t="134886" x="7108825" y="1966913"/>
          <p14:tracePt t="134893" x="7097713" y="1955800"/>
          <p14:tracePt t="134901" x="7072313" y="1936750"/>
          <p14:tracePt t="134910" x="7059613" y="1924050"/>
          <p14:tracePt t="134916" x="7053263" y="1917700"/>
          <p14:tracePt t="134923" x="7046913" y="1911350"/>
          <p14:tracePt t="134931" x="7042150" y="1905000"/>
          <p14:tracePt t="134947" x="7029450" y="1905000"/>
          <p14:tracePt t="134961" x="7023100" y="1905000"/>
          <p14:tracePt t="134968" x="7016750" y="1905000"/>
          <p14:tracePt t="134976" x="7010400" y="1905000"/>
          <p14:tracePt t="134983" x="7004050" y="1905000"/>
          <p14:tracePt t="134991" x="6997700" y="1905000"/>
          <p14:tracePt t="134998" x="6986588" y="1905000"/>
          <p14:tracePt t="135007" x="6980238" y="1905000"/>
          <p14:tracePt t="135013" x="6973888" y="1905000"/>
          <p14:tracePt t="135021" x="6961188" y="1905000"/>
          <p14:tracePt t="135028" x="6942138" y="1893888"/>
          <p14:tracePt t="135036" x="6937375" y="1887538"/>
          <p14:tracePt t="135043" x="6931025" y="1887538"/>
          <p14:tracePt t="135051" x="6918325" y="1874838"/>
          <p14:tracePt t="135058" x="6918325" y="1868488"/>
          <p14:tracePt t="135066" x="6918325" y="1862138"/>
          <p14:tracePt t="135073" x="6911975" y="1849438"/>
          <p14:tracePt t="135090" x="6911975" y="1844675"/>
          <p14:tracePt t="135096" x="6911975" y="1838325"/>
          <p14:tracePt t="135103" x="6911975" y="1831975"/>
          <p14:tracePt t="135111" x="6911975" y="1825625"/>
          <p14:tracePt t="135118" x="6911975" y="1819275"/>
          <p14:tracePt t="135126" x="6911975" y="1812925"/>
          <p14:tracePt t="135141" x="6911975" y="1806575"/>
          <p14:tracePt t="135156" x="6911975" y="1800225"/>
          <p14:tracePt t="135163" x="6911975" y="1795463"/>
          <p14:tracePt t="135178" x="6911975" y="1789113"/>
          <p14:tracePt t="135186" x="6905625" y="1789113"/>
          <p14:tracePt t="135208" x="6905625" y="1782763"/>
          <p14:tracePt t="135223" x="6899275" y="1782763"/>
          <p14:tracePt t="135231" x="6892925" y="1782763"/>
          <p14:tracePt t="135261" x="6886575" y="1782763"/>
          <p14:tracePt t="135269" x="6881813" y="1782763"/>
          <p14:tracePt t="135381" x="6875463" y="1782763"/>
          <p14:tracePt t="135389" x="6862763" y="1782763"/>
          <p14:tracePt t="135396" x="6850063" y="1782763"/>
          <p14:tracePt t="135404" x="6843713" y="1782763"/>
          <p14:tracePt t="135411" x="6837363" y="1782763"/>
          <p14:tracePt t="135419" x="6831013" y="1782763"/>
          <p14:tracePt t="135434" x="6826250" y="1776413"/>
          <p14:tracePt t="135442" x="6819900" y="1776413"/>
          <p14:tracePt t="135448" x="6813550" y="1770063"/>
          <p14:tracePt t="135457" x="6807200" y="1763713"/>
          <p14:tracePt t="135463" x="6800850" y="1757363"/>
          <p14:tracePt t="135478" x="6794500" y="1757363"/>
          <p14:tracePt t="135493" x="6788150" y="1757363"/>
          <p14:tracePt t="135501" x="6788150" y="1751013"/>
          <p14:tracePt t="135509" x="6781800" y="1751013"/>
          <p14:tracePt t="135524" x="6777038" y="1751013"/>
          <p14:tracePt t="135531" x="6770688" y="1751013"/>
          <p14:tracePt t="135540" x="6764338" y="1751013"/>
          <p14:tracePt t="135554" x="6757988" y="1751013"/>
          <p14:tracePt t="135569" x="6751638" y="1751013"/>
          <p14:tracePt t="135576" x="6751638" y="1757363"/>
          <p14:tracePt t="135584" x="6745288" y="1757363"/>
          <p14:tracePt t="135591" x="6738938" y="1757363"/>
          <p14:tracePt t="135659" x="6732588" y="1757363"/>
          <p14:tracePt t="135666" x="6726238" y="1757363"/>
          <p14:tracePt t="135696" x="6721475" y="1757363"/>
          <p14:tracePt t="135704" x="6715125" y="1757363"/>
          <p14:tracePt t="135719" x="6708775" y="1757363"/>
          <p14:tracePt t="135839" x="6708775" y="1763713"/>
          <p14:tracePt t="135846" x="6708775" y="1770063"/>
          <p14:tracePt t="135854" x="6708775" y="1776413"/>
          <p14:tracePt t="135876" x="6708775" y="1782763"/>
          <p14:tracePt t="135884" x="6708775" y="1789113"/>
          <p14:tracePt t="135898" x="6708775" y="1795463"/>
          <p14:tracePt t="135951" x="6715125" y="1800225"/>
          <p14:tracePt t="135958" x="6726238" y="1806575"/>
          <p14:tracePt t="135966" x="6745288" y="1812925"/>
          <p14:tracePt t="135974" x="6757988" y="1812925"/>
          <p14:tracePt t="135981" x="6777038" y="1819275"/>
          <p14:tracePt t="135990" x="6819900" y="1844675"/>
          <p14:tracePt t="135996" x="6837363" y="1849438"/>
          <p14:tracePt t="136004" x="6862763" y="1855788"/>
          <p14:tracePt t="136011" x="6905625" y="1862138"/>
          <p14:tracePt t="136019" x="6924675" y="1868488"/>
          <p14:tracePt t="136026" x="6967538" y="1887538"/>
          <p14:tracePt t="136034" x="7016750" y="1887538"/>
          <p14:tracePt t="136043" x="7042150" y="1893888"/>
          <p14:tracePt t="136048" x="7065963" y="1900238"/>
          <p14:tracePt t="136057" x="7091363" y="1905000"/>
          <p14:tracePt t="136063" x="7127875" y="1905000"/>
          <p14:tracePt t="136073" x="7151688" y="1905000"/>
          <p14:tracePt t="136078" x="7189788" y="1917700"/>
          <p14:tracePt t="136086" x="7239000" y="1917700"/>
          <p14:tracePt t="136094" x="7256463" y="1917700"/>
          <p14:tracePt t="136101" x="7307263" y="1917700"/>
          <p14:tracePt t="136109" x="7343775" y="1917700"/>
          <p14:tracePt t="136116" x="7367588" y="1917700"/>
          <p14:tracePt t="136124" x="7416800" y="1917700"/>
          <p14:tracePt t="136131" x="7467600" y="1917700"/>
          <p14:tracePt t="136140" x="7478713" y="1924050"/>
          <p14:tracePt t="136146" x="7527925" y="1924050"/>
          <p14:tracePt t="136154" x="7577138" y="1943100"/>
          <p14:tracePt t="136161" x="7608888" y="1943100"/>
          <p14:tracePt t="136168" x="7621588" y="1943100"/>
          <p14:tracePt t="136177" x="7664450" y="1943100"/>
          <p14:tracePt t="136183" x="7720013" y="1943100"/>
          <p14:tracePt t="136192" x="7726363" y="1943100"/>
          <p14:tracePt t="136198" x="7775575" y="1943100"/>
          <p14:tracePt t="136206" x="7824788" y="1943100"/>
          <p14:tracePt t="136213" x="7854950" y="1943100"/>
          <p14:tracePt t="136221" x="7893050" y="1943100"/>
          <p14:tracePt t="136228" x="7942263" y="1943100"/>
          <p14:tracePt t="136236" x="7966075" y="1936750"/>
          <p14:tracePt t="136243" x="8021638" y="1930400"/>
          <p14:tracePt t="136251" x="8083550" y="1911350"/>
          <p14:tracePt t="136259" x="8107363" y="1905000"/>
          <p14:tracePt t="136267" x="8158163" y="1881188"/>
          <p14:tracePt t="136273" x="8194675" y="1874838"/>
          <p14:tracePt t="136281" x="8286750" y="1831975"/>
          <p14:tracePt t="136289" x="8299450" y="1825625"/>
          <p14:tracePt t="136296" x="8318500" y="1812925"/>
          <p14:tracePt t="136304" x="8329613" y="1789113"/>
          <p14:tracePt t="136311" x="8342313" y="1770063"/>
          <p14:tracePt t="136319" x="8348663" y="1733550"/>
          <p14:tracePt t="136327" x="8355013" y="1689100"/>
          <p14:tracePt t="136334" x="8355013" y="1677988"/>
          <p14:tracePt t="136341" x="8355013" y="1622425"/>
          <p14:tracePt t="136357" x="8355013" y="1554163"/>
          <p14:tracePt t="136363" x="8355013" y="1504950"/>
          <p14:tracePt t="136373" x="8355013" y="1468438"/>
          <p14:tracePt t="136378" x="8355013" y="1449388"/>
          <p14:tracePt t="136386" x="8355013" y="1436688"/>
          <p14:tracePt t="136393" x="8355013" y="1400175"/>
          <p14:tracePt t="136401" x="8355013" y="1363663"/>
          <p14:tracePt t="136408" x="8348663" y="1344613"/>
          <p14:tracePt t="136417" x="8348663" y="1325563"/>
          <p14:tracePt t="136424" x="8342313" y="1312863"/>
          <p14:tracePt t="136431" x="8335963" y="1301750"/>
          <p14:tracePt t="136440" x="8335963" y="1289050"/>
          <p14:tracePt t="136446" x="8335963" y="1276350"/>
          <p14:tracePt t="136461" x="8335963" y="1263650"/>
          <p14:tracePt t="136469" x="8335963" y="1239838"/>
          <p14:tracePt t="136476" x="8329613" y="1239838"/>
          <p14:tracePt t="136484" x="8323263" y="1227138"/>
          <p14:tracePt t="136492" x="8318500" y="1214438"/>
          <p14:tracePt t="136499" x="8305800" y="1203325"/>
          <p14:tracePt t="136506" x="8293100" y="1196975"/>
          <p14:tracePt t="136513" x="8280400" y="1171575"/>
          <p14:tracePt t="136523" x="8256588" y="1158875"/>
          <p14:tracePt t="136528" x="8243888" y="1152525"/>
          <p14:tracePt t="136536" x="8224838" y="1141413"/>
          <p14:tracePt t="136543" x="8175625" y="1103313"/>
          <p14:tracePt t="136551" x="8162925" y="1098550"/>
          <p14:tracePt t="136560" x="8107363" y="1066800"/>
          <p14:tracePt t="136566" x="8070850" y="1047750"/>
          <p14:tracePt t="136573" x="8047038" y="1036638"/>
          <p14:tracePt t="136581" x="7972425" y="1011238"/>
          <p14:tracePt t="136590" x="7916863" y="981075"/>
          <p14:tracePt t="136596" x="7861300" y="974725"/>
          <p14:tracePt t="136604" x="7799388" y="955675"/>
          <p14:tracePt t="136611" x="7720013" y="938213"/>
          <p14:tracePt t="136618" x="7645400" y="925513"/>
          <p14:tracePt t="136625" x="7627938" y="925513"/>
          <p14:tracePt t="136633" x="7572375" y="919163"/>
          <p14:tracePt t="136641" x="7540625" y="919163"/>
          <p14:tracePt t="136648" x="7527925" y="919163"/>
          <p14:tracePt t="136655" x="7497763" y="912813"/>
          <p14:tracePt t="136663" x="7491413" y="912813"/>
          <p14:tracePt t="136670" x="7478713" y="912813"/>
          <p14:tracePt t="136678" x="7454900" y="906463"/>
          <p14:tracePt t="136685" x="7442200" y="906463"/>
          <p14:tracePt t="136700" x="7423150" y="906463"/>
          <p14:tracePt t="136708" x="7392988" y="906463"/>
          <p14:tracePt t="136715" x="7356475" y="906463"/>
          <p14:tracePt t="136723" x="7343775" y="906463"/>
          <p14:tracePt t="136730" x="7300913" y="906463"/>
          <p14:tracePt t="136738" x="7262813" y="906463"/>
          <p14:tracePt t="136745" x="7239000" y="906463"/>
          <p14:tracePt t="136753" x="7196138" y="906463"/>
          <p14:tracePt t="136760" x="7164388" y="906463"/>
          <p14:tracePt t="136769" x="7146925" y="906463"/>
          <p14:tracePt t="136775" x="7127875" y="906463"/>
          <p14:tracePt t="136783" x="7097713" y="906463"/>
          <p14:tracePt t="136798" x="7078663" y="906463"/>
          <p14:tracePt t="136805" x="7053263" y="906463"/>
          <p14:tracePt t="136813" x="7046913" y="906463"/>
          <p14:tracePt t="136821" x="7035800" y="906463"/>
          <p14:tracePt t="136828" x="7023100" y="906463"/>
          <p14:tracePt t="136835" x="7010400" y="912813"/>
          <p14:tracePt t="136843" x="6997700" y="919163"/>
          <p14:tracePt t="136850" x="6991350" y="919163"/>
          <p14:tracePt t="136858" x="6986588" y="919163"/>
          <p14:tracePt t="136865" x="6973888" y="919163"/>
          <p14:tracePt t="136874" x="6961188" y="925513"/>
          <p14:tracePt t="136880" x="6948488" y="925513"/>
          <p14:tracePt t="136888" x="6942138" y="931863"/>
          <p14:tracePt t="136895" x="6924675" y="931863"/>
          <p14:tracePt t="136903" x="6886575" y="938213"/>
          <p14:tracePt t="136910" x="6881813" y="938213"/>
          <p14:tracePt t="136918" x="6875463" y="938213"/>
          <p14:tracePt t="136925" x="6875463" y="942975"/>
          <p14:tracePt t="136948" x="6869113" y="942975"/>
          <p14:tracePt t="136956" x="6869113" y="949325"/>
          <p14:tracePt t="136963" x="6862763" y="949325"/>
          <p14:tracePt t="136971" x="6856413" y="955675"/>
          <p14:tracePt t="136978" x="6837363" y="962025"/>
          <p14:tracePt t="136985" x="6831013" y="968375"/>
          <p14:tracePt t="136993" x="6813550" y="981075"/>
          <p14:tracePt t="137000" x="6794500" y="998538"/>
          <p14:tracePt t="137008" x="6788150" y="1004888"/>
          <p14:tracePt t="137015" x="6781800" y="1011238"/>
          <p14:tracePt t="137024" x="6777038" y="1023938"/>
          <p14:tracePt t="137030" x="6770688" y="1023938"/>
          <p14:tracePt t="137038" x="6764338" y="1036638"/>
          <p14:tracePt t="137045" x="6757988" y="1047750"/>
          <p14:tracePt t="137053" x="6751638" y="1060450"/>
          <p14:tracePt t="137060" x="6751638" y="1066800"/>
          <p14:tracePt t="137068" x="6751638" y="1079500"/>
          <p14:tracePt t="137075" x="6738938" y="1092200"/>
          <p14:tracePt t="137083" x="6738938" y="1098550"/>
          <p14:tracePt t="137090" x="6732588" y="1103313"/>
          <p14:tracePt t="137098" x="6721475" y="1122363"/>
          <p14:tracePt t="137105" x="6715125" y="1122363"/>
          <p14:tracePt t="137113" x="6702425" y="1141413"/>
          <p14:tracePt t="137122" x="6689725" y="1152525"/>
          <p14:tracePt t="137128" x="6683375" y="1158875"/>
          <p14:tracePt t="137135" x="6672263" y="1165225"/>
          <p14:tracePt t="137143" x="6665913" y="1184275"/>
          <p14:tracePt t="137150" x="6659563" y="1203325"/>
          <p14:tracePt t="137158" x="6653213" y="1208088"/>
          <p14:tracePt t="137165" x="6646863" y="1227138"/>
          <p14:tracePt t="137173" x="6634163" y="1246188"/>
          <p14:tracePt t="137180" x="6627813" y="1258888"/>
          <p14:tracePt t="137188" x="6627813" y="1276350"/>
          <p14:tracePt t="137195" x="6610350" y="1289050"/>
          <p14:tracePt t="137203" x="6610350" y="1295400"/>
          <p14:tracePt t="137210" x="6610350" y="1312863"/>
          <p14:tracePt t="137218" x="6610350" y="1331913"/>
          <p14:tracePt t="137225" x="6610350" y="1338263"/>
          <p14:tracePt t="137233" x="6610350" y="1357313"/>
          <p14:tracePt t="137241" x="6610350" y="1368425"/>
          <p14:tracePt t="137248" x="6610350" y="1387475"/>
          <p14:tracePt t="137256" x="6610350" y="1393825"/>
          <p14:tracePt t="137263" x="6610350" y="1406525"/>
          <p14:tracePt t="137271" x="6610350" y="1423988"/>
          <p14:tracePt t="137278" x="6610350" y="1430338"/>
          <p14:tracePt t="137285" x="6610350" y="1443038"/>
          <p14:tracePt t="137293" x="6610350" y="1462088"/>
          <p14:tracePt t="137300" x="6610350" y="1468438"/>
          <p14:tracePt t="137308" x="6616700" y="1479550"/>
          <p14:tracePt t="137315" x="6621463" y="1498600"/>
          <p14:tracePt t="137324" x="6621463" y="1504950"/>
          <p14:tracePt t="137330" x="6627813" y="1524000"/>
          <p14:tracePt t="137338" x="6646863" y="1535113"/>
          <p14:tracePt t="137345" x="6646863" y="1547813"/>
          <p14:tracePt t="137353" x="6653213" y="1579563"/>
          <p14:tracePt t="137368" x="6659563" y="1590675"/>
          <p14:tracePt t="137383" x="6659563" y="1597025"/>
          <p14:tracePt t="137391" x="6665913" y="1609725"/>
          <p14:tracePt t="137398" x="6665913" y="1616075"/>
          <p14:tracePt t="137405" x="6677025" y="1628775"/>
          <p14:tracePt t="137413" x="6683375" y="1639888"/>
          <p14:tracePt t="137421" x="6689725" y="1652588"/>
          <p14:tracePt t="137428" x="6702425" y="1665288"/>
          <p14:tracePt t="137435" x="6708775" y="1671638"/>
          <p14:tracePt t="137443" x="6708775" y="1677988"/>
          <p14:tracePt t="137450" x="6715125" y="1684338"/>
          <p14:tracePt t="137458" x="6721475" y="1684338"/>
          <p14:tracePt t="137465" x="6726238" y="1689100"/>
          <p14:tracePt t="137474" x="6732588" y="1695450"/>
          <p14:tracePt t="137480" x="6732588" y="1701800"/>
          <p14:tracePt t="137488" x="6745288" y="1708150"/>
          <p14:tracePt t="137495" x="6751638" y="1714500"/>
          <p14:tracePt t="137503" x="6751638" y="1720850"/>
          <p14:tracePt t="137510" x="6757988" y="1720850"/>
          <p14:tracePt t="137518" x="6764338" y="1733550"/>
          <p14:tracePt t="137525" x="6788150" y="1751013"/>
          <p14:tracePt t="137533" x="6800850" y="1757363"/>
          <p14:tracePt t="137540" x="6807200" y="1757363"/>
          <p14:tracePt t="137548" x="6819900" y="1763713"/>
          <p14:tracePt t="137555" x="6843713" y="1782763"/>
          <p14:tracePt t="137563" x="6850063" y="1782763"/>
          <p14:tracePt t="137571" x="6862763" y="1789113"/>
          <p14:tracePt t="137585" x="6892925" y="1806575"/>
          <p14:tracePt t="137600" x="6899275" y="1812925"/>
          <p14:tracePt t="137608" x="6905625" y="1819275"/>
          <p14:tracePt t="137615" x="6911975" y="1819275"/>
          <p14:tracePt t="137624" x="6918325" y="1825625"/>
          <p14:tracePt t="137630" x="6931025" y="1831975"/>
          <p14:tracePt t="137639" x="6937375" y="1838325"/>
          <p14:tracePt t="137645" x="6954838" y="1849438"/>
          <p14:tracePt t="137653" x="6980238" y="1855788"/>
          <p14:tracePt t="137660" x="6986588" y="1862138"/>
          <p14:tracePt t="137668" x="7010400" y="1862138"/>
          <p14:tracePt t="137675" x="7046913" y="1868488"/>
          <p14:tracePt t="137683" x="7059613" y="1868488"/>
          <p14:tracePt t="137691" x="7078663" y="1874838"/>
          <p14:tracePt t="137698" x="7102475" y="1874838"/>
          <p14:tracePt t="137705" x="7108825" y="1874838"/>
          <p14:tracePt t="137721" x="7158038" y="1893888"/>
          <p14:tracePt t="137728" x="7183438" y="1905000"/>
          <p14:tracePt t="137735" x="7202488" y="1905000"/>
          <p14:tracePt t="137743" x="7232650" y="1917700"/>
          <p14:tracePt t="137750" x="7269163" y="1924050"/>
          <p14:tracePt t="137758" x="7288213" y="1930400"/>
          <p14:tracePt t="137765" x="7350125" y="1943100"/>
          <p14:tracePt t="137773" x="7423150" y="1960563"/>
          <p14:tracePt t="137780" x="7461250" y="1960563"/>
          <p14:tracePt t="137788" x="7553325" y="1979613"/>
          <p14:tracePt t="137795" x="7602538" y="1979613"/>
          <p14:tracePt t="137803" x="7639050" y="1985963"/>
          <p14:tracePt t="137810" x="7681913" y="1985963"/>
          <p14:tracePt t="137818" x="7743825" y="1985963"/>
          <p14:tracePt t="137825" x="7756525" y="1985963"/>
          <p14:tracePt t="137833" x="7793038" y="1985963"/>
          <p14:tracePt t="137840" x="7818438" y="1985963"/>
          <p14:tracePt t="137847" x="7848600" y="1985963"/>
          <p14:tracePt t="137855" x="7867650" y="1985963"/>
          <p14:tracePt t="137863" x="7916863" y="1985963"/>
          <p14:tracePt t="137872" x="7953375" y="1979613"/>
          <p14:tracePt t="137878" x="7972425" y="1973263"/>
          <p14:tracePt t="137885" x="7997825" y="1960563"/>
          <p14:tracePt t="137893" x="8008938" y="1960563"/>
          <p14:tracePt t="141010" x="8008938" y="1973263"/>
          <p14:tracePt t="141011" x="8008938" y="1979613"/>
          <p14:tracePt t="141021" x="8008938" y="1992313"/>
          <p14:tracePt t="141036" x="8008938" y="1998663"/>
          <p14:tracePt t="141051" x="8008938" y="2005013"/>
          <p14:tracePt t="141059" x="8008938" y="2009775"/>
          <p14:tracePt t="141066" x="8008938" y="2016125"/>
          <p14:tracePt t="141074" x="8002588" y="2022475"/>
          <p14:tracePt t="141081" x="7997825" y="2028825"/>
          <p14:tracePt t="141088" x="7991475" y="2041525"/>
          <p14:tracePt t="141097" x="7985125" y="2041525"/>
          <p14:tracePt t="141103" x="7978775" y="2047875"/>
          <p14:tracePt t="141111" x="7972425" y="2060575"/>
          <p14:tracePt t="141118" x="7959725" y="2071688"/>
          <p14:tracePt t="141127" x="7948613" y="2084388"/>
          <p14:tracePt t="141133" x="7948613" y="2090738"/>
          <p14:tracePt t="141141" x="7942263" y="2090738"/>
          <p14:tracePt t="141148" x="7929563" y="2097088"/>
          <p14:tracePt t="141178" x="7916863" y="2097088"/>
          <p14:tracePt t="141186" x="7910513" y="2103438"/>
          <p14:tracePt t="141194" x="7893050" y="2103438"/>
          <p14:tracePt t="141201" x="7880350" y="2103438"/>
          <p14:tracePt t="141210" x="7861300" y="2103438"/>
          <p14:tracePt t="141216" x="7842250" y="2103438"/>
          <p14:tracePt t="141224" x="7812088" y="2103438"/>
          <p14:tracePt t="141231" x="7805738" y="2103438"/>
          <p14:tracePt t="141239" x="7781925" y="2103438"/>
          <p14:tracePt t="141246" x="7769225" y="2103438"/>
          <p14:tracePt t="141262" x="7762875" y="2103438"/>
          <p14:tracePt t="141268" x="7756525" y="2103438"/>
          <p14:tracePt t="141277" x="7750175" y="2103438"/>
          <p14:tracePt t="141283" x="7743825" y="2103438"/>
          <p14:tracePt t="141291" x="7732713" y="2097088"/>
          <p14:tracePt t="141298" x="7713663" y="2097088"/>
          <p14:tracePt t="141306" x="7700963" y="2090738"/>
          <p14:tracePt t="141313" x="7681913" y="2084388"/>
          <p14:tracePt t="141321" x="7639050" y="2071688"/>
          <p14:tracePt t="141329" x="7632700" y="2060575"/>
          <p14:tracePt t="141336" x="7608888" y="2041525"/>
          <p14:tracePt t="141343" x="7583488" y="2028825"/>
          <p14:tracePt t="141351" x="7577138" y="2022475"/>
          <p14:tracePt t="141360" x="7572375" y="2009775"/>
          <p14:tracePt t="141366" x="7553325" y="2005013"/>
          <p14:tracePt t="141374" x="7553325" y="1998663"/>
          <p14:tracePt t="141381" x="7553325" y="1992313"/>
          <p14:tracePt t="141396" x="7546975" y="1985963"/>
          <p14:tracePt t="141404" x="7540625" y="1985963"/>
          <p14:tracePt t="141418" x="7540625" y="1979613"/>
          <p14:tracePt t="141426" x="7534275" y="1979613"/>
          <p14:tracePt t="141433" x="7527925" y="1979613"/>
          <p14:tracePt t="141441" x="7523163" y="1973263"/>
          <p14:tracePt t="141456" x="7516813" y="1973263"/>
          <p14:tracePt t="141464" x="7510463" y="1973263"/>
          <p14:tracePt t="141486" x="7504113" y="1966913"/>
          <p14:tracePt t="141493" x="7504113" y="1960563"/>
          <p14:tracePt t="141501" x="7497763" y="1960563"/>
          <p14:tracePt t="141516" x="7497763" y="1955800"/>
          <p14:tracePt t="141524" x="7491413" y="1955800"/>
          <p14:tracePt t="141531" x="7485063" y="1955800"/>
          <p14:tracePt t="141561" x="7485063" y="1949450"/>
          <p14:tracePt t="141583" x="7485063" y="1943100"/>
          <p14:tracePt t="141592" x="7485063" y="1936750"/>
          <p14:tracePt t="141598" x="7485063" y="1930400"/>
          <p14:tracePt t="141606" x="7485063" y="1924050"/>
          <p14:tracePt t="141621" x="7485063" y="1917700"/>
          <p14:tracePt t="141643" x="7478713" y="1911350"/>
          <p14:tracePt t="141651" x="7478713" y="1905000"/>
          <p14:tracePt t="141674" x="7478713" y="1900238"/>
          <p14:tracePt t="141681" x="7472363" y="1893888"/>
          <p14:tracePt t="141689" x="7472363" y="1887538"/>
          <p14:tracePt t="141711" x="7467600" y="1881188"/>
          <p14:tracePt t="141719" x="7467600" y="1874838"/>
          <p14:tracePt t="141726" x="7461250" y="1874838"/>
          <p14:tracePt t="141824" x="7461250" y="1868488"/>
          <p14:tracePt t="141839" x="7461250" y="1862138"/>
          <p14:tracePt t="142184" x="7461250" y="1868488"/>
          <p14:tracePt t="142192" x="7461250" y="1874838"/>
          <p14:tracePt t="142198" x="7461250" y="1881188"/>
          <p14:tracePt t="142221" x="7461250" y="1887538"/>
          <p14:tracePt t="142229" x="7461250" y="1893888"/>
          <p14:tracePt t="142243" x="7461250" y="1900238"/>
          <p14:tracePt t="142259" x="7461250" y="1905000"/>
          <p14:tracePt t="142266" x="7454900" y="1905000"/>
          <p14:tracePt t="142275" x="7454900" y="1911350"/>
          <p14:tracePt t="142289" x="7454900" y="1917700"/>
          <p14:tracePt t="142296" x="7454900" y="1924050"/>
          <p14:tracePt t="142304" x="7448550" y="1936750"/>
          <p14:tracePt t="142311" x="7448550" y="1943100"/>
          <p14:tracePt t="142319" x="7448550" y="1949450"/>
          <p14:tracePt t="142326" x="7442200" y="1960563"/>
          <p14:tracePt t="142333" x="7442200" y="1966913"/>
          <p14:tracePt t="142356" x="7442200" y="1973263"/>
          <p14:tracePt t="142363" x="7442200" y="1979613"/>
          <p14:tracePt t="142371" x="7442200" y="1985963"/>
          <p14:tracePt t="142379" x="7435850" y="1985963"/>
          <p14:tracePt t="142386" x="7435850" y="1992313"/>
          <p14:tracePt t="142401" x="7435850" y="1998663"/>
          <p14:tracePt t="142424" x="7435850" y="2005013"/>
          <p14:tracePt t="142431" x="7435850" y="2009775"/>
          <p14:tracePt t="142439" x="7429500" y="2022475"/>
          <p14:tracePt t="142446" x="7429500" y="2028825"/>
          <p14:tracePt t="142454" x="7429500" y="2035175"/>
          <p14:tracePt t="142462" x="7429500" y="2047875"/>
          <p14:tracePt t="142469" x="7423150" y="2047875"/>
          <p14:tracePt t="142484" x="7423150" y="2054225"/>
          <p14:tracePt t="142492" x="7423150" y="2060575"/>
          <p14:tracePt t="142499" x="7416800" y="2060575"/>
          <p14:tracePt t="142506" x="7416800" y="2065338"/>
          <p14:tracePt t="142513" x="7416800" y="2071688"/>
          <p14:tracePt t="142521" x="7416800" y="2078038"/>
          <p14:tracePt t="142544" x="7412038" y="2084388"/>
          <p14:tracePt t="142559" x="7412038" y="2090738"/>
          <p14:tracePt t="142566" x="7405688" y="2097088"/>
          <p14:tracePt t="142575" x="7405688" y="2103438"/>
          <p14:tracePt t="142581" x="7405688" y="2109788"/>
          <p14:tracePt t="142589" x="7399338" y="2120900"/>
          <p14:tracePt t="142596" x="7399338" y="2127250"/>
          <p14:tracePt t="142611" x="7399338" y="2133600"/>
          <p14:tracePt t="142619" x="7392988" y="2139950"/>
          <p14:tracePt t="142626" x="7392988" y="2146300"/>
          <p14:tracePt t="142649" x="7386638" y="2146300"/>
          <p14:tracePt t="142656" x="7386638" y="2152650"/>
          <p14:tracePt t="142679" x="7386638" y="2159000"/>
          <p14:tracePt t="142701" x="7380288" y="2159000"/>
          <p14:tracePt t="142717" x="7380288" y="2165350"/>
          <p14:tracePt t="142746" x="7373938" y="2165350"/>
          <p14:tracePt t="142761" x="7362825" y="2170113"/>
          <p14:tracePt t="142769" x="7362825" y="2176463"/>
          <p14:tracePt t="142776" x="7350125" y="2182813"/>
          <p14:tracePt t="142783" x="7350125" y="2189163"/>
          <p14:tracePt t="142792" x="7343775" y="2195513"/>
          <p14:tracePt t="142798" x="7337425" y="2201863"/>
          <p14:tracePt t="142813" x="7337425" y="2208213"/>
          <p14:tracePt t="142874" x="7331075" y="2208213"/>
          <p14:tracePt t="142889" x="7324725" y="2208213"/>
          <p14:tracePt t="142896" x="7318375" y="2214563"/>
          <p14:tracePt t="142904" x="7307263" y="2220913"/>
          <p14:tracePt t="142911" x="7294563" y="2232025"/>
          <p14:tracePt t="142919" x="7288213" y="2238375"/>
          <p14:tracePt t="142934" x="7281863" y="2251075"/>
          <p14:tracePt t="142942" x="7275513" y="2257425"/>
          <p14:tracePt t="142948" x="7269163" y="2257425"/>
          <p14:tracePt t="142986" x="7262813" y="2263775"/>
          <p14:tracePt t="143009" x="7256463" y="2263775"/>
          <p14:tracePt t="143016" x="7251700" y="2263775"/>
          <p14:tracePt t="143025" x="7239000" y="2276475"/>
          <p14:tracePt t="143031" x="7226300" y="2281238"/>
          <p14:tracePt t="143039" x="7226300" y="2287588"/>
          <p14:tracePt t="143046" x="7219950" y="2300288"/>
          <p14:tracePt t="143052" x="7207250" y="2306638"/>
          <p14:tracePt t="143060" x="7202488" y="2312988"/>
          <p14:tracePt t="143067" x="7196138" y="2319338"/>
          <p14:tracePt t="143075" x="7189788" y="2330450"/>
          <p14:tracePt t="143097" x="7189788" y="2336800"/>
          <p14:tracePt t="143105" x="7183438" y="2336800"/>
          <p14:tracePt t="143112" x="7177088" y="2343150"/>
          <p14:tracePt t="143120" x="7170738" y="2343150"/>
          <p14:tracePt t="143128" x="7164388" y="2355850"/>
          <p14:tracePt t="143144" x="7158038" y="2362200"/>
          <p14:tracePt t="143151" x="7151688" y="2374900"/>
          <p14:tracePt t="143159" x="7146925" y="2374900"/>
          <p14:tracePt t="143165" x="7140575" y="2381250"/>
          <p14:tracePt t="143173" x="7134225" y="2392363"/>
          <p14:tracePt t="143181" x="7127875" y="2392363"/>
          <p14:tracePt t="143196" x="7121525" y="2405063"/>
          <p14:tracePt t="143203" x="7121525" y="2411413"/>
          <p14:tracePt t="143211" x="7115175" y="2417763"/>
          <p14:tracePt t="143219" x="7108825" y="2430463"/>
          <p14:tracePt t="143225" x="7102475" y="2436813"/>
          <p14:tracePt t="143233" x="7097713" y="2441575"/>
          <p14:tracePt t="143242" x="7091363" y="2441575"/>
          <p14:tracePt t="143248" x="7085013" y="2454275"/>
          <p14:tracePt t="143256" x="7078663" y="2454275"/>
          <p14:tracePt t="143263" x="7072313" y="2466975"/>
          <p14:tracePt t="143271" x="7072313" y="2473325"/>
          <p14:tracePt t="143278" x="7065963" y="2473325"/>
          <p14:tracePt t="143286" x="7065963" y="2479675"/>
          <p14:tracePt t="143294" x="7059613" y="2479675"/>
          <p14:tracePt t="143301" x="7053263" y="2486025"/>
          <p14:tracePt t="143309" x="7046913" y="2490788"/>
          <p14:tracePt t="143315" x="7042150" y="2497138"/>
          <p14:tracePt t="143323" x="7035800" y="2503488"/>
          <p14:tracePt t="143331" x="7035800" y="2509838"/>
          <p14:tracePt t="143338" x="7023100" y="2516188"/>
          <p14:tracePt t="143346" x="7004050" y="2541588"/>
          <p14:tracePt t="143361" x="6991350" y="2552700"/>
          <p14:tracePt t="143368" x="6986588" y="2559050"/>
          <p14:tracePt t="143375" x="6980238" y="2565400"/>
          <p14:tracePt t="143383" x="6973888" y="2565400"/>
          <p14:tracePt t="143391" x="6973888" y="2571750"/>
          <p14:tracePt t="143398" x="6967538" y="2578100"/>
          <p14:tracePt t="143413" x="6961188" y="2578100"/>
          <p14:tracePt t="143421" x="6961188" y="2584450"/>
          <p14:tracePt t="143428" x="6954838" y="2584450"/>
          <p14:tracePt t="143451" x="6948488" y="2590800"/>
          <p14:tracePt t="143459" x="6942138" y="2597150"/>
          <p14:tracePt t="143473" x="6937375" y="2597150"/>
          <p14:tracePt t="143488" x="6937375" y="2601913"/>
          <p14:tracePt t="143496" x="6931025" y="2601913"/>
          <p14:tracePt t="143586" x="6924675" y="2601913"/>
          <p14:tracePt t="146102" x="6850063" y="2584450"/>
          <p14:tracePt t="146103" x="6843713" y="2584450"/>
          <p14:tracePt t="146106" x="6831013" y="2571750"/>
          <p14:tracePt t="146106" x="6826250" y="2571750"/>
          <p14:tracePt t="146136" x="6826250" y="2578100"/>
          <p14:tracePt t="146181" x="6831013" y="2584450"/>
          <p14:tracePt t="146196" x="6837363" y="2584450"/>
          <p14:tracePt t="146203" x="6850063" y="2584450"/>
          <p14:tracePt t="146211" x="6862763" y="2584450"/>
          <p14:tracePt t="146218" x="6875463" y="2584450"/>
          <p14:tracePt t="146226" x="6911975" y="2578100"/>
          <p14:tracePt t="146234" x="6942138" y="2571750"/>
          <p14:tracePt t="146241" x="6954838" y="2565400"/>
          <p14:tracePt t="146249" x="6986588" y="2552700"/>
          <p14:tracePt t="146256" x="7029450" y="2522538"/>
          <p14:tracePt t="146265" x="7046913" y="2509838"/>
          <p14:tracePt t="146271" x="7091363" y="2479675"/>
          <p14:tracePt t="146279" x="7121525" y="2454275"/>
          <p14:tracePt t="146286" x="7140575" y="2441575"/>
          <p14:tracePt t="146294" x="7183438" y="2405063"/>
          <p14:tracePt t="146302" x="7213600" y="2392363"/>
          <p14:tracePt t="146309" x="7232650" y="2368550"/>
          <p14:tracePt t="146316" x="7262813" y="2349500"/>
          <p14:tracePt t="146324" x="7294563" y="2330450"/>
          <p14:tracePt t="146332" x="7318375" y="2312988"/>
          <p14:tracePt t="146338" x="7331075" y="2293938"/>
          <p14:tracePt t="146347" x="7350125" y="2281238"/>
          <p14:tracePt t="146353" x="7367588" y="2270125"/>
          <p14:tracePt t="146361" x="7373938" y="2257425"/>
          <p14:tracePt t="146368" x="7386638" y="2244725"/>
          <p14:tracePt t="146376" x="7399338" y="2232025"/>
          <p14:tracePt t="146384" x="7405688" y="2232025"/>
          <p14:tracePt t="146391" x="7416800" y="2214563"/>
          <p14:tracePt t="146399" x="7442200" y="2195513"/>
          <p14:tracePt t="146406" x="7461250" y="2182813"/>
          <p14:tracePt t="146415" x="7491413" y="2165350"/>
          <p14:tracePt t="146421" x="7504113" y="2146300"/>
          <p14:tracePt t="146428" x="7523163" y="2127250"/>
          <p14:tracePt t="146436" x="7559675" y="2084388"/>
          <p14:tracePt t="146444" x="7566025" y="2054225"/>
          <p14:tracePt t="146451" x="7566025" y="2041525"/>
          <p14:tracePt t="146458" x="7566025" y="2035175"/>
          <p14:tracePt t="146466" x="7572375" y="2022475"/>
          <p14:tracePt t="146482" x="7572375" y="2016125"/>
          <p14:tracePt t="146488" x="7572375" y="2009775"/>
          <p14:tracePt t="146496" x="7572375" y="2005013"/>
          <p14:tracePt t="146503" x="7572375" y="1998663"/>
          <p14:tracePt t="146511" x="7572375" y="1992313"/>
          <p14:tracePt t="146535" x="7572375" y="1985963"/>
          <p14:tracePt t="146541" x="7572375" y="1979613"/>
          <p14:tracePt t="146549" x="7566025" y="1973263"/>
          <p14:tracePt t="146556" x="7559675" y="1960563"/>
          <p14:tracePt t="146565" x="7546975" y="1949450"/>
          <p14:tracePt t="146571" x="7540625" y="1943100"/>
          <p14:tracePt t="146579" x="7534275" y="1936750"/>
          <p14:tracePt t="146586" x="7534275" y="1930400"/>
          <p14:tracePt t="146594" x="7527925" y="1930400"/>
          <p14:tracePt t="146609" x="7523163" y="1930400"/>
          <p14:tracePt t="146617" x="7523163" y="1924050"/>
          <p14:tracePt t="146623" x="7523163" y="1917700"/>
          <p14:tracePt t="146638" x="7523163" y="1911350"/>
          <p14:tracePt t="146646" x="7523163" y="1905000"/>
          <p14:tracePt t="146653" x="7523163" y="1900238"/>
          <p14:tracePt t="146661" x="7516813" y="1887538"/>
          <p14:tracePt t="146668" x="7510463" y="1887538"/>
          <p14:tracePt t="146676" x="7504113" y="1881188"/>
          <p14:tracePt t="146684" x="7497763" y="1874838"/>
          <p14:tracePt t="146691" x="7497763" y="1868488"/>
          <p14:tracePt t="146699" x="7491413" y="1862138"/>
          <p14:tracePt t="146706" x="7491413" y="1855788"/>
          <p14:tracePt t="146715" x="7485063" y="1855788"/>
          <p14:tracePt t="146721" x="7485063" y="1849438"/>
          <p14:tracePt t="146774" x="7485063" y="1844675"/>
          <p14:tracePt t="146796" x="7485063" y="1838325"/>
          <p14:tracePt t="146909" x="7485063" y="1844675"/>
          <p14:tracePt t="146931" x="7485063" y="1849438"/>
          <p14:tracePt t="146946" x="7485063" y="1855788"/>
          <p14:tracePt t="146954" x="7485063" y="1862138"/>
          <p14:tracePt t="146961" x="7485063" y="1868488"/>
          <p14:tracePt t="146969" x="7485063" y="1874838"/>
          <p14:tracePt t="146976" x="7485063" y="1881188"/>
          <p14:tracePt t="146991" x="7485063" y="1893888"/>
          <p14:tracePt t="146999" x="7485063" y="1900238"/>
          <p14:tracePt t="147006" x="7485063" y="1911350"/>
          <p14:tracePt t="147015" x="7485063" y="1930400"/>
          <p14:tracePt t="147021" x="7485063" y="1936750"/>
          <p14:tracePt t="147029" x="7485063" y="1949450"/>
          <p14:tracePt t="147036" x="7478713" y="1955800"/>
          <p14:tracePt t="147044" x="7472363" y="1960563"/>
          <p14:tracePt t="147051" x="7467600" y="1979613"/>
          <p14:tracePt t="147059" x="7461250" y="1992313"/>
          <p14:tracePt t="147074" x="7454900" y="2016125"/>
          <p14:tracePt t="147082" x="7442200" y="2041525"/>
          <p14:tracePt t="147089" x="7442200" y="2054225"/>
          <p14:tracePt t="147096" x="7435850" y="2060575"/>
          <p14:tracePt t="147103" x="7429500" y="2065338"/>
          <p14:tracePt t="147111" x="7423150" y="2090738"/>
          <p14:tracePt t="147119" x="7416800" y="2097088"/>
          <p14:tracePt t="147127" x="7416800" y="2103438"/>
          <p14:tracePt t="147135" x="7412038" y="2103438"/>
          <p14:tracePt t="147141" x="7405688" y="2109788"/>
          <p14:tracePt t="147149" x="7399338" y="2120900"/>
          <p14:tracePt t="147156" x="7399338" y="2127250"/>
          <p14:tracePt t="147165" x="7399338" y="2133600"/>
          <p14:tracePt t="147171" x="7392988" y="2146300"/>
          <p14:tracePt t="147179" x="7373938" y="2159000"/>
          <p14:tracePt t="147186" x="7367588" y="2170113"/>
          <p14:tracePt t="147194" x="7367588" y="2176463"/>
          <p14:tracePt t="147202" x="7356475" y="2195513"/>
          <p14:tracePt t="147209" x="7337425" y="2214563"/>
          <p14:tracePt t="147216" x="7331075" y="2225675"/>
          <p14:tracePt t="147224" x="7324725" y="2232025"/>
          <p14:tracePt t="147232" x="7324725" y="2244725"/>
          <p14:tracePt t="147239" x="7324725" y="2251075"/>
          <p14:tracePt t="147247" x="7312025" y="2263775"/>
          <p14:tracePt t="147253" x="7307263" y="2276475"/>
          <p14:tracePt t="147262" x="7300913" y="2281238"/>
          <p14:tracePt t="147268" x="7288213" y="2281238"/>
          <p14:tracePt t="147276" x="7275513" y="2300288"/>
          <p14:tracePt t="147284" x="7269163" y="2300288"/>
          <p14:tracePt t="147291" x="7262813" y="2306638"/>
          <p14:tracePt t="147299" x="7256463" y="2312988"/>
          <p14:tracePt t="147306" x="7245350" y="2325688"/>
          <p14:tracePt t="147315" x="7239000" y="2330450"/>
          <p14:tracePt t="147321" x="7232650" y="2343150"/>
          <p14:tracePt t="147329" x="7219950" y="2349500"/>
          <p14:tracePt t="147336" x="7219950" y="2355850"/>
          <p14:tracePt t="147344" x="7213600" y="2368550"/>
          <p14:tracePt t="147352" x="7207250" y="2368550"/>
          <p14:tracePt t="147359" x="7202488" y="2368550"/>
          <p14:tracePt t="147367" x="7189788" y="2381250"/>
          <p14:tracePt t="147374" x="7177088" y="2405063"/>
          <p14:tracePt t="147382" x="7164388" y="2411413"/>
          <p14:tracePt t="147389" x="7140575" y="2424113"/>
          <p14:tracePt t="147396" x="7127875" y="2436813"/>
          <p14:tracePt t="147404" x="7121525" y="2441575"/>
          <p14:tracePt t="147411" x="7108825" y="2454275"/>
          <p14:tracePt t="147418" x="7108825" y="2460625"/>
          <p14:tracePt t="147426" x="7108825" y="2466975"/>
          <p14:tracePt t="147436" x="7102475" y="2466975"/>
          <p14:tracePt t="147749" x="7097713" y="2466975"/>
          <p14:tracePt t="147757" x="7097713" y="2473325"/>
          <p14:tracePt t="147763" x="7091363" y="2479675"/>
          <p14:tracePt t="147771" x="7085013" y="2486025"/>
          <p14:tracePt t="147778" x="7078663" y="2490788"/>
          <p14:tracePt t="147786" x="7072313" y="2503488"/>
          <p14:tracePt t="147793" x="7059613" y="2516188"/>
          <p14:tracePt t="147801" x="7042150" y="2528888"/>
          <p14:tracePt t="147810" x="7035800" y="2541588"/>
          <p14:tracePt t="147816" x="7023100" y="2552700"/>
          <p14:tracePt t="147824" x="7010400" y="2565400"/>
          <p14:tracePt t="147831" x="6986588" y="2590800"/>
          <p14:tracePt t="147840" x="6986588" y="2597150"/>
          <p14:tracePt t="147846" x="6973888" y="2601913"/>
          <p14:tracePt t="147854" x="6973888" y="2608263"/>
          <p14:tracePt t="150843" x="6997700" y="2597150"/>
          <p14:tracePt t="150847" x="7035800" y="2559050"/>
          <p14:tracePt t="150849" x="7046913" y="2546350"/>
          <p14:tracePt t="150854" x="7108825" y="2486025"/>
          <p14:tracePt t="150861" x="7121525" y="2473325"/>
          <p14:tracePt t="150869" x="7151688" y="2447925"/>
          <p14:tracePt t="150876" x="7164388" y="2430463"/>
          <p14:tracePt t="150883" x="7177088" y="2417763"/>
          <p14:tracePt t="150891" x="7189788" y="2398713"/>
          <p14:tracePt t="150899" x="7219950" y="2386013"/>
          <p14:tracePt t="150906" x="7232650" y="2374900"/>
          <p14:tracePt t="150914" x="7256463" y="2362200"/>
          <p14:tracePt t="150921" x="7275513" y="2330450"/>
          <p14:tracePt t="150929" x="7294563" y="2306638"/>
          <p14:tracePt t="150940" x="7294563" y="2293938"/>
          <p14:tracePt t="150943" x="7312025" y="2281238"/>
          <p14:tracePt t="150951" x="7318375" y="2263775"/>
          <p14:tracePt t="150959" x="7318375" y="2257425"/>
          <p14:tracePt t="150966" x="7324725" y="2238375"/>
          <p14:tracePt t="150973" x="7331075" y="2225675"/>
          <p14:tracePt t="150982" x="7337425" y="2214563"/>
          <p14:tracePt t="150988" x="7337425" y="2201863"/>
          <p14:tracePt t="150996" x="7350125" y="2182813"/>
          <p14:tracePt t="151003" x="7356475" y="2170113"/>
          <p14:tracePt t="151011" x="7367588" y="2152650"/>
          <p14:tracePt t="151019" x="7412038" y="2139950"/>
          <p14:tracePt t="151026" x="7423150" y="2127250"/>
          <p14:tracePt t="151034" x="7429500" y="2097088"/>
          <p14:tracePt t="151041" x="7448550" y="2065338"/>
          <p14:tracePt t="151049" x="7448550" y="2047875"/>
          <p14:tracePt t="151056" x="7448550" y="2035175"/>
          <p14:tracePt t="151064" x="7448550" y="2022475"/>
          <p14:tracePt t="151071" x="7448550" y="2005013"/>
          <p14:tracePt t="151079" x="7448550" y="1992313"/>
          <p14:tracePt t="151086" x="7448550" y="1985963"/>
          <p14:tracePt t="151094" x="7448550" y="1979613"/>
          <p14:tracePt t="151108" x="7448550" y="1973263"/>
          <p14:tracePt t="151207" x="7448550" y="1966913"/>
          <p14:tracePt t="151214" x="7448550" y="1960563"/>
          <p14:tracePt t="151221" x="7448550" y="1955800"/>
          <p14:tracePt t="151229" x="7448550" y="1949450"/>
          <p14:tracePt t="151236" x="7448550" y="1943100"/>
          <p14:tracePt t="151251" x="7448550" y="1936750"/>
          <p14:tracePt t="151259" x="7448550" y="1930400"/>
          <p14:tracePt t="151288" x="7448550" y="1924050"/>
          <p14:tracePt t="151432" x="7448550" y="1917700"/>
          <p14:tracePt t="151439" x="7448550" y="1905000"/>
          <p14:tracePt t="151447" x="7454900" y="1893888"/>
          <p14:tracePt t="151454" x="7454900" y="1881188"/>
          <p14:tracePt t="151470" x="7454900" y="1874838"/>
          <p14:tracePt t="151476" x="7454900" y="1862138"/>
          <p14:tracePt t="151483" x="7454900" y="1855788"/>
          <p14:tracePt t="151491" x="7454900" y="1849438"/>
          <p14:tracePt t="151514" x="7454900" y="1844675"/>
          <p14:tracePt t="151536" x="7454900" y="1838325"/>
          <p14:tracePt t="151845" x="7454900" y="1849438"/>
          <p14:tracePt t="151852" x="7454900" y="1855788"/>
          <p14:tracePt t="151859" x="7454900" y="1862138"/>
          <p14:tracePt t="151866" x="7454900" y="1868488"/>
          <p14:tracePt t="151882" x="7454900" y="1874838"/>
          <p14:tracePt t="151889" x="7454900" y="1881188"/>
          <p14:tracePt t="151896" x="7454900" y="1893888"/>
          <p14:tracePt t="151904" x="7454900" y="1900238"/>
          <p14:tracePt t="151912" x="7454900" y="1911350"/>
          <p14:tracePt t="151919" x="7454900" y="1924050"/>
          <p14:tracePt t="151939" x="7448550" y="1943100"/>
          <p14:tracePt t="151941" x="7448550" y="1966913"/>
          <p14:tracePt t="151949" x="7442200" y="1966913"/>
          <p14:tracePt t="151956" x="7442200" y="1985963"/>
          <p14:tracePt t="151964" x="7435850" y="2009775"/>
          <p14:tracePt t="151971" x="7435850" y="2022475"/>
          <p14:tracePt t="151979" x="7429500" y="2035175"/>
          <p14:tracePt t="151986" x="7423150" y="2047875"/>
          <p14:tracePt t="151994" x="7423150" y="2060575"/>
          <p14:tracePt t="152002" x="7416800" y="2060575"/>
          <p14:tracePt t="152009" x="7416800" y="2071688"/>
          <p14:tracePt t="152017" x="7405688" y="2084388"/>
          <p14:tracePt t="152024" x="7399338" y="2084388"/>
          <p14:tracePt t="152031" x="7399338" y="2097088"/>
          <p14:tracePt t="152039" x="7392988" y="2109788"/>
          <p14:tracePt t="152047" x="7386638" y="2109788"/>
          <p14:tracePt t="152054" x="7380288" y="2120900"/>
          <p14:tracePt t="152062" x="7380288" y="2127250"/>
          <p14:tracePt t="152069" x="7380288" y="2133600"/>
          <p14:tracePt t="152076" x="7373938" y="2133600"/>
          <p14:tracePt t="152086" x="7367588" y="2146300"/>
          <p14:tracePt t="152091" x="7367588" y="2152650"/>
          <p14:tracePt t="152099" x="7362825" y="2152650"/>
          <p14:tracePt t="152106" x="7356475" y="2165350"/>
          <p14:tracePt t="152114" x="7350125" y="2170113"/>
          <p14:tracePt t="152121" x="7350125" y="2176463"/>
          <p14:tracePt t="152129" x="7350125" y="2182813"/>
          <p14:tracePt t="152136" x="7343775" y="2189163"/>
          <p14:tracePt t="152144" x="7337425" y="2195513"/>
          <p14:tracePt t="152159" x="7324725" y="2208213"/>
          <p14:tracePt t="152166" x="7318375" y="2214563"/>
          <p14:tracePt t="152174" x="7312025" y="2220913"/>
          <p14:tracePt t="152182" x="7312025" y="2225675"/>
          <p14:tracePt t="152190" x="7300913" y="2238375"/>
          <p14:tracePt t="152196" x="7294563" y="2244725"/>
          <p14:tracePt t="152206" x="7288213" y="2257425"/>
          <p14:tracePt t="152211" x="7275513" y="2263775"/>
          <p14:tracePt t="152219" x="7262813" y="2276475"/>
          <p14:tracePt t="152226" x="7251700" y="2287588"/>
          <p14:tracePt t="152236" x="7239000" y="2300288"/>
          <p14:tracePt t="152241" x="7232650" y="2300288"/>
          <p14:tracePt t="152250" x="7213600" y="2312988"/>
          <p14:tracePt t="152256" x="7202488" y="2325688"/>
          <p14:tracePt t="152264" x="7196138" y="2330450"/>
          <p14:tracePt t="152273" x="7189788" y="2343150"/>
          <p14:tracePt t="152279" x="7177088" y="2349500"/>
          <p14:tracePt t="152286" x="7177088" y="2355850"/>
          <p14:tracePt t="152294" x="7170738" y="2368550"/>
          <p14:tracePt t="152302" x="7164388" y="2368550"/>
          <p14:tracePt t="152309" x="7151688" y="2374900"/>
          <p14:tracePt t="152317" x="7146925" y="2386013"/>
          <p14:tracePt t="152324" x="7134225" y="2392363"/>
          <p14:tracePt t="152332" x="7127875" y="2398713"/>
          <p14:tracePt t="152339" x="7115175" y="2405063"/>
          <p14:tracePt t="152346" x="7102475" y="2417763"/>
          <p14:tracePt t="152354" x="7091363" y="2441575"/>
          <p14:tracePt t="152362" x="7078663" y="2447925"/>
          <p14:tracePt t="152369" x="7046913" y="2466975"/>
          <p14:tracePt t="152376" x="7029450" y="2486025"/>
          <p14:tracePt t="152385" x="7016750" y="2490788"/>
          <p14:tracePt t="152391" x="6986588" y="2509838"/>
          <p14:tracePt t="152399" x="6973888" y="2522538"/>
          <p14:tracePt t="152406" x="6967538" y="2528888"/>
          <p14:tracePt t="152414" x="6967538" y="2541588"/>
          <p14:tracePt t="152422" x="6948488" y="2552700"/>
          <p14:tracePt t="152429" x="6948488" y="2559050"/>
          <p14:tracePt t="152439" x="6948488" y="2565400"/>
          <p14:tracePt t="152444" x="6948488" y="2571750"/>
          <p14:tracePt t="152452" x="6942138" y="2571750"/>
          <p14:tracePt t="152458" x="6942138" y="2578100"/>
          <p14:tracePt t="152488" x="6937375" y="2578100"/>
          <p14:tracePt t="152602" x="6931025" y="2578100"/>
          <p14:tracePt t="154818" x="6973888" y="2535238"/>
          <p14:tracePt t="154822" x="7053263" y="2430463"/>
          <p14:tracePt t="154827" x="7072313" y="2306638"/>
          <p14:tracePt t="154835" x="7072313" y="2293938"/>
          <p14:tracePt t="154842" x="7072313" y="2257425"/>
          <p14:tracePt t="154850" x="7072313" y="2220913"/>
          <p14:tracePt t="154858" x="7072313" y="2189163"/>
          <p14:tracePt t="154865" x="7072313" y="2170113"/>
          <p14:tracePt t="154872" x="7065963" y="2146300"/>
          <p14:tracePt t="154880" x="7065963" y="2120900"/>
          <p14:tracePt t="154888" x="7065963" y="2109788"/>
          <p14:tracePt t="154895" x="7065963" y="2084388"/>
          <p14:tracePt t="154903" x="7065963" y="2060575"/>
          <p14:tracePt t="154910" x="7065963" y="2047875"/>
          <p14:tracePt t="154918" x="7065963" y="2041525"/>
          <p14:tracePt t="154926" x="7065963" y="2028825"/>
          <p14:tracePt t="154933" x="7065963" y="2016125"/>
          <p14:tracePt t="154942" x="7065963" y="2009775"/>
          <p14:tracePt t="154948" x="7065963" y="1998663"/>
          <p14:tracePt t="154957" x="7065963" y="1992313"/>
          <p14:tracePt t="154963" x="7065963" y="1979613"/>
          <p14:tracePt t="154978" x="7065963" y="1966913"/>
          <p14:tracePt t="154985" x="7059613" y="1960563"/>
          <p14:tracePt t="154993" x="7059613" y="1955800"/>
          <p14:tracePt t="155001" x="7053263" y="1949450"/>
          <p14:tracePt t="155008" x="7053263" y="1943100"/>
          <p14:tracePt t="155016" x="7046913" y="1936750"/>
          <p14:tracePt t="155023" x="7042150" y="1936750"/>
          <p14:tracePt t="155030" x="7042150" y="1930400"/>
          <p14:tracePt t="155038" x="7035800" y="1930400"/>
          <p14:tracePt t="155045" x="7029450" y="1924050"/>
          <p14:tracePt t="155053" x="7023100" y="1917700"/>
          <p14:tracePt t="155061" x="7016750" y="1911350"/>
          <p14:tracePt t="155068" x="7010400" y="1911350"/>
          <p14:tracePt t="155076" x="7010400" y="1905000"/>
          <p14:tracePt t="155083" x="7004050" y="1900238"/>
          <p14:tracePt t="155098" x="6991350" y="1893888"/>
          <p14:tracePt t="155106" x="6986588" y="1893888"/>
          <p14:tracePt t="155113" x="6980238" y="1887538"/>
          <p14:tracePt t="155121" x="6967538" y="1887538"/>
          <p14:tracePt t="155128" x="6961188" y="1881188"/>
          <p14:tracePt t="155135" x="6954838" y="1881188"/>
          <p14:tracePt t="155143" x="6948488" y="1874838"/>
          <p14:tracePt t="155150" x="6937375" y="1874838"/>
          <p14:tracePt t="155158" x="6924675" y="1868488"/>
          <p14:tracePt t="155166" x="6899275" y="1868488"/>
          <p14:tracePt t="155180" x="6881813" y="1868488"/>
          <p14:tracePt t="155188" x="6856413" y="1868488"/>
          <p14:tracePt t="155195" x="6837363" y="1868488"/>
          <p14:tracePt t="155203" x="6831013" y="1868488"/>
          <p14:tracePt t="155218" x="6819900" y="1868488"/>
          <p14:tracePt t="155294" x="6813550" y="1868488"/>
          <p14:tracePt t="155302" x="6813550" y="1862138"/>
          <p14:tracePt t="155324" x="6807200" y="1862138"/>
          <p14:tracePt t="155377" x="6800850" y="1862138"/>
          <p14:tracePt t="155474" x="6800850" y="1855788"/>
          <p14:tracePt t="155586" x="6800850" y="1849438"/>
          <p14:tracePt t="155616" x="6794500" y="1849438"/>
          <p14:tracePt t="156659" x="6788150" y="1849438"/>
          <p14:tracePt t="157027" x="6788150" y="1855788"/>
          <p14:tracePt t="157034" x="6794500" y="1855788"/>
          <p14:tracePt t="157042" x="6800850" y="1862138"/>
          <p14:tracePt t="157050" x="6807200" y="1862138"/>
          <p14:tracePt t="157056" x="6813550" y="1868488"/>
          <p14:tracePt t="157072" x="6819900" y="1868488"/>
          <p14:tracePt t="157080" x="6819900" y="1874838"/>
          <p14:tracePt t="157086" x="6819900" y="1881188"/>
          <p14:tracePt t="157094" x="6826250" y="1881188"/>
          <p14:tracePt t="157101" x="6831013" y="1881188"/>
          <p14:tracePt t="157109" x="6837363" y="1881188"/>
          <p14:tracePt t="157117" x="6843713" y="1881188"/>
          <p14:tracePt t="157124" x="6862763" y="1881188"/>
          <p14:tracePt t="157131" x="6869113" y="1881188"/>
          <p14:tracePt t="157139" x="6892925" y="1881188"/>
          <p14:tracePt t="157147" x="6918325" y="1881188"/>
          <p14:tracePt t="157154" x="6937375" y="1881188"/>
          <p14:tracePt t="157162" x="6967538" y="1881188"/>
          <p14:tracePt t="157169" x="6991350" y="1881188"/>
          <p14:tracePt t="157177" x="7010400" y="1881188"/>
          <p14:tracePt t="157184" x="7059613" y="1881188"/>
          <p14:tracePt t="157191" x="7097713" y="1881188"/>
          <p14:tracePt t="157199" x="7127875" y="1881188"/>
          <p14:tracePt t="157207" x="7140575" y="1881188"/>
          <p14:tracePt t="157214" x="7158038" y="1887538"/>
          <p14:tracePt t="157221" x="7183438" y="1887538"/>
          <p14:tracePt t="157231" x="7213600" y="1887538"/>
          <p14:tracePt t="157236" x="7245350" y="1900238"/>
          <p14:tracePt t="157244" x="7262813" y="1900238"/>
          <p14:tracePt t="157251" x="7288213" y="1905000"/>
          <p14:tracePt t="157259" x="7312025" y="1911350"/>
          <p14:tracePt t="157267" x="7350125" y="1924050"/>
          <p14:tracePt t="157274" x="7373938" y="1924050"/>
          <p14:tracePt t="157282" x="7386638" y="1924050"/>
          <p14:tracePt t="157288" x="7412038" y="1930400"/>
          <p14:tracePt t="157296" x="7429500" y="1930400"/>
          <p14:tracePt t="157303" x="7442200" y="1930400"/>
          <p14:tracePt t="157311" x="7461250" y="1930400"/>
          <p14:tracePt t="157318" x="7478713" y="1930400"/>
          <p14:tracePt t="157326" x="7485063" y="1930400"/>
          <p14:tracePt t="157333" x="7510463" y="1930400"/>
          <p14:tracePt t="157341" x="7534275" y="1930400"/>
          <p14:tracePt t="157348" x="7559675" y="1930400"/>
          <p14:tracePt t="157356" x="7572375" y="1930400"/>
          <p14:tracePt t="157363" x="7608888" y="1930400"/>
          <p14:tracePt t="157371" x="7615238" y="1930400"/>
          <p14:tracePt t="157379" x="7651750" y="1930400"/>
          <p14:tracePt t="157385" x="7681913" y="1930400"/>
          <p14:tracePt t="157393" x="7707313" y="1930400"/>
          <p14:tracePt t="157401" x="7732713" y="1930400"/>
          <p14:tracePt t="157408" x="7756525" y="1930400"/>
          <p14:tracePt t="157416" x="7793038" y="1930400"/>
          <p14:tracePt t="157423" x="7805738" y="1930400"/>
          <p14:tracePt t="157431" x="7824788" y="1930400"/>
          <p14:tracePt t="157438" x="7848600" y="1911350"/>
          <p14:tracePt t="157446" x="7861300" y="1905000"/>
          <p14:tracePt t="157453" x="7874000" y="1900238"/>
          <p14:tracePt t="157461" x="7886700" y="1893888"/>
          <p14:tracePt t="157468" x="7897813" y="1887538"/>
          <p14:tracePt t="157476" x="7916863" y="1874838"/>
          <p14:tracePt t="157483" x="7942263" y="1868488"/>
          <p14:tracePt t="157491" x="7942263" y="1862138"/>
          <p14:tracePt t="157499" x="7985125" y="1849438"/>
          <p14:tracePt t="157506" x="8027988" y="1831975"/>
          <p14:tracePt t="157514" x="8070850" y="1812925"/>
          <p14:tracePt t="157520" x="8089900" y="1800225"/>
          <p14:tracePt t="157529" x="8132763" y="1789113"/>
          <p14:tracePt t="157535" x="8162925" y="1770063"/>
          <p14:tracePt t="157543" x="8175625" y="1763713"/>
          <p14:tracePt t="157551" x="8194675" y="1751013"/>
          <p14:tracePt t="157558" x="8213725" y="1739900"/>
          <p14:tracePt t="157566" x="8218488" y="1733550"/>
          <p14:tracePt t="157573" x="8224838" y="1720850"/>
          <p14:tracePt t="157582" x="8231188" y="1701800"/>
          <p14:tracePt t="157588" x="8237538" y="1695450"/>
          <p14:tracePt t="157596" x="8243888" y="1677988"/>
          <p14:tracePt t="157603" x="8243888" y="1658938"/>
          <p14:tracePt t="157611" x="8250238" y="1633538"/>
          <p14:tracePt t="157618" x="8250238" y="1622425"/>
          <p14:tracePt t="157626" x="8250238" y="1603375"/>
          <p14:tracePt t="157633" x="8250238" y="1579563"/>
          <p14:tracePt t="157641" x="8250238" y="1573213"/>
          <p14:tracePt t="157648" x="8250238" y="1554163"/>
          <p14:tracePt t="157656" x="8250238" y="1535113"/>
          <p14:tracePt t="157664" x="8250238" y="1524000"/>
          <p14:tracePt t="157671" x="8250238" y="1504950"/>
          <p14:tracePt t="157679" x="8243888" y="1462088"/>
          <p14:tracePt t="157686" x="8237538" y="1455738"/>
          <p14:tracePt t="157692" x="8231188" y="1430338"/>
          <p14:tracePt t="157700" x="8224838" y="1419225"/>
          <p14:tracePt t="157707" x="8218488" y="1393825"/>
          <p14:tracePt t="157715" x="8213725" y="1387475"/>
          <p14:tracePt t="157723" x="8201025" y="1368425"/>
          <p14:tracePt t="157730" x="8188325" y="1338263"/>
          <p14:tracePt t="157737" x="8175625" y="1325563"/>
          <p14:tracePt t="157745" x="8162925" y="1308100"/>
          <p14:tracePt t="157753" x="8151813" y="1282700"/>
          <p14:tracePt t="157761" x="8145463" y="1270000"/>
          <p14:tracePt t="157769" x="8132763" y="1252538"/>
          <p14:tracePt t="157776" x="8113713" y="1233488"/>
          <p14:tracePt t="157783" x="8107363" y="1220788"/>
          <p14:tracePt t="157791" x="8102600" y="1196975"/>
          <p14:tracePt t="157799" x="8083550" y="1177925"/>
          <p14:tracePt t="157806" x="8077200" y="1165225"/>
          <p14:tracePt t="157814" x="8064500" y="1141413"/>
          <p14:tracePt t="157821" x="8047038" y="1122363"/>
          <p14:tracePt t="157830" x="8027988" y="1103313"/>
          <p14:tracePt t="157836" x="8015288" y="1098550"/>
          <p14:tracePt t="157843" x="7985125" y="1079500"/>
          <p14:tracePt t="157851" x="7966075" y="1066800"/>
          <p14:tracePt t="157859" x="7942263" y="1060450"/>
          <p14:tracePt t="157866" x="7923213" y="1054100"/>
          <p14:tracePt t="157874" x="7897813" y="1047750"/>
          <p14:tracePt t="157881" x="7886700" y="1047750"/>
          <p14:tracePt t="157888" x="7854950" y="1036638"/>
          <p14:tracePt t="157896" x="7837488" y="1030288"/>
          <p14:tracePt t="157903" x="7824788" y="1023938"/>
          <p14:tracePt t="157911" x="7805738" y="1023938"/>
          <p14:tracePt t="157918" x="7781925" y="1017588"/>
          <p14:tracePt t="157932" x="7756525" y="1017588"/>
          <p14:tracePt t="157935" x="7743825" y="1011238"/>
          <p14:tracePt t="157941" x="7713663" y="1004888"/>
          <p14:tracePt t="157949" x="7681913" y="998538"/>
          <p14:tracePt t="157956" x="7670800" y="992188"/>
          <p14:tracePt t="157963" x="7651750" y="992188"/>
          <p14:tracePt t="157971" x="7615238" y="992188"/>
          <p14:tracePt t="157980" x="7596188" y="987425"/>
          <p14:tracePt t="157986" x="7559675" y="987425"/>
          <p14:tracePt t="157994" x="7510463" y="987425"/>
          <p14:tracePt t="158001" x="7497763" y="987425"/>
          <p14:tracePt t="158009" x="7461250" y="987425"/>
          <p14:tracePt t="158016" x="7442200" y="987425"/>
          <p14:tracePt t="158024" x="7405688" y="987425"/>
          <p14:tracePt t="158031" x="7392988" y="987425"/>
          <p14:tracePt t="158039" x="7362825" y="987425"/>
          <p14:tracePt t="158046" x="7337425" y="987425"/>
          <p14:tracePt t="158053" x="7324725" y="987425"/>
          <p14:tracePt t="158061" x="7307263" y="987425"/>
          <p14:tracePt t="158068" x="7281863" y="987425"/>
          <p14:tracePt t="158076" x="7262813" y="987425"/>
          <p14:tracePt t="158083" x="7219950" y="987425"/>
          <p14:tracePt t="158091" x="7183438" y="987425"/>
          <p14:tracePt t="158099" x="7170738" y="987425"/>
          <p14:tracePt t="158106" x="7127875" y="987425"/>
          <p14:tracePt t="158114" x="7108825" y="987425"/>
          <p14:tracePt t="158121" x="7085013" y="992188"/>
          <p14:tracePt t="158130" x="7053263" y="998538"/>
          <p14:tracePt t="158136" x="7010400" y="1011238"/>
          <p14:tracePt t="158144" x="6991350" y="1017588"/>
          <p14:tracePt t="158151" x="6980238" y="1017588"/>
          <p14:tracePt t="158159" x="6973888" y="1030288"/>
          <p14:tracePt t="158166" x="6954838" y="1030288"/>
          <p14:tracePt t="158174" x="6948488" y="1036638"/>
          <p14:tracePt t="158182" x="6937375" y="1042988"/>
          <p14:tracePt t="158189" x="6918325" y="1047750"/>
          <p14:tracePt t="158197" x="6911975" y="1047750"/>
          <p14:tracePt t="158203" x="6892925" y="1054100"/>
          <p14:tracePt t="158213" x="6881813" y="1060450"/>
          <p14:tracePt t="158218" x="6869113" y="1060450"/>
          <p14:tracePt t="158226" x="6856413" y="1066800"/>
          <p14:tracePt t="158233" x="6831013" y="1073150"/>
          <p14:tracePt t="158241" x="6807200" y="1079500"/>
          <p14:tracePt t="158249" x="6794500" y="1085850"/>
          <p14:tracePt t="158256" x="6764338" y="1098550"/>
          <p14:tracePt t="158271" x="6751638" y="1103313"/>
          <p14:tracePt t="158279" x="6721475" y="1122363"/>
          <p14:tracePt t="158286" x="6702425" y="1128713"/>
          <p14:tracePt t="158293" x="6696075" y="1128713"/>
          <p14:tracePt t="158301" x="6677025" y="1147763"/>
          <p14:tracePt t="158309" x="6665913" y="1147763"/>
          <p14:tracePt t="158316" x="6659563" y="1152525"/>
          <p14:tracePt t="158324" x="6646863" y="1158875"/>
          <p14:tracePt t="158331" x="6640513" y="1158875"/>
          <p14:tracePt t="158338" x="6634163" y="1165225"/>
          <p14:tracePt t="158347" x="6634163" y="1171575"/>
          <p14:tracePt t="158353" x="6634163" y="1177925"/>
          <p14:tracePt t="158362" x="6627813" y="1184275"/>
          <p14:tracePt t="158368" x="6627813" y="1190625"/>
          <p14:tracePt t="158377" x="6621463" y="1196975"/>
          <p14:tracePt t="158383" x="6616700" y="1203325"/>
          <p14:tracePt t="158391" x="6610350" y="1220788"/>
          <p14:tracePt t="158400" x="6597650" y="1233488"/>
          <p14:tracePt t="158406" x="6591300" y="1246188"/>
          <p14:tracePt t="158414" x="6584950" y="1258888"/>
          <p14:tracePt t="158421" x="6578600" y="1276350"/>
          <p14:tracePt t="158429" x="6565900" y="1308100"/>
          <p14:tracePt t="158436" x="6565900" y="1325563"/>
          <p14:tracePt t="158444" x="6565900" y="1331913"/>
          <p14:tracePt t="158451" x="6565900" y="1357313"/>
          <p14:tracePt t="158459" x="6565900" y="1374775"/>
          <p14:tracePt t="158466" x="6565900" y="1387475"/>
          <p14:tracePt t="158473" x="6565900" y="1400175"/>
          <p14:tracePt t="158481" x="6565900" y="1419225"/>
          <p14:tracePt t="158489" x="6565900" y="1423988"/>
          <p14:tracePt t="158496" x="6565900" y="1436688"/>
          <p14:tracePt t="158503" x="6565900" y="1455738"/>
          <p14:tracePt t="158511" x="6565900" y="1462088"/>
          <p14:tracePt t="158518" x="6565900" y="1473200"/>
          <p14:tracePt t="158526" x="6565900" y="1498600"/>
          <p14:tracePt t="158533" x="6565900" y="1504950"/>
          <p14:tracePt t="158541" x="6565900" y="1528763"/>
          <p14:tracePt t="158549" x="6578600" y="1547813"/>
          <p14:tracePt t="158556" x="6584950" y="1566863"/>
          <p14:tracePt t="158563" x="6584950" y="1579563"/>
          <p14:tracePt t="158571" x="6597650" y="1597025"/>
          <p14:tracePt t="158579" x="6610350" y="1622425"/>
          <p14:tracePt t="158586" x="6610350" y="1628775"/>
          <p14:tracePt t="158594" x="6621463" y="1646238"/>
          <p14:tracePt t="158601" x="6627813" y="1658938"/>
          <p14:tracePt t="158609" x="6627813" y="1665288"/>
          <p14:tracePt t="158616" x="6634163" y="1671638"/>
          <p14:tracePt t="158624" x="6640513" y="1684338"/>
          <p14:tracePt t="158632" x="6646863" y="1689100"/>
          <p14:tracePt t="158639" x="6653213" y="1701800"/>
          <p14:tracePt t="158646" x="6659563" y="1720850"/>
          <p14:tracePt t="158653" x="6672263" y="1739900"/>
          <p14:tracePt t="158662" x="6677025" y="1739900"/>
          <p14:tracePt t="158668" x="6683375" y="1751013"/>
          <p14:tracePt t="158676" x="6696075" y="1776413"/>
          <p14:tracePt t="158684" x="6702425" y="1776413"/>
          <p14:tracePt t="158691" x="6708775" y="1782763"/>
          <p14:tracePt t="158699" x="6721475" y="1789113"/>
          <p14:tracePt t="158705" x="6726238" y="1789113"/>
          <p14:tracePt t="158712" x="6726238" y="1795463"/>
          <p14:tracePt t="158728" x="6726238" y="1800225"/>
          <p14:tracePt t="158735" x="6732588" y="1806575"/>
          <p14:tracePt t="158743" x="6738938" y="1812925"/>
          <p14:tracePt t="158750" x="6745288" y="1819275"/>
          <p14:tracePt t="158758" x="6751638" y="1819275"/>
          <p14:tracePt t="158765" x="6770688" y="1831975"/>
          <p14:tracePt t="158773" x="6788150" y="1844675"/>
          <p14:tracePt t="158780" x="6794500" y="1844675"/>
          <p14:tracePt t="158787" x="6819900" y="1862138"/>
          <p14:tracePt t="158795" x="6850063" y="1881188"/>
          <p14:tracePt t="158803" x="6856413" y="1887538"/>
          <p14:tracePt t="158810" x="6881813" y="1900238"/>
          <p14:tracePt t="158818" x="6905625" y="1905000"/>
          <p14:tracePt t="158826" x="6918325" y="1911350"/>
          <p14:tracePt t="158833" x="6931025" y="1924050"/>
          <p14:tracePt t="158841" x="6948488" y="1924050"/>
          <p14:tracePt t="158849" x="6954838" y="1924050"/>
          <p14:tracePt t="158856" x="6973888" y="1930400"/>
          <p14:tracePt t="158864" x="6991350" y="1930400"/>
          <p14:tracePt t="158871" x="7010400" y="1930400"/>
          <p14:tracePt t="158879" x="7023100" y="1930400"/>
          <p14:tracePt t="158886" x="7053263" y="1936750"/>
          <p14:tracePt t="158894" x="7078663" y="1936750"/>
          <p14:tracePt t="158901" x="7091363" y="1936750"/>
          <p14:tracePt t="158910" x="7121525" y="1949450"/>
          <p14:tracePt t="158916" x="7140575" y="1949450"/>
          <p14:tracePt t="158924" x="7158038" y="1955800"/>
          <p14:tracePt t="158931" x="7189788" y="1955800"/>
          <p14:tracePt t="158939" x="7207250" y="1960563"/>
          <p14:tracePt t="158946" x="7226300" y="1960563"/>
          <p14:tracePt t="158953" x="7256463" y="1966913"/>
          <p14:tracePt t="158962" x="7281863" y="1973263"/>
          <p14:tracePt t="158968" x="7307263" y="1979613"/>
          <p14:tracePt t="158976" x="7318375" y="1979613"/>
          <p14:tracePt t="158983" x="7356475" y="1985963"/>
          <p14:tracePt t="158991" x="7380288" y="1998663"/>
          <p14:tracePt t="158999" x="7392988" y="1998663"/>
          <p14:tracePt t="159006" x="7416800" y="1998663"/>
          <p14:tracePt t="159013" x="7454900" y="2005013"/>
          <p14:tracePt t="159021" x="7467600" y="2005013"/>
          <p14:tracePt t="159029" x="7491413" y="2005013"/>
          <p14:tracePt t="159036" x="7523163" y="2005013"/>
          <p14:tracePt t="159043" x="7534275" y="2005013"/>
          <p14:tracePt t="159051" x="7559675" y="2009775"/>
          <p14:tracePt t="159059" x="7596188" y="2009775"/>
          <p14:tracePt t="159066" x="7608888" y="2009775"/>
          <p14:tracePt t="159074" x="7645400" y="2009775"/>
          <p14:tracePt t="159081" x="7677150" y="2009775"/>
          <p14:tracePt t="159089" x="7713663" y="2009775"/>
          <p14:tracePt t="159096" x="7726363" y="2009775"/>
          <p14:tracePt t="159103" x="7762875" y="2009775"/>
          <p14:tracePt t="159112" x="7788275" y="2009775"/>
          <p14:tracePt t="159118" x="7805738" y="2009775"/>
          <p14:tracePt t="159127" x="7831138" y="2009775"/>
          <p14:tracePt t="159133" x="7848600" y="2009775"/>
          <p14:tracePt t="159141" x="7867650" y="2009775"/>
          <p14:tracePt t="159148" x="7893050" y="2009775"/>
          <p14:tracePt t="159156" x="7929563" y="2009775"/>
          <p14:tracePt t="159163" x="7953375" y="2009775"/>
          <p14:tracePt t="159171" x="7966075" y="2009775"/>
          <p14:tracePt t="159179" x="7985125" y="2009775"/>
          <p14:tracePt t="159186" x="8008938" y="2009775"/>
          <p14:tracePt t="159194" x="8015288" y="2009775"/>
          <p14:tracePt t="159201" x="8034338" y="2009775"/>
          <p14:tracePt t="159209" x="8053388" y="2009775"/>
          <p14:tracePt t="159742" x="8053388" y="2016125"/>
          <p14:tracePt t="159869" x="8053388" y="2022475"/>
          <p14:tracePt t="159883" x="8053388" y="2028825"/>
          <p14:tracePt t="163713" x="8034338" y="2060575"/>
          <p14:tracePt t="163718" x="7953375" y="2109788"/>
          <p14:tracePt t="163723" x="7812088" y="2133600"/>
          <p14:tracePt t="163731" x="7805738" y="2133600"/>
          <p14:tracePt t="163740" x="7788275" y="2133600"/>
          <p14:tracePt t="163747" x="7769225" y="2133600"/>
          <p14:tracePt t="163754" x="7743825" y="2133600"/>
          <p14:tracePt t="163761" x="7732713" y="2133600"/>
          <p14:tracePt t="163769" x="7720013" y="2133600"/>
          <p14:tracePt t="163776" x="7688263" y="2116138"/>
          <p14:tracePt t="163784" x="7670800" y="2109788"/>
          <p14:tracePt t="163791" x="7658100" y="2103438"/>
          <p14:tracePt t="163799" x="7645400" y="2097088"/>
          <p14:tracePt t="163806" x="7621588" y="2084388"/>
          <p14:tracePt t="163814" x="7615238" y="2078038"/>
          <p14:tracePt t="163823" x="7602538" y="2065338"/>
          <p14:tracePt t="163829" x="7596188" y="2054225"/>
          <p14:tracePt t="163844" x="7583488" y="2041525"/>
          <p14:tracePt t="163853" x="7572375" y="2035175"/>
          <p14:tracePt t="163859" x="7572375" y="2028825"/>
          <p14:tracePt t="163866" x="7566025" y="2016125"/>
          <p14:tracePt t="163874" x="7553325" y="2009775"/>
          <p14:tracePt t="163889" x="7546975" y="2005013"/>
          <p14:tracePt t="163897" x="7540625" y="1998663"/>
          <p14:tracePt t="163905" x="7527925" y="1985963"/>
          <p14:tracePt t="163911" x="7516813" y="1973263"/>
          <p14:tracePt t="163920" x="7510463" y="1966913"/>
          <p14:tracePt t="163926" x="7504113" y="1960563"/>
          <p14:tracePt t="163943" x="7497763" y="1949450"/>
          <p14:tracePt t="163956" x="7497763" y="1936750"/>
          <p14:tracePt t="163964" x="7497763" y="1924050"/>
          <p14:tracePt t="163971" x="7497763" y="1917700"/>
          <p14:tracePt t="163979" x="7497763" y="1911350"/>
          <p14:tracePt t="163987" x="7497763" y="1905000"/>
          <p14:tracePt t="164003" x="7497763" y="1900238"/>
          <p14:tracePt t="164009" x="7491413" y="1893888"/>
          <p14:tracePt t="164024" x="7491413" y="1887538"/>
          <p14:tracePt t="164099" x="7491413" y="1881188"/>
          <p14:tracePt t="164106" x="7491413" y="1874838"/>
          <p14:tracePt t="164114" x="7491413" y="1868488"/>
          <p14:tracePt t="164415" x="7485063" y="1881188"/>
          <p14:tracePt t="164422" x="7485063" y="1887538"/>
          <p14:tracePt t="164428" x="7485063" y="1905000"/>
          <p14:tracePt t="164435" x="7478713" y="1917700"/>
          <p14:tracePt t="164443" x="7478713" y="1924050"/>
          <p14:tracePt t="164450" x="7478713" y="1943100"/>
          <p14:tracePt t="164458" x="7472363" y="1960563"/>
          <p14:tracePt t="164465" x="7472363" y="1966913"/>
          <p14:tracePt t="164473" x="7467600" y="1985963"/>
          <p14:tracePt t="164481" x="7454900" y="2005013"/>
          <p14:tracePt t="164488" x="7454900" y="2009775"/>
          <p14:tracePt t="164496" x="7448550" y="2028825"/>
          <p14:tracePt t="164503" x="7448550" y="2035175"/>
          <p14:tracePt t="164511" x="7448550" y="2041525"/>
          <p14:tracePt t="164518" x="7435850" y="2054225"/>
          <p14:tracePt t="164526" x="7429500" y="2065338"/>
          <p14:tracePt t="164533" x="7423150" y="2065338"/>
          <p14:tracePt t="164548" x="7416800" y="2065338"/>
          <p14:tracePt t="164557" x="7412038" y="2071688"/>
          <p14:tracePt t="164563" x="7405688" y="2071688"/>
          <p14:tracePt t="164571" x="7399338" y="2078038"/>
          <p14:tracePt t="164578" x="7392988" y="2084388"/>
          <p14:tracePt t="164593" x="7386638" y="2090738"/>
          <p14:tracePt t="164601" x="7373938" y="2103438"/>
          <p14:tracePt t="164608" x="7373938" y="2109788"/>
          <p14:tracePt t="164616" x="7362825" y="2116138"/>
          <p14:tracePt t="164624" x="7356475" y="2127250"/>
          <p14:tracePt t="164631" x="7350125" y="2127250"/>
          <p14:tracePt t="164638" x="7343775" y="2133600"/>
          <p14:tracePt t="164646" x="7337425" y="2139950"/>
          <p14:tracePt t="164655" x="7331075" y="2146300"/>
          <p14:tracePt t="164661" x="7331075" y="2152650"/>
          <p14:tracePt t="164668" x="7331075" y="2159000"/>
          <p14:tracePt t="164676" x="7324725" y="2170113"/>
          <p14:tracePt t="164699" x="7318375" y="2182813"/>
          <p14:tracePt t="164707" x="7312025" y="2195513"/>
          <p14:tracePt t="164713" x="7307263" y="2201863"/>
          <p14:tracePt t="164721" x="7300913" y="2214563"/>
          <p14:tracePt t="164728" x="7288213" y="2220913"/>
          <p14:tracePt t="164736" x="7288213" y="2225675"/>
          <p14:tracePt t="164743" x="7281863" y="2232025"/>
          <p14:tracePt t="164751" x="7275513" y="2238375"/>
          <p14:tracePt t="164758" x="7275513" y="2244725"/>
          <p14:tracePt t="164766" x="7269163" y="2251075"/>
          <p14:tracePt t="164774" x="7262813" y="2270125"/>
          <p14:tracePt t="164781" x="7256463" y="2276475"/>
          <p14:tracePt t="164789" x="7256463" y="2281238"/>
          <p14:tracePt t="164796" x="7256463" y="2293938"/>
          <p14:tracePt t="164803" x="7245350" y="2306638"/>
          <p14:tracePt t="164811" x="7245350" y="2312988"/>
          <p14:tracePt t="164818" x="7245350" y="2325688"/>
          <p14:tracePt t="164826" x="7245350" y="2330450"/>
          <p14:tracePt t="164833" x="7232650" y="2343150"/>
          <p14:tracePt t="164841" x="7219950" y="2368550"/>
          <p14:tracePt t="164848" x="7213600" y="2381250"/>
          <p14:tracePt t="164863" x="7202488" y="2398713"/>
          <p14:tracePt t="164871" x="7196138" y="2411413"/>
          <p14:tracePt t="164878" x="7196138" y="2417763"/>
          <p14:tracePt t="164886" x="7189788" y="2424113"/>
          <p14:tracePt t="164893" x="7183438" y="2430463"/>
          <p14:tracePt t="164901" x="7183438" y="2436813"/>
          <p14:tracePt t="164908" x="7177088" y="2436813"/>
          <p14:tracePt t="164916" x="7164388" y="2441575"/>
          <p14:tracePt t="164923" x="7158038" y="2447925"/>
          <p14:tracePt t="164940" x="7146925" y="2454275"/>
          <p14:tracePt t="164946" x="7134225" y="2460625"/>
          <p14:tracePt t="164955" x="7115175" y="2466975"/>
          <p14:tracePt t="164976" x="7108825" y="2466975"/>
          <p14:tracePt t="164983" x="7108825" y="2473325"/>
          <p14:tracePt t="164991" x="7102475" y="2473325"/>
          <p14:tracePt t="164998" x="7102475" y="2479675"/>
          <p14:tracePt t="165006" x="7097713" y="2479675"/>
          <p14:tracePt t="165044" x="7097713" y="2486025"/>
          <p14:tracePt t="165052" x="7091363" y="2486025"/>
          <p14:tracePt t="175713" x="7189788" y="2486025"/>
          <p14:tracePt t="175718" x="7324725" y="2486025"/>
          <p14:tracePt t="175724" x="7461250" y="2479675"/>
          <p14:tracePt t="175731" x="7497763" y="2479675"/>
          <p14:tracePt t="175739" x="7516813" y="2479675"/>
          <p14:tracePt t="175746" x="7566025" y="2473325"/>
          <p14:tracePt t="175754" x="7627938" y="2473325"/>
          <p14:tracePt t="175761" x="7651750" y="2466975"/>
          <p14:tracePt t="175769" x="7707313" y="2460625"/>
          <p14:tracePt t="175777" x="7769225" y="2460625"/>
          <p14:tracePt t="175785" x="7793038" y="2460625"/>
          <p14:tracePt t="175792" x="7854950" y="2447925"/>
          <p14:tracePt t="175800" x="7916863" y="2447925"/>
          <p14:tracePt t="175807" x="7935913" y="2441575"/>
          <p14:tracePt t="175814" x="7972425" y="2441575"/>
          <p14:tracePt t="175822" x="8002588" y="2436813"/>
          <p14:tracePt t="175829" x="8040688" y="2436813"/>
          <p14:tracePt t="175837" x="8053388" y="2436813"/>
          <p14:tracePt t="175844" x="8077200" y="2436813"/>
          <p14:tracePt t="175852" x="8107363" y="2436813"/>
          <p14:tracePt t="175859" x="8126413" y="2436813"/>
          <p14:tracePt t="175867" x="8145463" y="2436813"/>
          <p14:tracePt t="175874" x="8181975" y="2436813"/>
          <p14:tracePt t="175882" x="8201025" y="2436813"/>
          <p14:tracePt t="175889" x="8267700" y="2436813"/>
          <p14:tracePt t="175896" x="8318500" y="2436813"/>
          <p14:tracePt t="175904" x="8348663" y="2436813"/>
          <p14:tracePt t="175911" x="8385175" y="2436813"/>
          <p14:tracePt t="175918" x="8447088" y="2436813"/>
          <p14:tracePt t="175926" x="8466138" y="2436813"/>
          <p14:tracePt t="175942" x="8539163" y="2436813"/>
          <p14:tracePt t="175949" x="8570913" y="2436813"/>
          <p14:tracePt t="175957" x="8583613" y="2436813"/>
          <p14:tracePt t="175964" x="8594725" y="2436813"/>
          <p14:tracePt t="175972" x="8607425" y="2436813"/>
          <p14:tracePt t="175980" x="8613775" y="2436813"/>
          <p14:tracePt t="175987" x="8639175" y="2436813"/>
          <p14:tracePt t="175995" x="8650288" y="2436813"/>
          <p14:tracePt t="176010" x="8669338" y="2436813"/>
          <p14:tracePt t="176017" x="8693150" y="2436813"/>
          <p14:tracePt t="176033" x="8718550" y="2436813"/>
          <p14:tracePt t="176040" x="8743950" y="2436813"/>
          <p14:tracePt t="176047" x="8748713" y="2436813"/>
          <p14:tracePt t="176055" x="8774113" y="24368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6864"/>
            <a:ext cx="7886700" cy="808619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不安全的 </a:t>
            </a:r>
            <a:r>
              <a:rPr kumimoji="1" lang="en-US" altLang="zh-CN" b="1">
                <a:latin typeface="+mn-lt"/>
                <a:ea typeface="SimSun" panose="02010600030101010101" pitchFamily="2" charset="-122"/>
              </a:rPr>
              <a:t>FSM</a:t>
            </a:r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 和安全的 </a:t>
            </a:r>
            <a:r>
              <a:rPr kumimoji="1" lang="en-US" altLang="zh-CN" b="1">
                <a:latin typeface="+mn-lt"/>
                <a:ea typeface="SimSun" panose="02010600030101010101" pitchFamily="2" charset="-122"/>
              </a:rPr>
              <a:t>FSM</a:t>
            </a:r>
            <a:endParaRPr kumimoji="1" lang="zh-CN" altLang="en-US" b="1">
              <a:latin typeface="+mn-lt"/>
              <a:ea typeface="SimSun" panose="02010600030101010101" pitchFamily="2" charset="-122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94C7D4F8-161C-D840-AE62-64341E5CA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502" y="1329531"/>
            <a:ext cx="3406775" cy="41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...     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reg [1:0] State, StateNext;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always @(State, B) begin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case (State)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S_Off: begin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X &lt;= 0;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if (B == 0)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   StateNext &lt;= S_Off;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else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   StateNext &lt;= S_On1;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end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S_On1: begin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X &lt;= 1;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StateNext &lt;= S_On2;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end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S_On2: begin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X &lt;= 1;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StateNext &lt;= S_Off;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end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endcase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end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...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2983EAF5-B217-9C47-BB96-35308C490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301750"/>
            <a:ext cx="3406775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...     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reg [1:0] State, StateNext;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always @(State, B) begin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case (State)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S_Off: begin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X &lt;= 0;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if (B == 0)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   StateNext &lt;= S_Off;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else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   StateNext &lt;= S_On1;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end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S_On1: begin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X &lt;= 1;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StateNext &lt;= S_On2;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end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S_On2: begin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X &lt;= 1;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   StateNext &lt;= S_Off;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end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   </a:t>
            </a:r>
            <a:r>
              <a:rPr lang="en-US" altLang="zh-CN" sz="1200" b="1">
                <a:solidFill>
                  <a:srgbClr val="008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default: begin</a:t>
            </a:r>
          </a:p>
          <a:p>
            <a:pPr eaLnBrk="1" hangingPunct="1"/>
            <a:r>
              <a:rPr lang="en-US" altLang="zh-CN" sz="1200" b="1">
                <a:solidFill>
                  <a:srgbClr val="008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            X &lt;= 0;</a:t>
            </a:r>
          </a:p>
          <a:p>
            <a:pPr eaLnBrk="1" hangingPunct="1"/>
            <a:r>
              <a:rPr lang="en-US" altLang="zh-CN" sz="1200" b="1">
                <a:solidFill>
                  <a:srgbClr val="008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            StateNext &lt;= S_Off;</a:t>
            </a:r>
          </a:p>
          <a:p>
            <a:pPr eaLnBrk="1" hangingPunct="1"/>
            <a:r>
              <a:rPr lang="en-US" altLang="zh-CN" sz="1200" b="1">
                <a:solidFill>
                  <a:srgbClr val="008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         end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  endcase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    end</a:t>
            </a:r>
          </a:p>
          <a:p>
            <a:pPr eaLnBrk="1" hangingPunct="1"/>
            <a:r>
              <a:rPr lang="en-US" altLang="zh-CN" sz="1200" b="1">
                <a:latin typeface="Courier New" panose="02070309020205020404" pitchFamily="49" charset="0"/>
                <a:ea typeface="PMingLiU" panose="02020500000000000000" pitchFamily="18" charset="-120"/>
              </a:rPr>
              <a:t>...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0C4AA48-4E26-478D-8BB3-5687A125FE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2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25"/>
    </mc:Choice>
    <mc:Fallback xmlns="">
      <p:transition spd="slow" advTm="88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77" x="8662988" y="2447925"/>
          <p14:tracePt t="1578" x="8632825" y="2454275"/>
          <p14:tracePt t="1583" x="8532813" y="2460625"/>
          <p14:tracePt t="1584" x="8440738" y="2479675"/>
          <p14:tracePt t="1589" x="8256588" y="2541588"/>
          <p14:tracePt t="1596" x="8237538" y="2546350"/>
          <p14:tracePt t="1604" x="8218488" y="2552700"/>
          <p14:tracePt t="1612" x="8158163" y="2571750"/>
          <p14:tracePt t="1621" x="8083550" y="2597150"/>
          <p14:tracePt t="1626" x="7978775" y="2627313"/>
          <p14:tracePt t="1634" x="7935913" y="2646363"/>
          <p14:tracePt t="1641" x="7848600" y="2676525"/>
          <p14:tracePt t="1650" x="7743825" y="2713038"/>
          <p14:tracePt t="1657" x="7694613" y="2725738"/>
          <p14:tracePt t="1664" x="7589838" y="2762250"/>
          <p14:tracePt t="1671" x="7491413" y="2806700"/>
          <p14:tracePt t="1679" x="7423150" y="2824163"/>
          <p14:tracePt t="1687" x="7312025" y="2867025"/>
          <p14:tracePt t="1694" x="7219950" y="2905125"/>
          <p14:tracePt t="1701" x="7170738" y="2922588"/>
          <p14:tracePt t="1709" x="7078663" y="2967038"/>
          <p14:tracePt t="1717" x="6980238" y="2997200"/>
          <p14:tracePt t="1724" x="6899275" y="3046413"/>
          <p14:tracePt t="1732" x="6843713" y="3059113"/>
          <p14:tracePt t="1739" x="6751638" y="3114675"/>
          <p14:tracePt t="1746" x="6640513" y="3163888"/>
          <p14:tracePt t="1754" x="6610350" y="3170238"/>
          <p14:tracePt t="1762" x="6499225" y="3213100"/>
          <p14:tracePt t="1770" x="6362700" y="3268663"/>
          <p14:tracePt t="1777" x="6326188" y="3287713"/>
          <p14:tracePt t="1784" x="6221413" y="3311525"/>
          <p14:tracePt t="1792" x="6073775" y="3386138"/>
          <p14:tracePt t="1800" x="6005513" y="3403600"/>
          <p14:tracePt t="1806" x="5838825" y="3478213"/>
          <p14:tracePt t="1814" x="5654675" y="3540125"/>
          <p14:tracePt t="1821" x="5556250" y="3589338"/>
          <p14:tracePt t="1829" x="5462588" y="3632200"/>
          <p14:tracePt t="1837" x="5357813" y="3681413"/>
          <p14:tracePt t="1844" x="5259388" y="3736975"/>
          <p14:tracePt t="1853" x="5216525" y="3749675"/>
          <p14:tracePt t="1859" x="5135563" y="3792538"/>
          <p14:tracePt t="1867" x="5030788" y="3841750"/>
          <p14:tracePt t="1874" x="5013325" y="3860800"/>
          <p14:tracePt t="1886" x="4945063" y="3903663"/>
          <p14:tracePt t="1889" x="4840288" y="3952875"/>
          <p14:tracePt t="1896" x="4810125" y="3978275"/>
          <p14:tracePt t="1904" x="4716463" y="4040188"/>
          <p14:tracePt t="1910" x="4649788" y="4106863"/>
          <p14:tracePt t="1918" x="4594225" y="4156075"/>
          <p14:tracePt t="1925" x="4556125" y="4187825"/>
          <p14:tracePt t="1933" x="4513263" y="4224338"/>
          <p14:tracePt t="1941" x="4445000" y="4273550"/>
          <p14:tracePt t="1949" x="4427538" y="4286250"/>
          <p14:tracePt t="1955" x="4378325" y="4316413"/>
          <p14:tracePt t="1963" x="4329113" y="4367213"/>
          <p14:tracePt t="1971" x="4297363" y="4378325"/>
          <p14:tracePt t="1978" x="4235450" y="4421188"/>
          <p14:tracePt t="1985" x="4168775" y="4459288"/>
          <p14:tracePt t="1994" x="4143375" y="4471988"/>
          <p14:tracePt t="2001" x="4094163" y="4502150"/>
          <p14:tracePt t="2008" x="4051300" y="4538663"/>
          <p14:tracePt t="2016" x="4025900" y="4570413"/>
          <p14:tracePt t="2023" x="4013200" y="4576763"/>
          <p14:tracePt t="2031" x="4008438" y="4600575"/>
          <p14:tracePt t="2038" x="4002088" y="4606925"/>
          <p14:tracePt t="2053" x="4002088" y="4613275"/>
          <p14:tracePt t="2061" x="4002088" y="4625975"/>
          <p14:tracePt t="2068" x="3995738" y="4632325"/>
          <p14:tracePt t="2076" x="3995738" y="4637088"/>
          <p14:tracePt t="2084" x="3989388" y="4643438"/>
          <p14:tracePt t="2100" x="3983038" y="4649788"/>
          <p14:tracePt t="2106" x="3976688" y="4662488"/>
          <p14:tracePt t="2114" x="3963988" y="4668838"/>
          <p14:tracePt t="2121" x="3959225" y="4675188"/>
          <p14:tracePt t="2128" x="3952875" y="4675188"/>
          <p14:tracePt t="2136" x="3946525" y="4681538"/>
          <p14:tracePt t="2143" x="3946525" y="4687888"/>
          <p14:tracePt t="2363" x="3946525" y="4692650"/>
          <p14:tracePt t="2392" x="3946525" y="4699000"/>
          <p14:tracePt t="2400" x="3952875" y="4699000"/>
          <p14:tracePt t="2617" x="3952875" y="4705350"/>
          <p14:tracePt t="2625" x="3959225" y="4730750"/>
          <p14:tracePt t="2632" x="3963988" y="4741863"/>
          <p14:tracePt t="2640" x="3970338" y="4767263"/>
          <p14:tracePt t="2646" x="3976688" y="4797425"/>
          <p14:tracePt t="2654" x="3976688" y="4810125"/>
          <p14:tracePt t="2662" x="3983038" y="4841875"/>
          <p14:tracePt t="2670" x="3983038" y="4878388"/>
          <p14:tracePt t="2678" x="3983038" y="4897438"/>
          <p14:tracePt t="2684" x="3995738" y="4946650"/>
          <p14:tracePt t="2692" x="4002088" y="4995863"/>
          <p14:tracePt t="2699" x="4002088" y="5026025"/>
          <p14:tracePt t="2708" x="4008438" y="5068888"/>
          <p14:tracePt t="2714" x="4019550" y="5137150"/>
          <p14:tracePt t="2722" x="4019550" y="5149850"/>
          <p14:tracePt t="2729" x="4025900" y="5186363"/>
          <p14:tracePt t="2736" x="4025900" y="5224463"/>
          <p14:tracePt t="2744" x="4025900" y="5248275"/>
          <p14:tracePt t="2751" x="4025900" y="5273675"/>
          <p14:tracePt t="2760" x="4013200" y="5303838"/>
          <p14:tracePt t="2766" x="4002088" y="5322888"/>
          <p14:tracePt t="2774" x="3995738" y="5334000"/>
          <p14:tracePt t="2781" x="3989388" y="5353050"/>
          <p14:tracePt t="2789" x="3983038" y="5365750"/>
          <p14:tracePt t="2796" x="3976688" y="5372100"/>
          <p14:tracePt t="2804" x="3970338" y="5389563"/>
          <p14:tracePt t="2811" x="3963988" y="5402263"/>
          <p14:tracePt t="2819" x="3963988" y="5408613"/>
          <p14:tracePt t="2826" x="3970338" y="5408613"/>
          <p14:tracePt t="2834" x="3976688" y="5408613"/>
          <p14:tracePt t="2841" x="3983038" y="5395913"/>
          <p14:tracePt t="2849" x="4002088" y="5329238"/>
          <p14:tracePt t="2857" x="4002088" y="5316538"/>
          <p14:tracePt t="6562" x="4002088" y="5310188"/>
          <p14:tracePt t="6802" x="4019550" y="5310188"/>
          <p14:tracePt t="6809" x="4044950" y="5303838"/>
          <p14:tracePt t="6815" x="4106863" y="5303838"/>
          <p14:tracePt t="6823" x="4130675" y="5303838"/>
          <p14:tracePt t="6830" x="4198938" y="5297488"/>
          <p14:tracePt t="6838" x="4248150" y="5297488"/>
          <p14:tracePt t="6846" x="4284663" y="5297488"/>
          <p14:tracePt t="6854" x="4371975" y="5310188"/>
          <p14:tracePt t="6861" x="4464050" y="5329238"/>
          <p14:tracePt t="6869" x="4489450" y="5329238"/>
          <p14:tracePt t="6876" x="4556125" y="5340350"/>
          <p14:tracePt t="6894" x="4673600" y="5365750"/>
          <p14:tracePt t="6898" x="4692650" y="5372100"/>
          <p14:tracePt t="6906" x="4741863" y="5378450"/>
          <p14:tracePt t="6914" x="4803775" y="5389563"/>
          <p14:tracePt t="6921" x="4827588" y="5395913"/>
          <p14:tracePt t="6929" x="4870450" y="5395913"/>
          <p14:tracePt t="6936" x="4919663" y="5395913"/>
          <p14:tracePt t="6944" x="4945063" y="5395913"/>
          <p14:tracePt t="6951" x="4987925" y="5395913"/>
          <p14:tracePt t="6959" x="5024438" y="5395913"/>
          <p14:tracePt t="6966" x="5049838" y="5395913"/>
          <p14:tracePt t="6974" x="5092700" y="5395913"/>
          <p14:tracePt t="6981" x="5130800" y="5395913"/>
          <p14:tracePt t="6989" x="5180013" y="5395913"/>
          <p14:tracePt t="6996" x="5203825" y="5395913"/>
          <p14:tracePt t="7004" x="5259388" y="5402263"/>
          <p14:tracePt t="7011" x="5321300" y="5402263"/>
          <p14:tracePt t="7019" x="5340350" y="5402263"/>
          <p14:tracePt t="7027" x="5389563" y="5402263"/>
          <p14:tracePt t="7034" x="5426075" y="5402263"/>
          <p14:tracePt t="7042" x="5432425" y="5402263"/>
          <p14:tracePt t="7048" x="5456238" y="5402263"/>
          <p14:tracePt t="7056" x="5481638" y="5402263"/>
          <p14:tracePt t="7064" x="5494338" y="5402263"/>
          <p14:tracePt t="7071" x="5524500" y="5402263"/>
          <p14:tracePt t="7079" x="5543550" y="5402263"/>
          <p14:tracePt t="7086" x="5561013" y="5395913"/>
          <p14:tracePt t="7094" x="5599113" y="5395913"/>
          <p14:tracePt t="7101" x="5641975" y="5378450"/>
          <p14:tracePt t="7109" x="5684838" y="5372100"/>
          <p14:tracePt t="7116" x="5697538" y="5365750"/>
          <p14:tracePt t="7125" x="5721350" y="5359400"/>
          <p14:tracePt t="7131" x="5746750" y="5346700"/>
          <p14:tracePt t="7139" x="5753100" y="5340350"/>
          <p14:tracePt t="7146" x="5759450" y="5334000"/>
          <p14:tracePt t="7155" x="5759450" y="5329238"/>
          <p14:tracePt t="7162" x="5765800" y="5322888"/>
          <p14:tracePt t="7169" x="5770563" y="5316538"/>
          <p14:tracePt t="7177" x="5770563" y="5303838"/>
          <p14:tracePt t="7184" x="5776913" y="5303838"/>
          <p14:tracePt t="7192" x="5789613" y="5297488"/>
          <p14:tracePt t="7199" x="5795963" y="5278438"/>
          <p14:tracePt t="7206" x="5808663" y="5273675"/>
          <p14:tracePt t="7215" x="5815013" y="5273675"/>
          <p14:tracePt t="7222" x="5821363" y="5260975"/>
          <p14:tracePt t="7229" x="5826125" y="5248275"/>
          <p14:tracePt t="7236" x="5832475" y="5241925"/>
          <p14:tracePt t="7245" x="5838825" y="5229225"/>
          <p14:tracePt t="7251" x="5838825" y="5211763"/>
          <p14:tracePt t="7259" x="5838825" y="5205413"/>
          <p14:tracePt t="7266" x="5838825" y="5192713"/>
          <p14:tracePt t="7274" x="5838825" y="5186363"/>
          <p14:tracePt t="7281" x="5838825" y="5180013"/>
          <p14:tracePt t="7289" x="5845175" y="5168900"/>
          <p14:tracePt t="7312" x="5845175" y="5162550"/>
          <p14:tracePt t="7319" x="5845175" y="5156200"/>
          <p14:tracePt t="7327" x="5845175" y="5149850"/>
          <p14:tracePt t="7342" x="5845175" y="5143500"/>
          <p14:tracePt t="7349" x="5838825" y="5143500"/>
          <p14:tracePt t="7356" x="5832475" y="5143500"/>
          <p14:tracePt t="7364" x="5826125" y="5143500"/>
          <p14:tracePt t="7379" x="5821363" y="5143500"/>
          <p14:tracePt t="7402" x="5815013" y="5137150"/>
          <p14:tracePt t="7409" x="5815013" y="5130800"/>
          <p14:tracePt t="7425" x="5815013" y="5124450"/>
          <p14:tracePt t="7431" x="5808663" y="5118100"/>
          <p14:tracePt t="7439" x="5802313" y="5113338"/>
          <p14:tracePt t="7446" x="5795963" y="5106988"/>
          <p14:tracePt t="7454" x="5789613" y="5106988"/>
          <p14:tracePt t="7462" x="5783263" y="5106988"/>
          <p14:tracePt t="7590" x="5783263" y="5100638"/>
          <p14:tracePt t="7612" x="5783263" y="5094288"/>
          <p14:tracePt t="7620" x="5783263" y="5087938"/>
          <p14:tracePt t="7627" x="5783263" y="5081588"/>
          <p14:tracePt t="7635" x="5783263" y="5075238"/>
          <p14:tracePt t="7642" x="5783263" y="5068888"/>
          <p14:tracePt t="7649" x="5783263" y="5062538"/>
          <p14:tracePt t="7672" x="5776913" y="5057775"/>
          <p14:tracePt t="7936" x="5776913" y="5051425"/>
          <p14:tracePt t="7942" x="5776913" y="5045075"/>
          <p14:tracePt t="7950" x="5776913" y="5038725"/>
          <p14:tracePt t="7965" x="5776913" y="5032375"/>
          <p14:tracePt t="7973" x="5783263" y="5019675"/>
          <p14:tracePt t="7987" x="5789613" y="5013325"/>
          <p14:tracePt t="7995" x="5795963" y="5008563"/>
          <p14:tracePt t="8003" x="5802313" y="5002213"/>
          <p14:tracePt t="8009" x="5808663" y="4989513"/>
          <p14:tracePt t="8017" x="5815013" y="4983163"/>
          <p14:tracePt t="8024" x="5815013" y="4976813"/>
          <p14:tracePt t="8032" x="5826125" y="4970463"/>
          <p14:tracePt t="8047" x="5832475" y="4970463"/>
          <p14:tracePt t="8055" x="5845175" y="4957763"/>
          <p14:tracePt t="8062" x="5851525" y="4953000"/>
          <p14:tracePt t="8070" x="5857875" y="4953000"/>
          <p14:tracePt t="8077" x="5870575" y="4953000"/>
          <p14:tracePt t="8086" x="5870575" y="4946650"/>
          <p14:tracePt t="8092" x="5888038" y="4940300"/>
          <p14:tracePt t="8100" x="5919788" y="4933950"/>
          <p14:tracePt t="8107" x="5937250" y="4933950"/>
          <p14:tracePt t="8115" x="5962650" y="4921250"/>
          <p14:tracePt t="8123" x="5999163" y="4921250"/>
          <p14:tracePt t="8130" x="6011863" y="4914900"/>
          <p14:tracePt t="8137" x="6035675" y="4902200"/>
          <p14:tracePt t="8145" x="6067425" y="4902200"/>
          <p14:tracePt t="8153" x="6091238" y="4897438"/>
          <p14:tracePt t="8160" x="6097588" y="4897438"/>
          <p14:tracePt t="8167" x="6146800" y="4891088"/>
          <p14:tracePt t="8173" x="6159500" y="4891088"/>
          <p14:tracePt t="8181" x="6172200" y="4884738"/>
          <p14:tracePt t="8188" x="6191250" y="4884738"/>
          <p14:tracePt t="8196" x="6221413" y="4884738"/>
          <p14:tracePt t="8204" x="6240463" y="4884738"/>
          <p14:tracePt t="8211" x="6270625" y="4878388"/>
          <p14:tracePt t="8219" x="6307138" y="4878388"/>
          <p14:tracePt t="8226" x="6326188" y="4878388"/>
          <p14:tracePt t="8235" x="6362700" y="4878388"/>
          <p14:tracePt t="8241" x="6405563" y="4872038"/>
          <p14:tracePt t="8249" x="6430963" y="4859338"/>
          <p14:tracePt t="8256" x="6456363" y="4852988"/>
          <p14:tracePt t="8264" x="6467475" y="4848225"/>
          <p14:tracePt t="8271" x="6480175" y="4841875"/>
          <p14:tracePt t="8279" x="6492875" y="4841875"/>
          <p14:tracePt t="8287" x="6505575" y="4835525"/>
          <p14:tracePt t="8294" x="6523038" y="4829175"/>
          <p14:tracePt t="8301" x="6535738" y="4829175"/>
          <p14:tracePt t="8308" x="6554788" y="4822825"/>
          <p14:tracePt t="8316" x="6584950" y="4822825"/>
          <p14:tracePt t="8323" x="6604000" y="4822825"/>
          <p14:tracePt t="8331" x="6621463" y="4822825"/>
          <p14:tracePt t="8338" x="6640513" y="4822825"/>
          <p14:tracePt t="8346" x="6659563" y="4822825"/>
          <p14:tracePt t="8354" x="6672263" y="4822825"/>
          <p14:tracePt t="8361" x="6696075" y="4822825"/>
          <p14:tracePt t="8369" x="6721475" y="4822825"/>
          <p14:tracePt t="8376" x="6732588" y="4822825"/>
          <p14:tracePt t="8384" x="6751638" y="4822825"/>
          <p14:tracePt t="8391" x="6770688" y="4822825"/>
          <p14:tracePt t="8399" x="6781800" y="4822825"/>
          <p14:tracePt t="8406" x="6813550" y="4822825"/>
          <p14:tracePt t="8414" x="6837363" y="4822825"/>
          <p14:tracePt t="8421" x="6843713" y="4822825"/>
          <p14:tracePt t="8429" x="6869113" y="4822825"/>
          <p14:tracePt t="8436" x="6881813" y="4822825"/>
          <p14:tracePt t="8444" x="6892925" y="4822825"/>
          <p14:tracePt t="8452" x="6905625" y="4822825"/>
          <p14:tracePt t="8458" x="6918325" y="4822825"/>
          <p14:tracePt t="8466" x="6931025" y="4822825"/>
          <p14:tracePt t="8474" x="6937375" y="4822825"/>
          <p14:tracePt t="8482" x="6948488" y="4822825"/>
          <p14:tracePt t="8489" x="6961188" y="4822825"/>
          <p14:tracePt t="8495" x="6986588" y="4822825"/>
          <p14:tracePt t="8503" x="7004050" y="4822825"/>
          <p14:tracePt t="8511" x="7029450" y="4822825"/>
          <p14:tracePt t="8518" x="7042150" y="4822825"/>
          <p14:tracePt t="8526" x="7059613" y="4822825"/>
          <p14:tracePt t="8533" x="7085013" y="4822825"/>
          <p14:tracePt t="8540" x="7091363" y="4822825"/>
          <p14:tracePt t="8548" x="7102475" y="4822825"/>
          <p14:tracePt t="8556" x="7108825" y="4822825"/>
          <p14:tracePt t="8564" x="7115175" y="4822825"/>
          <p14:tracePt t="8571" x="7134225" y="4822825"/>
          <p14:tracePt t="8579" x="7146925" y="4822825"/>
          <p14:tracePt t="8586" x="7164388" y="4822825"/>
          <p14:tracePt t="8594" x="7177088" y="4822825"/>
          <p14:tracePt t="8601" x="7196138" y="4822825"/>
          <p14:tracePt t="8608" x="7226300" y="4822825"/>
          <p14:tracePt t="8617" x="7239000" y="4822825"/>
          <p14:tracePt t="8624" x="7256463" y="4822825"/>
          <p14:tracePt t="8631" x="7281863" y="4822825"/>
          <p14:tracePt t="8639" x="7288213" y="4822825"/>
          <p14:tracePt t="8646" x="7300913" y="4822825"/>
          <p14:tracePt t="8654" x="7312025" y="4822825"/>
          <p14:tracePt t="8661" x="7318375" y="4822825"/>
          <p14:tracePt t="8669" x="7337425" y="4822825"/>
          <p14:tracePt t="8676" x="7350125" y="4822825"/>
          <p14:tracePt t="8685" x="7373938" y="4822825"/>
          <p14:tracePt t="8691" x="7386638" y="4822825"/>
          <p14:tracePt t="8699" x="7416800" y="4829175"/>
          <p14:tracePt t="8706" x="7454900" y="4841875"/>
          <p14:tracePt t="8715" x="7467600" y="4841875"/>
          <p14:tracePt t="8721" x="7485063" y="4841875"/>
          <p14:tracePt t="8729" x="7523163" y="4841875"/>
          <p14:tracePt t="8737" x="7527925" y="4841875"/>
          <p14:tracePt t="8744" x="7534275" y="4841875"/>
          <p14:tracePt t="8752" x="7540625" y="4848225"/>
          <p14:tracePt t="8759" x="7546975" y="4848225"/>
          <p14:tracePt t="8774" x="7553325" y="4848225"/>
          <p14:tracePt t="8789" x="7566025" y="4848225"/>
          <p14:tracePt t="8796" x="7577138" y="4848225"/>
          <p14:tracePt t="8804" x="7583488" y="4852988"/>
          <p14:tracePt t="8812" x="7589838" y="4852988"/>
          <p14:tracePt t="8819" x="7602538" y="4859338"/>
          <p14:tracePt t="8826" x="7615238" y="4859338"/>
          <p14:tracePt t="8841" x="7621588" y="4859338"/>
          <p14:tracePt t="8849" x="7627938" y="4865688"/>
          <p14:tracePt t="8856" x="7632700" y="4865688"/>
          <p14:tracePt t="8864" x="7632700" y="4872038"/>
          <p14:tracePt t="8872" x="7639050" y="4872038"/>
          <p14:tracePt t="8879" x="7645400" y="4872038"/>
          <p14:tracePt t="8888" x="7651750" y="4878388"/>
          <p14:tracePt t="8902" x="7658100" y="4884738"/>
          <p14:tracePt t="8909" x="7664450" y="4884738"/>
          <p14:tracePt t="8917" x="7677150" y="4891088"/>
          <p14:tracePt t="8924" x="7694613" y="4891088"/>
          <p14:tracePt t="8931" x="7700963" y="4897438"/>
          <p14:tracePt t="8939" x="7713663" y="4897438"/>
          <p14:tracePt t="8946" x="7732713" y="4902200"/>
          <p14:tracePt t="8954" x="7743825" y="4908550"/>
          <p14:tracePt t="8962" x="7756525" y="4914900"/>
          <p14:tracePt t="8969" x="7769225" y="4921250"/>
          <p14:tracePt t="8976" x="7775575" y="4927600"/>
          <p14:tracePt t="8985" x="7788275" y="4940300"/>
          <p14:tracePt t="8991" x="7805738" y="4946650"/>
          <p14:tracePt t="8999" x="7812088" y="4953000"/>
          <p14:tracePt t="9006" x="7824788" y="4957763"/>
          <p14:tracePt t="9014" x="7837488" y="4970463"/>
          <p14:tracePt t="9022" x="7848600" y="4976813"/>
          <p14:tracePt t="9029" x="7854950" y="4983163"/>
          <p14:tracePt t="9036" x="7867650" y="4995863"/>
          <p14:tracePt t="9044" x="7886700" y="5008563"/>
          <p14:tracePt t="9052" x="7893050" y="5013325"/>
          <p14:tracePt t="9059" x="7904163" y="5019675"/>
          <p14:tracePt t="9066" x="7910513" y="5026025"/>
          <p14:tracePt t="9074" x="7916863" y="5032375"/>
          <p14:tracePt t="9082" x="7929563" y="5045075"/>
          <p14:tracePt t="9089" x="7942263" y="5057775"/>
          <p14:tracePt t="9096" x="7948613" y="5062538"/>
          <p14:tracePt t="9105" x="7953375" y="5068888"/>
          <p14:tracePt t="9112" x="7966075" y="5075238"/>
          <p14:tracePt t="9119" x="7966075" y="5081588"/>
          <p14:tracePt t="9126" x="7972425" y="5094288"/>
          <p14:tracePt t="9135" x="7978775" y="5100638"/>
          <p14:tracePt t="9141" x="7997825" y="5118100"/>
          <p14:tracePt t="9149" x="8002588" y="5124450"/>
          <p14:tracePt t="9156" x="8015288" y="5137150"/>
          <p14:tracePt t="9164" x="8027988" y="5149850"/>
          <p14:tracePt t="9172" x="8040688" y="5162550"/>
          <p14:tracePt t="9179" x="8047038" y="5168900"/>
          <p14:tracePt t="9187" x="8053388" y="5173663"/>
          <p14:tracePt t="9194" x="8058150" y="5180013"/>
          <p14:tracePt t="9202" x="8064500" y="5186363"/>
          <p14:tracePt t="9209" x="8070850" y="5192713"/>
          <p14:tracePt t="9216" x="8077200" y="5199063"/>
          <p14:tracePt t="9224" x="8077200" y="5211763"/>
          <p14:tracePt t="9232" x="8077200" y="5218113"/>
          <p14:tracePt t="9239" x="8083550" y="5224463"/>
          <p14:tracePt t="9246" x="8089900" y="5235575"/>
          <p14:tracePt t="9254" x="8089900" y="5241925"/>
          <p14:tracePt t="9261" x="8096250" y="5248275"/>
          <p14:tracePt t="9269" x="8102600" y="5254625"/>
          <p14:tracePt t="9276" x="8102600" y="5260975"/>
          <p14:tracePt t="9285" x="8102600" y="5267325"/>
          <p14:tracePt t="9291" x="8102600" y="5278438"/>
          <p14:tracePt t="9299" x="8107363" y="5284788"/>
          <p14:tracePt t="9306" x="8107363" y="5291138"/>
          <p14:tracePt t="9322" x="8107363" y="5310188"/>
          <p14:tracePt t="9329" x="8113713" y="5322888"/>
          <p14:tracePt t="9337" x="8113713" y="5329238"/>
          <p14:tracePt t="9344" x="8113713" y="5334000"/>
          <p14:tracePt t="9352" x="8113713" y="5353050"/>
          <p14:tracePt t="9359" x="8113713" y="5359400"/>
          <p14:tracePt t="9367" x="8120063" y="5372100"/>
          <p14:tracePt t="9374" x="8120063" y="5384800"/>
          <p14:tracePt t="9382" x="8120063" y="5389563"/>
          <p14:tracePt t="9389" x="8120063" y="5395913"/>
          <p14:tracePt t="9396" x="8120063" y="5408613"/>
          <p14:tracePt t="9404" x="8120063" y="5421313"/>
          <p14:tracePt t="9411" x="8120063" y="5434013"/>
          <p14:tracePt t="9419" x="8120063" y="5445125"/>
          <p14:tracePt t="9426" x="8120063" y="5464175"/>
          <p14:tracePt t="9435" x="8120063" y="5476875"/>
          <p14:tracePt t="9441" x="8120063" y="5483225"/>
          <p14:tracePt t="9449" x="8113713" y="5494338"/>
          <p14:tracePt t="9456" x="8107363" y="5507038"/>
          <p14:tracePt t="9465" x="8102600" y="5519738"/>
          <p14:tracePt t="9472" x="8089900" y="5532438"/>
          <p14:tracePt t="9479" x="8083550" y="5538788"/>
          <p14:tracePt t="9486" x="8058150" y="5549900"/>
          <p14:tracePt t="9493" x="8047038" y="5562600"/>
          <p14:tracePt t="9501" x="8027988" y="5575300"/>
          <p14:tracePt t="9508" x="8015288" y="5581650"/>
          <p14:tracePt t="9515" x="7997825" y="5599113"/>
          <p14:tracePt t="9523" x="7959725" y="5611813"/>
          <p14:tracePt t="9531" x="7948613" y="5618163"/>
          <p14:tracePt t="9538" x="7916863" y="5637213"/>
          <p14:tracePt t="9546" x="7874000" y="5643563"/>
          <p14:tracePt t="9553" x="7854950" y="5654675"/>
          <p14:tracePt t="9561" x="7824788" y="5661025"/>
          <p14:tracePt t="9569" x="7788275" y="5673725"/>
          <p14:tracePt t="9576" x="7769225" y="5680075"/>
          <p14:tracePt t="9584" x="7726363" y="5686425"/>
          <p14:tracePt t="9591" x="7677150" y="5705475"/>
          <p14:tracePt t="9599" x="7645400" y="5705475"/>
          <p14:tracePt t="9606" x="7627938" y="5710238"/>
          <p14:tracePt t="9614" x="7589838" y="5716588"/>
          <p14:tracePt t="9621" x="7553325" y="5716588"/>
          <p14:tracePt t="9629" x="7527925" y="5722938"/>
          <p14:tracePt t="9636" x="7504113" y="5722938"/>
          <p14:tracePt t="9644" x="7467600" y="5722938"/>
          <p14:tracePt t="9651" x="7448550" y="5722938"/>
          <p14:tracePt t="9658" x="7412038" y="5722938"/>
          <p14:tracePt t="9666" x="7356475" y="5722938"/>
          <p14:tracePt t="9674" x="7337425" y="5729288"/>
          <p14:tracePt t="9681" x="7269163" y="5729288"/>
          <p14:tracePt t="9689" x="7232650" y="5729288"/>
          <p14:tracePt t="9696" x="7207250" y="5729288"/>
          <p14:tracePt t="9704" x="7146925" y="5729288"/>
          <p14:tracePt t="9711" x="7097713" y="5729288"/>
          <p14:tracePt t="9719" x="7035800" y="5729288"/>
          <p14:tracePt t="9727" x="7016750" y="5729288"/>
          <p14:tracePt t="9734" x="6967538" y="5729288"/>
          <p14:tracePt t="9741" x="6918325" y="5729288"/>
          <p14:tracePt t="9749" x="6905625" y="5729288"/>
          <p14:tracePt t="9756" x="6869113" y="5729288"/>
          <p14:tracePt t="9764" x="6819900" y="5729288"/>
          <p14:tracePt t="9771" x="6807200" y="5729288"/>
          <p14:tracePt t="9779" x="6770688" y="5729288"/>
          <p14:tracePt t="9786" x="6732588" y="5729288"/>
          <p14:tracePt t="9794" x="6721475" y="5729288"/>
          <p14:tracePt t="9801" x="6677025" y="5729288"/>
          <p14:tracePt t="9808" x="6653213" y="5729288"/>
          <p14:tracePt t="9816" x="6621463" y="5729288"/>
          <p14:tracePt t="9823" x="6597650" y="5729288"/>
          <p14:tracePt t="9831" x="6561138" y="5729288"/>
          <p14:tracePt t="9839" x="6523038" y="5729288"/>
          <p14:tracePt t="9846" x="6511925" y="5729288"/>
          <p14:tracePt t="9854" x="6473825" y="5729288"/>
          <p14:tracePt t="9861" x="6456363" y="5729288"/>
          <p14:tracePt t="9869" x="6437313" y="5729288"/>
          <p14:tracePt t="9876" x="6424613" y="5729288"/>
          <p14:tracePt t="9887" x="6388100" y="5729288"/>
          <p14:tracePt t="9891" x="6375400" y="5729288"/>
          <p14:tracePt t="9900" x="6351588" y="5729288"/>
          <p14:tracePt t="9906" x="6313488" y="5729288"/>
          <p14:tracePt t="9914" x="6300788" y="5729288"/>
          <p14:tracePt t="9921" x="6270625" y="5729288"/>
          <p14:tracePt t="9929" x="6246813" y="5729288"/>
          <p14:tracePt t="9936" x="6215063" y="5729288"/>
          <p14:tracePt t="9944" x="6208713" y="5729288"/>
          <p14:tracePt t="9951" x="6184900" y="5729288"/>
          <p14:tracePt t="9959" x="6165850" y="5729288"/>
          <p14:tracePt t="9966" x="6146800" y="5722938"/>
          <p14:tracePt t="9973" x="6135688" y="5722938"/>
          <p14:tracePt t="9981" x="6103938" y="5716588"/>
          <p14:tracePt t="9989" x="6091238" y="5716588"/>
          <p14:tracePt t="9996" x="6054725" y="5716588"/>
          <p14:tracePt t="10004" x="6030913" y="5710238"/>
          <p14:tracePt t="10011" x="6018213" y="5710238"/>
          <p14:tracePt t="10019" x="5986463" y="5705475"/>
          <p14:tracePt t="10026" x="5962650" y="5692775"/>
          <p14:tracePt t="10034" x="5949950" y="5692775"/>
          <p14:tracePt t="10041" x="5937250" y="5686425"/>
          <p14:tracePt t="10049" x="5913438" y="5680075"/>
          <p14:tracePt t="10056" x="5900738" y="5673725"/>
          <p14:tracePt t="10064" x="5894388" y="5667375"/>
          <p14:tracePt t="10071" x="5888038" y="5667375"/>
          <p14:tracePt t="10079" x="5870575" y="5654675"/>
          <p14:tracePt t="10094" x="5851525" y="5643563"/>
          <p14:tracePt t="10101" x="5826125" y="5637213"/>
          <p14:tracePt t="10109" x="5815013" y="5630863"/>
          <p14:tracePt t="10116" x="5795963" y="5618163"/>
          <p14:tracePt t="10124" x="5765800" y="5605463"/>
          <p14:tracePt t="10131" x="5759450" y="5599113"/>
          <p14:tracePt t="10139" x="5740400" y="5594350"/>
          <p14:tracePt t="10146" x="5727700" y="5588000"/>
          <p14:tracePt t="10154" x="5721350" y="5575300"/>
          <p14:tracePt t="10161" x="5710238" y="5568950"/>
          <p14:tracePt t="10169" x="5710238" y="5562600"/>
          <p14:tracePt t="10176" x="5703888" y="5556250"/>
          <p14:tracePt t="10184" x="5703888" y="5549900"/>
          <p14:tracePt t="10191" x="5691188" y="5532438"/>
          <p14:tracePt t="10206" x="5691188" y="5526088"/>
          <p14:tracePt t="10214" x="5684838" y="5500688"/>
          <p14:tracePt t="10221" x="5684838" y="5489575"/>
          <p14:tracePt t="10229" x="5678488" y="5476875"/>
          <p14:tracePt t="10236" x="5678488" y="5464175"/>
          <p14:tracePt t="10244" x="5678488" y="5445125"/>
          <p14:tracePt t="10251" x="5678488" y="5438775"/>
          <p14:tracePt t="10259" x="5672138" y="5421313"/>
          <p14:tracePt t="10266" x="5672138" y="5402263"/>
          <p14:tracePt t="10273" x="5665788" y="5378450"/>
          <p14:tracePt t="10281" x="5665788" y="5365750"/>
          <p14:tracePt t="10289" x="5665788" y="5359400"/>
          <p14:tracePt t="10296" x="5665788" y="5334000"/>
          <p14:tracePt t="10304" x="5665788" y="5322888"/>
          <p14:tracePt t="10311" x="5665788" y="5310188"/>
          <p14:tracePt t="10319" x="5665788" y="5291138"/>
          <p14:tracePt t="10326" x="5665788" y="5278438"/>
          <p14:tracePt t="10334" x="5665788" y="5273675"/>
          <p14:tracePt t="10341" x="5665788" y="5267325"/>
          <p14:tracePt t="10349" x="5672138" y="5254625"/>
          <p14:tracePt t="10356" x="5678488" y="5235575"/>
          <p14:tracePt t="10364" x="5691188" y="5218113"/>
          <p14:tracePt t="10371" x="5691188" y="5211763"/>
          <p14:tracePt t="10378" x="5697538" y="5192713"/>
          <p14:tracePt t="10386" x="5703888" y="5180013"/>
          <p14:tracePt t="10394" x="5721350" y="5168900"/>
          <p14:tracePt t="10401" x="5721350" y="5162550"/>
          <p14:tracePt t="10409" x="5734050" y="5149850"/>
          <p14:tracePt t="10416" x="5759450" y="5130800"/>
          <p14:tracePt t="10423" x="5765800" y="5124450"/>
          <p14:tracePt t="10432" x="5789613" y="5113338"/>
          <p14:tracePt t="10439" x="5802313" y="5106988"/>
          <p14:tracePt t="10446" x="5821363" y="5094288"/>
          <p14:tracePt t="10454" x="5832475" y="5087938"/>
          <p14:tracePt t="10461" x="5857875" y="5075238"/>
          <p14:tracePt t="10469" x="5870575" y="5062538"/>
          <p14:tracePt t="10476" x="5888038" y="5057775"/>
          <p14:tracePt t="10485" x="5900738" y="5051425"/>
          <p14:tracePt t="10491" x="5919788" y="5038725"/>
          <p14:tracePt t="10499" x="5926138" y="5038725"/>
          <p14:tracePt t="10506" x="5943600" y="5032375"/>
          <p14:tracePt t="10514" x="5969000" y="5019675"/>
          <p14:tracePt t="10521" x="5975350" y="5019675"/>
          <p14:tracePt t="10529" x="5999163" y="5013325"/>
          <p14:tracePt t="10536" x="6024563" y="5008563"/>
          <p14:tracePt t="10544" x="6035675" y="5002213"/>
          <p14:tracePt t="10551" x="6067425" y="4989513"/>
          <p14:tracePt t="10558" x="6097588" y="4976813"/>
          <p14:tracePt t="10565" x="6110288" y="4976813"/>
          <p14:tracePt t="10573" x="6146800" y="4957763"/>
          <p14:tracePt t="10581" x="6191250" y="4953000"/>
          <p14:tracePt t="10588" x="6202363" y="4946650"/>
          <p14:tracePt t="10595" x="6227763" y="4940300"/>
          <p14:tracePt t="10603" x="6257925" y="4933950"/>
          <p14:tracePt t="10611" x="6289675" y="4927600"/>
          <p14:tracePt t="10619" x="6289675" y="4921250"/>
          <p14:tracePt t="10626" x="6313488" y="4914900"/>
          <p14:tracePt t="10634" x="6345238" y="4908550"/>
          <p14:tracePt t="10641" x="6356350" y="4908550"/>
          <p14:tracePt t="10649" x="6388100" y="4902200"/>
          <p14:tracePt t="10656" x="6405563" y="4891088"/>
          <p14:tracePt t="10664" x="6424613" y="4884738"/>
          <p14:tracePt t="10671" x="6450013" y="4878388"/>
          <p14:tracePt t="10679" x="6467475" y="4872038"/>
          <p14:tracePt t="10687" x="6486525" y="4872038"/>
          <p14:tracePt t="10694" x="6516688" y="4865688"/>
          <p14:tracePt t="10701" x="6529388" y="4865688"/>
          <p14:tracePt t="10709" x="6548438" y="4865688"/>
          <p14:tracePt t="10716" x="6561138" y="4865688"/>
          <p14:tracePt t="10724" x="6584950" y="4859338"/>
          <p14:tracePt t="10731" x="6604000" y="4859338"/>
          <p14:tracePt t="10739" x="6610350" y="4852988"/>
          <p14:tracePt t="10746" x="6634163" y="4852988"/>
          <p14:tracePt t="10754" x="6653213" y="4852988"/>
          <p14:tracePt t="10761" x="6677025" y="4852988"/>
          <p14:tracePt t="10769" x="6715125" y="4852988"/>
          <p14:tracePt t="10776" x="6738938" y="4852988"/>
          <p14:tracePt t="10784" x="6751638" y="4852988"/>
          <p14:tracePt t="10791" x="6781800" y="4848225"/>
          <p14:tracePt t="10799" x="6800850" y="4848225"/>
          <p14:tracePt t="10806" x="6813550" y="4848225"/>
          <p14:tracePt t="10814" x="6826250" y="4848225"/>
          <p14:tracePt t="10821" x="6843713" y="4848225"/>
          <p14:tracePt t="10829" x="6862763" y="4848225"/>
          <p14:tracePt t="10836" x="6875463" y="4848225"/>
          <p14:tracePt t="10844" x="6905625" y="4848225"/>
          <p14:tracePt t="10852" x="6942138" y="4848225"/>
          <p14:tracePt t="10859" x="6961188" y="4848225"/>
          <p14:tracePt t="10866" x="6980238" y="4848225"/>
          <p14:tracePt t="10874" x="7016750" y="4848225"/>
          <p14:tracePt t="10886" x="7029450" y="4848225"/>
          <p14:tracePt t="10889" x="7046913" y="4848225"/>
          <p14:tracePt t="10896" x="7065963" y="4848225"/>
          <p14:tracePt t="10904" x="7072313" y="4848225"/>
          <p14:tracePt t="10911" x="7078663" y="4848225"/>
          <p14:tracePt t="10919" x="7097713" y="4852988"/>
          <p14:tracePt t="10926" x="7108825" y="4859338"/>
          <p14:tracePt t="10934" x="7121525" y="4859338"/>
          <p14:tracePt t="10941" x="7158038" y="4865688"/>
          <p14:tracePt t="10949" x="7189788" y="4872038"/>
          <p14:tracePt t="10956" x="7202488" y="4878388"/>
          <p14:tracePt t="10964" x="7239000" y="4891088"/>
          <p14:tracePt t="10971" x="7262813" y="4891088"/>
          <p14:tracePt t="10979" x="7275513" y="4897438"/>
          <p14:tracePt t="10986" x="7300913" y="4902200"/>
          <p14:tracePt t="10994" x="7312025" y="4908550"/>
          <p14:tracePt t="11001" x="7318375" y="4908550"/>
          <p14:tracePt t="11009" x="7331075" y="4914900"/>
          <p14:tracePt t="11016" x="7343775" y="4921250"/>
          <p14:tracePt t="11024" x="7356475" y="4927600"/>
          <p14:tracePt t="11031" x="7373938" y="4933950"/>
          <p14:tracePt t="11039" x="7405688" y="4940300"/>
          <p14:tracePt t="11046" x="7442200" y="4946650"/>
          <p14:tracePt t="11054" x="7454900" y="4953000"/>
          <p14:tracePt t="11061" x="7491413" y="4964113"/>
          <p14:tracePt t="11070" x="7523163" y="4970463"/>
          <p14:tracePt t="11076" x="7540625" y="4976813"/>
          <p14:tracePt t="11084" x="7577138" y="4983163"/>
          <p14:tracePt t="11091" x="7589838" y="4989513"/>
          <p14:tracePt t="11099" x="7589838" y="4995863"/>
          <p14:tracePt t="11106" x="7608888" y="5002213"/>
          <p14:tracePt t="11114" x="7615238" y="5008563"/>
          <p14:tracePt t="11121" x="7621588" y="5013325"/>
          <p14:tracePt t="11129" x="7632700" y="5019675"/>
          <p14:tracePt t="11137" x="7645400" y="5026025"/>
          <p14:tracePt t="11144" x="7651750" y="5026025"/>
          <p14:tracePt t="11151" x="7664450" y="5032375"/>
          <p14:tracePt t="11159" x="7677150" y="5038725"/>
          <p14:tracePt t="11166" x="7688263" y="5057775"/>
          <p14:tracePt t="11174" x="7694613" y="5057775"/>
          <p14:tracePt t="11181" x="7694613" y="5062538"/>
          <p14:tracePt t="11189" x="7700963" y="5062538"/>
          <p14:tracePt t="11196" x="7707313" y="5068888"/>
          <p14:tracePt t="11204" x="7707313" y="5075238"/>
          <p14:tracePt t="11211" x="7707313" y="5081588"/>
          <p14:tracePt t="11219" x="7713663" y="5087938"/>
          <p14:tracePt t="11226" x="7720013" y="5100638"/>
          <p14:tracePt t="11234" x="7732713" y="5118100"/>
          <p14:tracePt t="11241" x="7743825" y="5124450"/>
          <p14:tracePt t="11249" x="7775575" y="5149850"/>
          <p14:tracePt t="11256" x="7799388" y="5162550"/>
          <p14:tracePt t="11264" x="7805738" y="5168900"/>
          <p14:tracePt t="11271" x="7831138" y="5180013"/>
          <p14:tracePt t="11279" x="7842250" y="5192713"/>
          <p14:tracePt t="11286" x="7854950" y="5199063"/>
          <p14:tracePt t="11294" x="7854950" y="5205413"/>
          <p14:tracePt t="11301" x="7867650" y="5218113"/>
          <p14:tracePt t="11309" x="7880350" y="5224463"/>
          <p14:tracePt t="11316" x="7886700" y="5229225"/>
          <p14:tracePt t="11324" x="7893050" y="5235575"/>
          <p14:tracePt t="11331" x="7897813" y="5241925"/>
          <p14:tracePt t="11339" x="7897813" y="5248275"/>
          <p14:tracePt t="11346" x="7910513" y="5254625"/>
          <p14:tracePt t="11354" x="7923213" y="5267325"/>
          <p14:tracePt t="11361" x="7929563" y="5273675"/>
          <p14:tracePt t="11370" x="7942263" y="5284788"/>
          <p14:tracePt t="11376" x="7953375" y="5297488"/>
          <p14:tracePt t="11384" x="7959725" y="5303838"/>
          <p14:tracePt t="11391" x="7972425" y="5310188"/>
          <p14:tracePt t="11399" x="7978775" y="5322888"/>
          <p14:tracePt t="11406" x="7985125" y="5334000"/>
          <p14:tracePt t="11414" x="7991475" y="5340350"/>
          <p14:tracePt t="11421" x="7991475" y="5346700"/>
          <p14:tracePt t="11429" x="7997825" y="5359400"/>
          <p14:tracePt t="11436" x="7997825" y="5365750"/>
          <p14:tracePt t="11443" x="8002588" y="5365750"/>
          <p14:tracePt t="11451" x="8008938" y="5372100"/>
          <p14:tracePt t="11459" x="8015288" y="5384800"/>
          <p14:tracePt t="11467" x="8021638" y="5395913"/>
          <p14:tracePt t="11474" x="8021638" y="5402263"/>
          <p14:tracePt t="11481" x="8021638" y="5408613"/>
          <p14:tracePt t="11489" x="8021638" y="5421313"/>
          <p14:tracePt t="11496" x="8021638" y="5434013"/>
          <p14:tracePt t="11504" x="8021638" y="5445125"/>
          <p14:tracePt t="11519" x="8027988" y="5457825"/>
          <p14:tracePt t="11526" x="8027988" y="5470525"/>
          <p14:tracePt t="11534" x="8027988" y="5483225"/>
          <p14:tracePt t="11541" x="8027988" y="5494338"/>
          <p14:tracePt t="11549" x="8027988" y="5500688"/>
          <p14:tracePt t="11556" x="8027988" y="5513388"/>
          <p14:tracePt t="11564" x="8027988" y="5526088"/>
          <p14:tracePt t="11571" x="8027988" y="5545138"/>
          <p14:tracePt t="11579" x="8027988" y="5549900"/>
          <p14:tracePt t="11586" x="8027988" y="5562600"/>
          <p14:tracePt t="11594" x="8021638" y="5581650"/>
          <p14:tracePt t="11601" x="8015288" y="5594350"/>
          <p14:tracePt t="11609" x="8008938" y="5611813"/>
          <p14:tracePt t="11617" x="7997825" y="5624513"/>
          <p14:tracePt t="11624" x="7985125" y="5637213"/>
          <p14:tracePt t="11631" x="7978775" y="5643563"/>
          <p14:tracePt t="11639" x="7966075" y="5654675"/>
          <p14:tracePt t="11646" x="7953375" y="5661025"/>
          <p14:tracePt t="11654" x="7942263" y="5667375"/>
          <p14:tracePt t="11661" x="7910513" y="5686425"/>
          <p14:tracePt t="11670" x="7893050" y="5699125"/>
          <p14:tracePt t="11676" x="7880350" y="5699125"/>
          <p14:tracePt t="11684" x="7861300" y="5710238"/>
          <p14:tracePt t="11691" x="7818438" y="5729288"/>
          <p14:tracePt t="11699" x="7799388" y="5735638"/>
          <p14:tracePt t="11706" x="7769225" y="5748338"/>
          <p14:tracePt t="11714" x="7743825" y="5754688"/>
          <p14:tracePt t="11721" x="7720013" y="5759450"/>
          <p14:tracePt t="11729" x="7681913" y="5778500"/>
          <p14:tracePt t="11737" x="7632700" y="5784850"/>
          <p14:tracePt t="11744" x="7577138" y="5803900"/>
          <p14:tracePt t="11751" x="7559675" y="5803900"/>
          <p14:tracePt t="11759" x="7491413" y="5821363"/>
          <p14:tracePt t="11767" x="7448550" y="5827713"/>
          <p14:tracePt t="11774" x="7429500" y="5827713"/>
          <p14:tracePt t="11781" x="7380288" y="5846763"/>
          <p14:tracePt t="11789" x="7343775" y="5846763"/>
          <p14:tracePt t="11796" x="7324725" y="5846763"/>
          <p14:tracePt t="11804" x="7288213" y="5853113"/>
          <p14:tracePt t="11811" x="7245350" y="5853113"/>
          <p14:tracePt t="11819" x="7219950" y="5859463"/>
          <p14:tracePt t="11826" x="7183438" y="5859463"/>
          <p14:tracePt t="11834" x="7127875" y="5870575"/>
          <p14:tracePt t="11841" x="7078663" y="5870575"/>
          <p14:tracePt t="11849" x="7042150" y="5876925"/>
          <p14:tracePt t="11856" x="6961188" y="5889625"/>
          <p14:tracePt t="11864" x="6899275" y="5895975"/>
          <p14:tracePt t="11884" x="6794500" y="5902325"/>
          <p14:tracePt t="11887" x="6732588" y="5915025"/>
          <p14:tracePt t="11894" x="6715125" y="5915025"/>
          <p14:tracePt t="11901" x="6665913" y="5919788"/>
          <p14:tracePt t="11909" x="6627813" y="5919788"/>
          <p14:tracePt t="11917" x="6610350" y="5919788"/>
          <p14:tracePt t="11924" x="6572250" y="5919788"/>
          <p14:tracePt t="11931" x="6523038" y="5919788"/>
          <p14:tracePt t="11939" x="6499225" y="5919788"/>
          <p14:tracePt t="11946" x="6456363" y="5919788"/>
          <p14:tracePt t="11954" x="6405563" y="5919788"/>
          <p14:tracePt t="11961" x="6345238" y="5919788"/>
          <p14:tracePt t="11969" x="6319838" y="5919788"/>
          <p14:tracePt t="11976" x="6276975" y="5919788"/>
          <p14:tracePt t="11984" x="6215063" y="5919788"/>
          <p14:tracePt t="11991" x="6191250" y="5919788"/>
          <p14:tracePt t="11999" x="6146800" y="5919788"/>
          <p14:tracePt t="12006" x="6110288" y="5919788"/>
          <p14:tracePt t="12014" x="6086475" y="5919788"/>
          <p14:tracePt t="12021" x="6048375" y="5919788"/>
          <p14:tracePt t="12029" x="6030913" y="5915025"/>
          <p14:tracePt t="12036" x="6011863" y="5908675"/>
          <p14:tracePt t="12044" x="5980113" y="5902325"/>
          <p14:tracePt t="12051" x="5956300" y="5902325"/>
          <p14:tracePt t="12059" x="5930900" y="5902325"/>
          <p14:tracePt t="12067" x="5894388" y="5889625"/>
          <p14:tracePt t="12074" x="5857875" y="5883275"/>
          <p14:tracePt t="12081" x="5821363" y="5883275"/>
          <p14:tracePt t="12089" x="5808663" y="5876925"/>
          <p14:tracePt t="12096" x="5776913" y="5870575"/>
          <p14:tracePt t="12104" x="5734050" y="5865813"/>
          <p14:tracePt t="12111" x="5734050" y="5859463"/>
          <p14:tracePt t="12120" x="5715000" y="5853113"/>
          <p14:tracePt t="12126" x="5703888" y="5846763"/>
          <p14:tracePt t="12134" x="5703888" y="5840413"/>
          <p14:tracePt t="12141" x="5684838" y="5827713"/>
          <p14:tracePt t="12149" x="5672138" y="5821363"/>
          <p14:tracePt t="12157" x="5665788" y="5821363"/>
          <p14:tracePt t="12164" x="5654675" y="5810250"/>
          <p14:tracePt t="12172" x="5641975" y="5803900"/>
          <p14:tracePt t="12179" x="5635625" y="5797550"/>
          <p14:tracePt t="12186" x="5616575" y="5784850"/>
          <p14:tracePt t="12194" x="5610225" y="5778500"/>
          <p14:tracePt t="12202" x="5605463" y="5765800"/>
          <p14:tracePt t="12209" x="5599113" y="5765800"/>
          <p14:tracePt t="12217" x="5586413" y="5748338"/>
          <p14:tracePt t="12224" x="5580063" y="5735638"/>
          <p14:tracePt t="12231" x="5573713" y="5729288"/>
          <p14:tracePt t="12239" x="5567363" y="5705475"/>
          <p14:tracePt t="12246" x="5561013" y="5692775"/>
          <p14:tracePt t="12254" x="5561013" y="5680075"/>
          <p14:tracePt t="12261" x="5549900" y="5654675"/>
          <p14:tracePt t="12269" x="5543550" y="5637213"/>
          <p14:tracePt t="12276" x="5543550" y="5630863"/>
          <p14:tracePt t="12284" x="5537200" y="5611813"/>
          <p14:tracePt t="12291" x="5530850" y="5594350"/>
          <p14:tracePt t="12299" x="5530850" y="5581650"/>
          <p14:tracePt t="12306" x="5524500" y="5568950"/>
          <p14:tracePt t="12314" x="5524500" y="5556250"/>
          <p14:tracePt t="12321" x="5518150" y="5526088"/>
          <p14:tracePt t="12329" x="5518150" y="5519738"/>
          <p14:tracePt t="12336" x="5518150" y="5489575"/>
          <p14:tracePt t="12344" x="5518150" y="5470525"/>
          <p14:tracePt t="12351" x="5518150" y="5451475"/>
          <p14:tracePt t="12359" x="5511800" y="5421313"/>
          <p14:tracePt t="12367" x="5511800" y="5384800"/>
          <p14:tracePt t="12374" x="5511800" y="5372100"/>
          <p14:tracePt t="12381" x="5511800" y="5340350"/>
          <p14:tracePt t="12389" x="5511800" y="5316538"/>
          <p14:tracePt t="12396" x="5511800" y="5303838"/>
          <p14:tracePt t="12404" x="5511800" y="5278438"/>
          <p14:tracePt t="12411" x="5511800" y="5267325"/>
          <p14:tracePt t="12419" x="5511800" y="5254625"/>
          <p14:tracePt t="12426" x="5511800" y="5235575"/>
          <p14:tracePt t="12434" x="5511800" y="5205413"/>
          <p14:tracePt t="12441" x="5524500" y="5186363"/>
          <p14:tracePt t="12449" x="5524500" y="5173663"/>
          <p14:tracePt t="12456" x="5530850" y="5162550"/>
          <p14:tracePt t="12464" x="5537200" y="5149850"/>
          <p14:tracePt t="12471" x="5537200" y="5137150"/>
          <p14:tracePt t="12479" x="5543550" y="5113338"/>
          <p14:tracePt t="12486" x="5556250" y="5094288"/>
          <p14:tracePt t="12494" x="5561013" y="5087938"/>
          <p14:tracePt t="12501" x="5567363" y="5068888"/>
          <p14:tracePt t="12509" x="5567363" y="5057775"/>
          <p14:tracePt t="12517" x="5573713" y="5045075"/>
          <p14:tracePt t="12524" x="5592763" y="5026025"/>
          <p14:tracePt t="12531" x="5599113" y="5008563"/>
          <p14:tracePt t="12539" x="5616575" y="4976813"/>
          <p14:tracePt t="12546" x="5641975" y="4940300"/>
          <p14:tracePt t="12554" x="5665788" y="4921250"/>
          <p14:tracePt t="12561" x="5672138" y="4902200"/>
          <p14:tracePt t="12569" x="5684838" y="4891088"/>
          <p14:tracePt t="12576" x="5691188" y="4884738"/>
          <p14:tracePt t="12584" x="5703888" y="4872038"/>
          <p14:tracePt t="12591" x="5715000" y="4865688"/>
          <p14:tracePt t="12599" x="5734050" y="4848225"/>
          <p14:tracePt t="12606" x="5746750" y="4835525"/>
          <p14:tracePt t="12614" x="5770563" y="4829175"/>
          <p14:tracePt t="12621" x="5789613" y="4816475"/>
          <p14:tracePt t="12629" x="5826125" y="4810125"/>
          <p14:tracePt t="12636" x="5838825" y="4803775"/>
          <p14:tracePt t="12644" x="5875338" y="4786313"/>
          <p14:tracePt t="12651" x="5907088" y="4786313"/>
          <p14:tracePt t="12659" x="5926138" y="4779963"/>
          <p14:tracePt t="12667" x="5937250" y="4779963"/>
          <p14:tracePt t="12674" x="5956300" y="4773613"/>
          <p14:tracePt t="12681" x="5986463" y="4773613"/>
          <p14:tracePt t="12689" x="5992813" y="4773613"/>
          <p14:tracePt t="12696" x="6018213" y="4767263"/>
          <p14:tracePt t="12704" x="6054725" y="4767263"/>
          <p14:tracePt t="12711" x="6067425" y="4767263"/>
          <p14:tracePt t="12719" x="6116638" y="4760913"/>
          <p14:tracePt t="12726" x="6153150" y="4760913"/>
          <p14:tracePt t="12734" x="6172200" y="4754563"/>
          <p14:tracePt t="12741" x="6202363" y="4754563"/>
          <p14:tracePt t="12749" x="6246813" y="4741863"/>
          <p14:tracePt t="12756" x="6270625" y="4741863"/>
          <p14:tracePt t="12764" x="6313488" y="4741863"/>
          <p14:tracePt t="12771" x="6351588" y="4741863"/>
          <p14:tracePt t="12779" x="6394450" y="4741863"/>
          <p14:tracePt t="12786" x="6405563" y="4741863"/>
          <p14:tracePt t="12794" x="6450013" y="4741863"/>
          <p14:tracePt t="12801" x="6486525" y="4741863"/>
          <p14:tracePt t="12809" x="6511925" y="4741863"/>
          <p14:tracePt t="12817" x="6548438" y="4741863"/>
          <p14:tracePt t="12824" x="6584950" y="4741863"/>
          <p14:tracePt t="12832" x="6604000" y="4741863"/>
          <p14:tracePt t="12839" x="6653213" y="4741863"/>
          <p14:tracePt t="12846" x="6689725" y="4741863"/>
          <p14:tracePt t="12854" x="6702425" y="4741863"/>
          <p14:tracePt t="12861" x="6745288" y="4741863"/>
          <p14:tracePt t="12869" x="6777038" y="4741863"/>
          <p14:tracePt t="12876" x="6800850" y="4741863"/>
          <p14:tracePt t="12886" x="6813550" y="4741863"/>
          <p14:tracePt t="12891" x="6831013" y="4741863"/>
          <p14:tracePt t="12899" x="6862763" y="4741863"/>
          <p14:tracePt t="12906" x="6886575" y="4741863"/>
          <p14:tracePt t="12914" x="6937375" y="4741863"/>
          <p14:tracePt t="12921" x="6973888" y="4741863"/>
          <p14:tracePt t="12929" x="6991350" y="4741863"/>
          <p14:tracePt t="12936" x="7029450" y="4741863"/>
          <p14:tracePt t="12944" x="7078663" y="4741863"/>
          <p14:tracePt t="12951" x="7102475" y="4741863"/>
          <p14:tracePt t="12959" x="7146925" y="4741863"/>
          <p14:tracePt t="12967" x="7196138" y="4741863"/>
          <p14:tracePt t="12974" x="7207250" y="4741863"/>
          <p14:tracePt t="12981" x="7219950" y="4741863"/>
          <p14:tracePt t="12989" x="7256463" y="4741863"/>
          <p14:tracePt t="12996" x="7288213" y="4741863"/>
          <p14:tracePt t="13004" x="7300913" y="4741863"/>
          <p14:tracePt t="13011" x="7324725" y="4741863"/>
          <p14:tracePt t="13019" x="7343775" y="4741863"/>
          <p14:tracePt t="13026" x="7350125" y="4741863"/>
          <p14:tracePt t="13034" x="7373938" y="4748213"/>
          <p14:tracePt t="13041" x="7392988" y="4748213"/>
          <p14:tracePt t="13048" x="7399338" y="4748213"/>
          <p14:tracePt t="13056" x="7416800" y="4754563"/>
          <p14:tracePt t="13064" x="7429500" y="4754563"/>
          <p14:tracePt t="13071" x="7442200" y="4754563"/>
          <p14:tracePt t="13079" x="7461250" y="4767263"/>
          <p14:tracePt t="13086" x="7467600" y="4767263"/>
          <p14:tracePt t="13094" x="7472363" y="4767263"/>
          <p14:tracePt t="13102" x="7491413" y="4773613"/>
          <p14:tracePt t="13109" x="7510463" y="4792663"/>
          <p14:tracePt t="13117" x="7534275" y="4797425"/>
          <p14:tracePt t="13123" x="7546975" y="4803775"/>
          <p14:tracePt t="13131" x="7572375" y="4810125"/>
          <p14:tracePt t="13139" x="7596188" y="4822825"/>
          <p14:tracePt t="13146" x="7608888" y="4822825"/>
          <p14:tracePt t="13154" x="7664450" y="4848225"/>
          <p14:tracePt t="13161" x="7688263" y="4859338"/>
          <p14:tracePt t="13176" x="7700963" y="4865688"/>
          <p14:tracePt t="13184" x="7707313" y="4872038"/>
          <p14:tracePt t="13191" x="7720013" y="4872038"/>
          <p14:tracePt t="13200" x="7732713" y="4878388"/>
          <p14:tracePt t="13206" x="7750175" y="4884738"/>
          <p14:tracePt t="13214" x="7775575" y="4891088"/>
          <p14:tracePt t="13221" x="7775575" y="4897438"/>
          <p14:tracePt t="13229" x="7799388" y="4902200"/>
          <p14:tracePt t="13236" x="7812088" y="4902200"/>
          <p14:tracePt t="13244" x="7818438" y="4908550"/>
          <p14:tracePt t="13251" x="7837488" y="4914900"/>
          <p14:tracePt t="13259" x="7861300" y="4927600"/>
          <p14:tracePt t="13267" x="7886700" y="4940300"/>
          <p14:tracePt t="13274" x="7897813" y="4953000"/>
          <p14:tracePt t="13281" x="7923213" y="4957763"/>
          <p14:tracePt t="13289" x="7935913" y="4970463"/>
          <p14:tracePt t="13296" x="7953375" y="4976813"/>
          <p14:tracePt t="13304" x="7966075" y="4989513"/>
          <p14:tracePt t="13311" x="7997825" y="5013325"/>
          <p14:tracePt t="13319" x="8008938" y="5019675"/>
          <p14:tracePt t="13326" x="8040688" y="5032375"/>
          <p14:tracePt t="13334" x="8058150" y="5051425"/>
          <p14:tracePt t="13341" x="8070850" y="5057775"/>
          <p14:tracePt t="13349" x="8083550" y="5068888"/>
          <p14:tracePt t="13356" x="8102600" y="5081588"/>
          <p14:tracePt t="13371" x="8113713" y="5094288"/>
          <p14:tracePt t="13379" x="8126413" y="5106988"/>
          <p14:tracePt t="13386" x="8126413" y="5113338"/>
          <p14:tracePt t="13394" x="8145463" y="5124450"/>
          <p14:tracePt t="13402" x="8151813" y="5137150"/>
          <p14:tracePt t="13408" x="8158163" y="5149850"/>
          <p14:tracePt t="13417" x="8175625" y="5168900"/>
          <p14:tracePt t="13423" x="8188325" y="5199063"/>
          <p14:tracePt t="13431" x="8194675" y="5218113"/>
          <p14:tracePt t="13439" x="8207375" y="5229225"/>
          <p14:tracePt t="13446" x="8224838" y="5254625"/>
          <p14:tracePt t="13454" x="8231188" y="5278438"/>
          <p14:tracePt t="13461" x="8237538" y="5291138"/>
          <p14:tracePt t="13469" x="8243888" y="5316538"/>
          <p14:tracePt t="13476" x="8250238" y="5334000"/>
          <p14:tracePt t="13484" x="8250238" y="5346700"/>
          <p14:tracePt t="13491" x="8250238" y="5359400"/>
          <p14:tracePt t="13499" x="8256588" y="5372100"/>
          <p14:tracePt t="13506" x="8256588" y="5378450"/>
          <p14:tracePt t="13514" x="8256588" y="5395913"/>
          <p14:tracePt t="13521" x="8256588" y="5408613"/>
          <p14:tracePt t="13529" x="8256588" y="5414963"/>
          <p14:tracePt t="13536" x="8256588" y="5427663"/>
          <p14:tracePt t="13544" x="8256588" y="5434013"/>
          <p14:tracePt t="13551" x="8256588" y="5445125"/>
          <p14:tracePt t="13559" x="8256588" y="5451475"/>
          <p14:tracePt t="13567" x="8250238" y="5470525"/>
          <p14:tracePt t="13574" x="8243888" y="5489575"/>
          <p14:tracePt t="13581" x="8237538" y="5494338"/>
          <p14:tracePt t="13589" x="8237538" y="5507038"/>
          <p14:tracePt t="13596" x="8218488" y="5526088"/>
          <p14:tracePt t="13604" x="8213725" y="5532438"/>
          <p14:tracePt t="13611" x="8207375" y="5545138"/>
          <p14:tracePt t="13619" x="8194675" y="5556250"/>
          <p14:tracePt t="13626" x="8181975" y="5568950"/>
          <p14:tracePt t="13634" x="8158163" y="5594350"/>
          <p14:tracePt t="13641" x="8139113" y="5605463"/>
          <p14:tracePt t="13649" x="8132763" y="5611813"/>
          <p14:tracePt t="13656" x="8126413" y="5611813"/>
          <p14:tracePt t="13664" x="8102600" y="5630863"/>
          <p14:tracePt t="13671" x="8077200" y="5654675"/>
          <p14:tracePt t="13679" x="8064500" y="5661025"/>
          <p14:tracePt t="13686" x="8034338" y="5673725"/>
          <p14:tracePt t="13693" x="8002588" y="5686425"/>
          <p14:tracePt t="13702" x="7985125" y="5705475"/>
          <p14:tracePt t="13709" x="7953375" y="5716588"/>
          <p14:tracePt t="13717" x="7916863" y="5735638"/>
          <p14:tracePt t="13724" x="7837488" y="5765800"/>
          <p14:tracePt t="13731" x="7781925" y="5778500"/>
          <p14:tracePt t="13739" x="7720013" y="5797550"/>
          <p14:tracePt t="13746" x="7670800" y="5797550"/>
          <p14:tracePt t="13754" x="7639050" y="5810250"/>
          <p14:tracePt t="13761" x="7577138" y="5815013"/>
          <p14:tracePt t="13769" x="7510463" y="5827713"/>
          <p14:tracePt t="13777" x="7491413" y="5827713"/>
          <p14:tracePt t="13784" x="7435850" y="5834063"/>
          <p14:tracePt t="13791" x="7380288" y="5840413"/>
          <p14:tracePt t="13800" x="7356475" y="5846763"/>
          <p14:tracePt t="13806" x="7318375" y="5846763"/>
          <p14:tracePt t="13814" x="7262813" y="5859463"/>
          <p14:tracePt t="13821" x="7245350" y="5859463"/>
          <p14:tracePt t="13829" x="7196138" y="5859463"/>
          <p14:tracePt t="13836" x="7146925" y="5865813"/>
          <p14:tracePt t="13844" x="7102475" y="5876925"/>
          <p14:tracePt t="13852" x="7085013" y="5876925"/>
          <p14:tracePt t="13859" x="7035800" y="5883275"/>
          <p14:tracePt t="13867" x="6986588" y="5883275"/>
          <p14:tracePt t="13874" x="6973888" y="5883275"/>
          <p14:tracePt t="13881" x="6931025" y="5889625"/>
          <p14:tracePt t="13902" x="6875463" y="5889625"/>
          <p14:tracePt t="13905" x="6837363" y="5889625"/>
          <p14:tracePt t="13911" x="6788150" y="5889625"/>
          <p14:tracePt t="13919" x="6764338" y="5889625"/>
          <p14:tracePt t="13926" x="6721475" y="5889625"/>
          <p14:tracePt t="13934" x="6672263" y="5889625"/>
          <p14:tracePt t="13941" x="6627813" y="5889625"/>
          <p14:tracePt t="13949" x="6610350" y="5889625"/>
          <p14:tracePt t="13956" x="6565900" y="5889625"/>
          <p14:tracePt t="13964" x="6511925" y="5889625"/>
          <p14:tracePt t="13971" x="6492875" y="5889625"/>
          <p14:tracePt t="13979" x="6456363" y="5889625"/>
          <p14:tracePt t="13986" x="6437313" y="5889625"/>
          <p14:tracePt t="13994" x="6424613" y="5889625"/>
          <p14:tracePt t="14001" x="6405563" y="5889625"/>
          <p14:tracePt t="14009" x="6388100" y="5889625"/>
          <p14:tracePt t="14017" x="6369050" y="5889625"/>
          <p14:tracePt t="14023" x="6319838" y="5889625"/>
          <p14:tracePt t="14031" x="6283325" y="5889625"/>
          <p14:tracePt t="14038" x="6257925" y="5889625"/>
          <p14:tracePt t="14045" x="6221413" y="5889625"/>
          <p14:tracePt t="14053" x="6196013" y="5883275"/>
          <p14:tracePt t="14061" x="6165850" y="5870575"/>
          <p14:tracePt t="14068" x="6153150" y="5870575"/>
          <p14:tracePt t="14076" x="6116638" y="5870575"/>
          <p14:tracePt t="14083" x="6091238" y="5870575"/>
          <p14:tracePt t="14091" x="6080125" y="5870575"/>
          <p14:tracePt t="14099" x="6067425" y="5870575"/>
          <p14:tracePt t="14106" x="6061075" y="5870575"/>
          <p14:tracePt t="14114" x="6054725" y="5870575"/>
          <p14:tracePt t="14121" x="6048375" y="5865813"/>
          <p14:tracePt t="14136" x="6035675" y="5865813"/>
          <p14:tracePt t="14144" x="6024563" y="5859463"/>
          <p14:tracePt t="14153" x="5999163" y="5859463"/>
          <p14:tracePt t="14159" x="5980113" y="5853113"/>
          <p14:tracePt t="14167" x="5975350" y="5853113"/>
          <p14:tracePt t="14174" x="5962650" y="5853113"/>
          <p14:tracePt t="14182" x="5956300" y="5853113"/>
          <p14:tracePt t="14189" x="5949950" y="5853113"/>
          <p14:tracePt t="14196" x="5943600" y="5853113"/>
          <p14:tracePt t="14204" x="5937250" y="5853113"/>
          <p14:tracePt t="14219" x="5930900" y="5846763"/>
          <p14:tracePt t="14242" x="5926138" y="5840413"/>
          <p14:tracePt t="14264" x="5919788" y="5840413"/>
          <p14:tracePt t="14295" x="5913438" y="5840413"/>
          <p14:tracePt t="14309" x="5907088" y="5840413"/>
          <p14:tracePt t="14317" x="5900738" y="5840413"/>
          <p14:tracePt t="14332" x="5900738" y="5834063"/>
          <p14:tracePt t="14377" x="5894388" y="5827713"/>
          <p14:tracePt t="14392" x="5888038" y="5821363"/>
          <p14:tracePt t="14407" x="5881688" y="5821363"/>
          <p14:tracePt t="14430" x="5875338" y="5815013"/>
          <p14:tracePt t="14437" x="5870575" y="5815013"/>
          <p14:tracePt t="14445" x="5864225" y="5815013"/>
          <p14:tracePt t="14453" x="5857875" y="5810250"/>
          <p14:tracePt t="14459" x="5851525" y="5803900"/>
          <p14:tracePt t="14475" x="5851525" y="5797550"/>
          <p14:tracePt t="14482" x="5851525" y="5791200"/>
          <p14:tracePt t="14489" x="5838825" y="5772150"/>
          <p14:tracePt t="14498" x="5821363" y="5765800"/>
          <p14:tracePt t="14505" x="5821363" y="5759450"/>
          <p14:tracePt t="14512" x="5808663" y="5754688"/>
          <p14:tracePt t="14521" x="5795963" y="5741988"/>
          <p14:tracePt t="14527" x="5789613" y="5729288"/>
          <p14:tracePt t="14535" x="5783263" y="5716588"/>
          <p14:tracePt t="14542" x="5765800" y="5705475"/>
          <p14:tracePt t="14551" x="5759450" y="5692775"/>
          <p14:tracePt t="14557" x="5759450" y="5686425"/>
          <p14:tracePt t="14565" x="5746750" y="5667375"/>
          <p14:tracePt t="14572" x="5727700" y="5637213"/>
          <p14:tracePt t="14580" x="5721350" y="5624513"/>
          <p14:tracePt t="14587" x="5710238" y="5605463"/>
          <p14:tracePt t="14594" x="5697538" y="5588000"/>
          <p14:tracePt t="14602" x="5691188" y="5575300"/>
          <p14:tracePt t="14610" x="5684838" y="5549900"/>
          <p14:tracePt t="14618" x="5672138" y="5532438"/>
          <p14:tracePt t="14624" x="5672138" y="5526088"/>
          <p14:tracePt t="14634" x="5665788" y="5513388"/>
          <p14:tracePt t="14639" x="5661025" y="5494338"/>
          <p14:tracePt t="14647" x="5661025" y="5489575"/>
          <p14:tracePt t="14654" x="5654675" y="5470525"/>
          <p14:tracePt t="14662" x="5654675" y="5457825"/>
          <p14:tracePt t="14671" x="5654675" y="5438775"/>
          <p14:tracePt t="14677" x="5654675" y="5427663"/>
          <p14:tracePt t="14685" x="5654675" y="5408613"/>
          <p14:tracePt t="14692" x="5648325" y="5402263"/>
          <p14:tracePt t="14701" x="5648325" y="5384800"/>
          <p14:tracePt t="14707" x="5648325" y="5372100"/>
          <p14:tracePt t="14715" x="5648325" y="5353050"/>
          <p14:tracePt t="14722" x="5648325" y="5346700"/>
          <p14:tracePt t="14730" x="5648325" y="5329238"/>
          <p14:tracePt t="14738" x="5648325" y="5310188"/>
          <p14:tracePt t="14745" x="5648325" y="5297488"/>
          <p14:tracePt t="14753" x="5648325" y="5278438"/>
          <p14:tracePt t="14760" x="5648325" y="5254625"/>
          <p14:tracePt t="14768" x="5648325" y="5229225"/>
          <p14:tracePt t="14782" x="5648325" y="5211763"/>
          <p14:tracePt t="14789" x="5648325" y="5186363"/>
          <p14:tracePt t="14805" x="5648325" y="5173663"/>
          <p14:tracePt t="14812" x="5648325" y="5162550"/>
          <p14:tracePt t="14820" x="5648325" y="5156200"/>
          <p14:tracePt t="14827" x="5648325" y="5149850"/>
          <p14:tracePt t="14835" x="5648325" y="5143500"/>
          <p14:tracePt t="14842" x="5648325" y="5137150"/>
          <p14:tracePt t="17217" x="5648325" y="5118100"/>
          <p14:tracePt t="17218" x="5648325" y="5113338"/>
          <p14:tracePt t="17221" x="5654675" y="5087938"/>
          <p14:tracePt t="17225" x="5661025" y="5062538"/>
          <p14:tracePt t="17233" x="5665788" y="5057775"/>
          <p14:tracePt t="17263" x="5672138" y="5057775"/>
          <p14:tracePt t="17271" x="5672138" y="5045075"/>
          <p14:tracePt t="17278" x="5678488" y="5045075"/>
          <p14:tracePt t="17286" x="5684838" y="5045075"/>
          <p14:tracePt t="17294" x="5684838" y="5032375"/>
          <p14:tracePt t="17302" x="5691188" y="5032375"/>
          <p14:tracePt t="17309" x="5697538" y="5032375"/>
          <p14:tracePt t="17324" x="5697538" y="5026025"/>
          <p14:tracePt t="17340" x="5703888" y="5026025"/>
          <p14:tracePt t="17346" x="5710238" y="5026025"/>
          <p14:tracePt t="17362" x="5721350" y="5026025"/>
          <p14:tracePt t="17369" x="5727700" y="5019675"/>
          <p14:tracePt t="17377" x="5727700" y="4995863"/>
          <p14:tracePt t="17384" x="5734050" y="4983163"/>
          <p14:tracePt t="17392" x="5740400" y="4983163"/>
          <p14:tracePt t="17399" x="5740400" y="4976813"/>
          <p14:tracePt t="17407" x="5746750" y="4970463"/>
          <p14:tracePt t="17414" x="5753100" y="4964113"/>
          <p14:tracePt t="17422" x="5753100" y="4957763"/>
          <p14:tracePt t="17429" x="5765800" y="4953000"/>
          <p14:tracePt t="17437" x="5770563" y="4940300"/>
          <p14:tracePt t="17444" x="5776913" y="4940300"/>
          <p14:tracePt t="17452" x="5783263" y="4933950"/>
          <p14:tracePt t="17459" x="5795963" y="4921250"/>
          <p14:tracePt t="17474" x="5802313" y="4921250"/>
          <p14:tracePt t="17482" x="5808663" y="4914900"/>
          <p14:tracePt t="17489" x="5808663" y="4908550"/>
          <p14:tracePt t="17496" x="5821363" y="4902200"/>
          <p14:tracePt t="17505" x="5832475" y="4897438"/>
          <p14:tracePt t="17512" x="5838825" y="4891088"/>
          <p14:tracePt t="17519" x="5851525" y="4884738"/>
          <p14:tracePt t="17527" x="5857875" y="4884738"/>
          <p14:tracePt t="17534" x="5870575" y="4878388"/>
          <p14:tracePt t="17542" x="5875338" y="4878388"/>
          <p14:tracePt t="17549" x="5875338" y="4872038"/>
          <p14:tracePt t="17557" x="5888038" y="4865688"/>
          <p14:tracePt t="17572" x="5894388" y="4865688"/>
          <p14:tracePt t="17579" x="5900738" y="4865688"/>
          <p14:tracePt t="17587" x="5907088" y="4865688"/>
          <p14:tracePt t="17594" x="5913438" y="4865688"/>
          <p14:tracePt t="17602" x="5930900" y="4859338"/>
          <p14:tracePt t="17609" x="5943600" y="4859338"/>
          <p14:tracePt t="17617" x="5969000" y="4859338"/>
          <p14:tracePt t="17624" x="5986463" y="4848225"/>
          <p14:tracePt t="17632" x="6018213" y="4848225"/>
          <p14:tracePt t="17639" x="6030913" y="4848225"/>
          <p14:tracePt t="17646" x="6054725" y="4848225"/>
          <p14:tracePt t="17655" x="6080125" y="4848225"/>
          <p14:tracePt t="17662" x="6086475" y="4848225"/>
          <p14:tracePt t="17670" x="6110288" y="4841875"/>
          <p14:tracePt t="17676" x="6122988" y="4841875"/>
          <p14:tracePt t="17684" x="6129338" y="4841875"/>
          <p14:tracePt t="17692" x="6135688" y="4841875"/>
          <p14:tracePt t="17699" x="6159500" y="4841875"/>
          <p14:tracePt t="17707" x="6165850" y="4841875"/>
          <p14:tracePt t="17714" x="6191250" y="4841875"/>
          <p14:tracePt t="17722" x="6202363" y="4841875"/>
          <p14:tracePt t="17729" x="6221413" y="4841875"/>
          <p14:tracePt t="17737" x="6227763" y="4841875"/>
          <p14:tracePt t="17744" x="6246813" y="4841875"/>
          <p14:tracePt t="17752" x="6270625" y="4841875"/>
          <p14:tracePt t="17760" x="6276975" y="4841875"/>
          <p14:tracePt t="17767" x="6300788" y="4835525"/>
          <p14:tracePt t="17774" x="6319838" y="4835525"/>
          <p14:tracePt t="17782" x="6332538" y="4835525"/>
          <p14:tracePt t="17790" x="6381750" y="4835525"/>
          <p14:tracePt t="17797" x="6394450" y="4835525"/>
          <p14:tracePt t="17805" x="6405563" y="4829175"/>
          <p14:tracePt t="17819" x="6430963" y="4829175"/>
          <p14:tracePt t="17827" x="6456363" y="4829175"/>
          <p14:tracePt t="17834" x="6473825" y="4829175"/>
          <p14:tracePt t="17842" x="6492875" y="4829175"/>
          <p14:tracePt t="17849" x="6511925" y="4829175"/>
          <p14:tracePt t="17857" x="6523038" y="4829175"/>
          <p14:tracePt t="17864" x="6554788" y="4829175"/>
          <p14:tracePt t="17872" x="6578600" y="4829175"/>
          <p14:tracePt t="17879" x="6584950" y="4829175"/>
          <p14:tracePt t="17887" x="6610350" y="4829175"/>
          <p14:tracePt t="17894" x="6634163" y="4829175"/>
          <p14:tracePt t="17902" x="6665913" y="4829175"/>
          <p14:tracePt t="17909" x="6683375" y="4829175"/>
          <p14:tracePt t="17917" x="6702425" y="4829175"/>
          <p14:tracePt t="17924" x="6738938" y="4829175"/>
          <p14:tracePt t="17932" x="6751638" y="4829175"/>
          <p14:tracePt t="17939" x="6781800" y="4829175"/>
          <p14:tracePt t="17946" x="6800850" y="4829175"/>
          <p14:tracePt t="17955" x="6813550" y="4829175"/>
          <p14:tracePt t="17962" x="6831013" y="4829175"/>
          <p14:tracePt t="17969" x="6850063" y="4829175"/>
          <p14:tracePt t="17977" x="6856413" y="4829175"/>
          <p14:tracePt t="17984" x="6869113" y="4829175"/>
          <p14:tracePt t="17992" x="6892925" y="4829175"/>
          <p14:tracePt t="18000" x="6924675" y="4829175"/>
          <p14:tracePt t="18007" x="6942138" y="4829175"/>
          <p14:tracePt t="18014" x="6980238" y="4829175"/>
          <p14:tracePt t="18022" x="7042150" y="4829175"/>
          <p14:tracePt t="18029" x="7072313" y="4829175"/>
          <p14:tracePt t="18037" x="7127875" y="4829175"/>
          <p14:tracePt t="18044" x="7164388" y="4829175"/>
          <p14:tracePt t="18052" x="7202488" y="4829175"/>
          <p14:tracePt t="18059" x="7232650" y="4841875"/>
          <p14:tracePt t="18067" x="7281863" y="4841875"/>
          <p14:tracePt t="18074" x="7294563" y="4848225"/>
          <p14:tracePt t="18082" x="7312025" y="4848225"/>
          <p14:tracePt t="18089" x="7343775" y="4859338"/>
          <p14:tracePt t="18096" x="7399338" y="4865688"/>
          <p14:tracePt t="18105" x="7416800" y="4865688"/>
          <p14:tracePt t="18112" x="7454900" y="4878388"/>
          <p14:tracePt t="18119" x="7491413" y="4884738"/>
          <p14:tracePt t="18127" x="7504113" y="4884738"/>
          <p14:tracePt t="18134" x="7540625" y="4884738"/>
          <p14:tracePt t="18143" x="7566025" y="4891088"/>
          <p14:tracePt t="18149" x="7577138" y="4897438"/>
          <p14:tracePt t="18157" x="7583488" y="4897438"/>
          <p14:tracePt t="18164" x="7583488" y="4902200"/>
          <p14:tracePt t="18187" x="7583488" y="4908550"/>
          <p14:tracePt t="18194" x="7589838" y="4914900"/>
          <p14:tracePt t="18202" x="7596188" y="4914900"/>
          <p14:tracePt t="18209" x="7602538" y="4914900"/>
          <p14:tracePt t="18217" x="7615238" y="4927600"/>
          <p14:tracePt t="18224" x="7621588" y="4927600"/>
          <p14:tracePt t="18232" x="7632700" y="4927600"/>
          <p14:tracePt t="18239" x="7645400" y="4933950"/>
          <p14:tracePt t="18255" x="7651750" y="4933950"/>
          <p14:tracePt t="18284" x="7658100" y="4933950"/>
          <p14:tracePt t="18292" x="7664450" y="4933950"/>
          <p14:tracePt t="18299" x="7670800" y="4933950"/>
          <p14:tracePt t="18307" x="7688263" y="4946650"/>
          <p14:tracePt t="18314" x="7707313" y="4957763"/>
          <p14:tracePt t="18322" x="7713663" y="4957763"/>
          <p14:tracePt t="18329" x="7732713" y="4964113"/>
          <p14:tracePt t="18337" x="7743825" y="4970463"/>
          <p14:tracePt t="18344" x="7762875" y="4989513"/>
          <p14:tracePt t="18352" x="7775575" y="4995863"/>
          <p14:tracePt t="18359" x="7781925" y="5008563"/>
          <p14:tracePt t="18367" x="7788275" y="5008563"/>
          <p14:tracePt t="18374" x="7793038" y="5013325"/>
          <p14:tracePt t="18382" x="7805738" y="5013325"/>
          <p14:tracePt t="18389" x="7818438" y="5032375"/>
          <p14:tracePt t="18396" x="7831138" y="5038725"/>
          <p14:tracePt t="18405" x="7848600" y="5051425"/>
          <p14:tracePt t="18412" x="7874000" y="5062538"/>
          <p14:tracePt t="18419" x="7886700" y="5068888"/>
          <p14:tracePt t="18427" x="7904163" y="5081588"/>
          <p14:tracePt t="18434" x="7916863" y="5087938"/>
          <p14:tracePt t="18442" x="7929563" y="5094288"/>
          <p14:tracePt t="18449" x="7942263" y="5113338"/>
          <p14:tracePt t="18458" x="7966075" y="5118100"/>
          <p14:tracePt t="18464" x="7972425" y="5124450"/>
          <p14:tracePt t="18472" x="7978775" y="5124450"/>
          <p14:tracePt t="18479" x="7985125" y="5137150"/>
          <p14:tracePt t="18487" x="8002588" y="5149850"/>
          <p14:tracePt t="18494" x="8002588" y="5156200"/>
          <p14:tracePt t="18502" x="8034338" y="5180013"/>
          <p14:tracePt t="18509" x="8053388" y="5199063"/>
          <p14:tracePt t="18516" x="8058150" y="5205413"/>
          <p14:tracePt t="18524" x="8096250" y="5224463"/>
          <p14:tracePt t="18532" x="8113713" y="5235575"/>
          <p14:tracePt t="18539" x="8126413" y="5254625"/>
          <p14:tracePt t="18547" x="8139113" y="5273675"/>
          <p14:tracePt t="18556" x="8162925" y="5284788"/>
          <p14:tracePt t="18562" x="8169275" y="5297488"/>
          <p14:tracePt t="18569" x="8181975" y="5310188"/>
          <p14:tracePt t="18576" x="8188325" y="5322888"/>
          <p14:tracePt t="18584" x="8194675" y="5340350"/>
          <p14:tracePt t="18592" x="8201025" y="5340350"/>
          <p14:tracePt t="18599" x="8207375" y="5359400"/>
          <p14:tracePt t="18608" x="8213725" y="5384800"/>
          <p14:tracePt t="18622" x="8224838" y="5402263"/>
          <p14:tracePt t="18629" x="8224838" y="5408613"/>
          <p14:tracePt t="18637" x="8224838" y="5421313"/>
          <p14:tracePt t="18644" x="8237538" y="5434013"/>
          <p14:tracePt t="18652" x="8237538" y="5445125"/>
          <p14:tracePt t="18659" x="8237538" y="5451475"/>
          <p14:tracePt t="18667" x="8237538" y="5457825"/>
          <p14:tracePt t="18674" x="8237538" y="5470525"/>
          <p14:tracePt t="18682" x="8237538" y="5483225"/>
          <p14:tracePt t="18690" x="8237538" y="5489575"/>
          <p14:tracePt t="18697" x="8237538" y="5494338"/>
          <p14:tracePt t="18705" x="8237538" y="5507038"/>
          <p14:tracePt t="18712" x="8237538" y="5519738"/>
          <p14:tracePt t="18719" x="8231188" y="5549900"/>
          <p14:tracePt t="18727" x="8231188" y="5562600"/>
          <p14:tracePt t="18734" x="8224838" y="5581650"/>
          <p14:tracePt t="18742" x="8218488" y="5594350"/>
          <p14:tracePt t="18749" x="8207375" y="5611813"/>
          <p14:tracePt t="18757" x="8188325" y="5637213"/>
          <p14:tracePt t="18764" x="8175625" y="5649913"/>
          <p14:tracePt t="18772" x="8145463" y="5680075"/>
          <p14:tracePt t="18779" x="8126413" y="5699125"/>
          <p14:tracePt t="18787" x="8089900" y="5722938"/>
          <p14:tracePt t="18794" x="8070850" y="5741988"/>
          <p14:tracePt t="18802" x="8021638" y="5778500"/>
          <p14:tracePt t="18809" x="7997825" y="5797550"/>
          <p14:tracePt t="18817" x="7942263" y="5827713"/>
          <p14:tracePt t="18825" x="7886700" y="5876925"/>
          <p14:tracePt t="18832" x="7854950" y="5889625"/>
          <p14:tracePt t="18839" x="7799388" y="5919788"/>
          <p14:tracePt t="18847" x="7756525" y="5938838"/>
          <p14:tracePt t="18855" x="7726363" y="5951538"/>
          <p14:tracePt t="18862" x="7681913" y="5975350"/>
          <p14:tracePt t="18869" x="7621588" y="5988050"/>
          <p14:tracePt t="18877" x="7553325" y="6007100"/>
          <p14:tracePt t="18884" x="7534275" y="6007100"/>
          <p14:tracePt t="18892" x="7478713" y="6013450"/>
          <p14:tracePt t="18900" x="7423150" y="6019800"/>
          <p14:tracePt t="18908" x="7399338" y="6030913"/>
          <p14:tracePt t="18914" x="7331075" y="6030913"/>
          <p14:tracePt t="18922" x="7281863" y="6043613"/>
          <p14:tracePt t="18929" x="7251700" y="6043613"/>
          <p14:tracePt t="18937" x="7207250" y="6043613"/>
          <p14:tracePt t="18944" x="7170738" y="6043613"/>
          <p14:tracePt t="18952" x="7140575" y="6043613"/>
          <p14:tracePt t="18959" x="7102475" y="6043613"/>
          <p14:tracePt t="18967" x="7053263" y="6043613"/>
          <p14:tracePt t="18974" x="7004050" y="6043613"/>
          <p14:tracePt t="18981" x="6991350" y="6043613"/>
          <p14:tracePt t="18989" x="6942138" y="6043613"/>
          <p14:tracePt t="18996" x="6892925" y="6043613"/>
          <p14:tracePt t="19005" x="6875463" y="6043613"/>
          <p14:tracePt t="19011" x="6826250" y="6043613"/>
          <p14:tracePt t="19019" x="6777038" y="6043613"/>
          <p14:tracePt t="19027" x="6757988" y="6043613"/>
          <p14:tracePt t="19034" x="6708775" y="6043613"/>
          <p14:tracePt t="19042" x="6683375" y="6043613"/>
          <p14:tracePt t="19049" x="6653213" y="6043613"/>
          <p14:tracePt t="19057" x="6627813" y="6043613"/>
          <p14:tracePt t="19074" x="6565900" y="6037263"/>
          <p14:tracePt t="19079" x="6554788" y="6037263"/>
          <p14:tracePt t="19087" x="6516688" y="6030913"/>
          <p14:tracePt t="19094" x="6492875" y="6030913"/>
          <p14:tracePt t="19102" x="6480175" y="6030913"/>
          <p14:tracePt t="19109" x="6443663" y="6026150"/>
          <p14:tracePt t="19117" x="6405563" y="6026150"/>
          <p14:tracePt t="19124" x="6394450" y="6026150"/>
          <p14:tracePt t="19132" x="6356350" y="6026150"/>
          <p14:tracePt t="19139" x="6332538" y="6019800"/>
          <p14:tracePt t="19146" x="6313488" y="6019800"/>
          <p14:tracePt t="19155" x="6296025" y="6019800"/>
          <p14:tracePt t="19162" x="6276975" y="6013450"/>
          <p14:tracePt t="19169" x="6246813" y="6000750"/>
          <p14:tracePt t="19177" x="6240463" y="6000750"/>
          <p14:tracePt t="19184" x="6196013" y="5988050"/>
          <p14:tracePt t="19192" x="6172200" y="5981700"/>
          <p14:tracePt t="19199" x="6159500" y="5981700"/>
          <p14:tracePt t="19207" x="6122988" y="5975350"/>
          <p14:tracePt t="19214" x="6097588" y="5957888"/>
          <p14:tracePt t="19222" x="6080125" y="5957888"/>
          <p14:tracePt t="19229" x="6048375" y="5945188"/>
          <p14:tracePt t="19237" x="6011863" y="5938838"/>
          <p14:tracePt t="19244" x="6005513" y="5938838"/>
          <p14:tracePt t="19252" x="5980113" y="5932488"/>
          <p14:tracePt t="19259" x="5962650" y="5926138"/>
          <p14:tracePt t="19267" x="5943600" y="5919788"/>
          <p14:tracePt t="19275" x="5930900" y="5915025"/>
          <p14:tracePt t="19282" x="5913438" y="5908675"/>
          <p14:tracePt t="19289" x="5900738" y="5902325"/>
          <p14:tracePt t="19297" x="5894388" y="5895975"/>
          <p14:tracePt t="19305" x="5875338" y="5889625"/>
          <p14:tracePt t="19312" x="5864225" y="5876925"/>
          <p14:tracePt t="19319" x="5851525" y="5870575"/>
          <p14:tracePt t="19327" x="5832475" y="5859463"/>
          <p14:tracePt t="19334" x="5808663" y="5846763"/>
          <p14:tracePt t="19349" x="5795963" y="5834063"/>
          <p14:tracePt t="19357" x="5783263" y="5821363"/>
          <p14:tracePt t="19364" x="5776913" y="5821363"/>
          <p14:tracePt t="19372" x="5759450" y="5810250"/>
          <p14:tracePt t="19379" x="5740400" y="5791200"/>
          <p14:tracePt t="19387" x="5727700" y="5778500"/>
          <p14:tracePt t="19394" x="5727700" y="5772150"/>
          <p14:tracePt t="19402" x="5715000" y="5754688"/>
          <p14:tracePt t="19410" x="5697538" y="5741988"/>
          <p14:tracePt t="19417" x="5697538" y="5735638"/>
          <p14:tracePt t="19424" x="5684838" y="5716588"/>
          <p14:tracePt t="19432" x="5678488" y="5705475"/>
          <p14:tracePt t="19439" x="5678488" y="5699125"/>
          <p14:tracePt t="19447" x="5678488" y="5686425"/>
          <p14:tracePt t="19455" x="5661025" y="5673725"/>
          <p14:tracePt t="19461" x="5654675" y="5661025"/>
          <p14:tracePt t="19469" x="5648325" y="5643563"/>
          <p14:tracePt t="19477" x="5641975" y="5630863"/>
          <p14:tracePt t="19484" x="5641975" y="5624513"/>
          <p14:tracePt t="19492" x="5635625" y="5611813"/>
          <p14:tracePt t="19499" x="5629275" y="5599113"/>
          <p14:tracePt t="19507" x="5622925" y="5588000"/>
          <p14:tracePt t="19514" x="5616575" y="5581650"/>
          <p14:tracePt t="19522" x="5610225" y="5568950"/>
          <p14:tracePt t="19529" x="5599113" y="5556250"/>
          <p14:tracePt t="19537" x="5599113" y="5549900"/>
          <p14:tracePt t="19544" x="5592763" y="5538788"/>
          <p14:tracePt t="19552" x="5592763" y="5532438"/>
          <p14:tracePt t="19559" x="5592763" y="5526088"/>
          <p14:tracePt t="19566" x="5586413" y="5526088"/>
          <p14:tracePt t="19574" x="5586413" y="5519738"/>
          <p14:tracePt t="19582" x="5580063" y="5500688"/>
          <p14:tracePt t="19589" x="5580063" y="5494338"/>
          <p14:tracePt t="19605" x="5580063" y="5483225"/>
          <p14:tracePt t="19611" x="5580063" y="5476875"/>
          <p14:tracePt t="19619" x="5573713" y="5464175"/>
          <p14:tracePt t="19627" x="5573713" y="5438775"/>
          <p14:tracePt t="19634" x="5573713" y="5427663"/>
          <p14:tracePt t="19642" x="5573713" y="5421313"/>
          <p14:tracePt t="19649" x="5567363" y="5408613"/>
          <p14:tracePt t="19657" x="5567363" y="5402263"/>
          <p14:tracePt t="19664" x="5561013" y="5402263"/>
          <p14:tracePt t="19672" x="5561013" y="5389563"/>
          <p14:tracePt t="19694" x="5561013" y="5384800"/>
          <p14:tracePt t="26374" x="5561013" y="5365750"/>
          <p14:tracePt t="26378" x="5561013" y="5359400"/>
          <p14:tracePt t="26385" x="5561013" y="5353050"/>
          <p14:tracePt t="26401" x="5561013" y="5346700"/>
          <p14:tracePt t="26408" x="5567363" y="5346700"/>
          <p14:tracePt t="26415" x="5573713" y="5340350"/>
          <p14:tracePt t="26431" x="5573713" y="5334000"/>
          <p14:tracePt t="26447" x="5580063" y="5329238"/>
          <p14:tracePt t="26452" x="5586413" y="5329238"/>
          <p14:tracePt t="26460" x="5592763" y="5316538"/>
          <p14:tracePt t="26467" x="5599113" y="5310188"/>
          <p14:tracePt t="26475" x="5605463" y="5297488"/>
          <p14:tracePt t="26483" x="5610225" y="5284788"/>
          <p14:tracePt t="26490" x="5629275" y="5260975"/>
          <p14:tracePt t="26497" x="5629275" y="5241925"/>
          <p14:tracePt t="26505" x="5635625" y="5224463"/>
          <p14:tracePt t="26513" x="5648325" y="5205413"/>
          <p14:tracePt t="26520" x="5654675" y="5192713"/>
          <p14:tracePt t="26528" x="5654675" y="5186363"/>
          <p14:tracePt t="26535" x="5654675" y="5173663"/>
          <p14:tracePt t="26543" x="5665788" y="5156200"/>
          <p14:tracePt t="26550" x="5665788" y="5149850"/>
          <p14:tracePt t="26558" x="5672138" y="5143500"/>
          <p14:tracePt t="26565" x="5678488" y="5137150"/>
          <p14:tracePt t="26572" x="5678488" y="5130800"/>
          <p14:tracePt t="26580" x="5684838" y="5130800"/>
          <p14:tracePt t="26587" x="5691188" y="5124450"/>
          <p14:tracePt t="26597" x="5703888" y="5118100"/>
          <p14:tracePt t="26602" x="5721350" y="5118100"/>
          <p14:tracePt t="26611" x="5734050" y="5106988"/>
          <p14:tracePt t="26618" x="5746750" y="5100638"/>
          <p14:tracePt t="26625" x="5759450" y="5094288"/>
          <p14:tracePt t="26633" x="5783263" y="5081588"/>
          <p14:tracePt t="26640" x="5802313" y="5057775"/>
          <p14:tracePt t="26648" x="5808663" y="5057775"/>
          <p14:tracePt t="26655" x="5826125" y="5038725"/>
          <p14:tracePt t="26664" x="5838825" y="5013325"/>
          <p14:tracePt t="26670" x="5851525" y="5002213"/>
          <p14:tracePt t="26678" x="5857875" y="4983163"/>
          <p14:tracePt t="26685" x="5881688" y="4957763"/>
          <p14:tracePt t="26693" x="5888038" y="4957763"/>
          <p14:tracePt t="26700" x="5907088" y="4946650"/>
          <p14:tracePt t="26707" x="5926138" y="4921250"/>
          <p14:tracePt t="26716" x="5937250" y="4921250"/>
          <p14:tracePt t="26723" x="5956300" y="4908550"/>
          <p14:tracePt t="26730" x="5969000" y="4897438"/>
          <p14:tracePt t="26737" x="5980113" y="4891088"/>
          <p14:tracePt t="26747" x="5999163" y="4884738"/>
          <p14:tracePt t="26752" x="6024563" y="4878388"/>
          <p14:tracePt t="26760" x="6048375" y="4859338"/>
          <p14:tracePt t="26767" x="6054725" y="4859338"/>
          <p14:tracePt t="26775" x="6080125" y="4848225"/>
          <p14:tracePt t="26783" x="6103938" y="4848225"/>
          <p14:tracePt t="26790" x="6129338" y="4841875"/>
          <p14:tracePt t="26797" x="6146800" y="4835525"/>
          <p14:tracePt t="26805" x="6184900" y="4829175"/>
          <p14:tracePt t="26814" x="6215063" y="4829175"/>
          <p14:tracePt t="26820" x="6251575" y="4829175"/>
          <p14:tracePt t="26828" x="6313488" y="4829175"/>
          <p14:tracePt t="26835" x="6338888" y="4829175"/>
          <p14:tracePt t="26843" x="6375400" y="4829175"/>
          <p14:tracePt t="26850" x="6424613" y="4829175"/>
          <p14:tracePt t="26858" x="6443663" y="4829175"/>
          <p14:tracePt t="26865" x="6480175" y="4829175"/>
          <p14:tracePt t="26873" x="6505575" y="4829175"/>
          <p14:tracePt t="26882" x="6523038" y="4829175"/>
          <p14:tracePt t="26887" x="6535738" y="4829175"/>
          <p14:tracePt t="26897" x="6554788" y="4829175"/>
          <p14:tracePt t="26902" x="6578600" y="4829175"/>
          <p14:tracePt t="26910" x="6591300" y="4829175"/>
          <p14:tracePt t="26917" x="6627813" y="4829175"/>
          <p14:tracePt t="26925" x="6683375" y="4835525"/>
          <p14:tracePt t="26933" x="6702425" y="4835525"/>
          <p14:tracePt t="26940" x="6757988" y="4848225"/>
          <p14:tracePt t="26948" x="6813550" y="4852988"/>
          <p14:tracePt t="26955" x="6843713" y="4859338"/>
          <p14:tracePt t="26963" x="6892925" y="4872038"/>
          <p14:tracePt t="26970" x="6937375" y="4884738"/>
          <p14:tracePt t="26978" x="6954838" y="4891088"/>
          <p14:tracePt t="26985" x="6991350" y="4902200"/>
          <p14:tracePt t="26993" x="7046913" y="4914900"/>
          <p14:tracePt t="27000" x="7072313" y="4927600"/>
          <p14:tracePt t="27008" x="7097713" y="4927600"/>
          <p14:tracePt t="27016" x="7134225" y="4933950"/>
          <p14:tracePt t="27023" x="7170738" y="4940300"/>
          <p14:tracePt t="27030" x="7196138" y="4946650"/>
          <p14:tracePt t="27037" x="7232650" y="4946650"/>
          <p14:tracePt t="27047" x="7256463" y="4946650"/>
          <p14:tracePt t="27052" x="7269163" y="4946650"/>
          <p14:tracePt t="27060" x="7281863" y="4953000"/>
          <p14:tracePt t="27067" x="7288213" y="4953000"/>
          <p14:tracePt t="27083" x="7294563" y="4953000"/>
          <p14:tracePt t="27090" x="7300913" y="4953000"/>
          <p14:tracePt t="27105" x="7318375" y="4957763"/>
          <p14:tracePt t="27113" x="7331075" y="4957763"/>
          <p14:tracePt t="27120" x="7373938" y="4976813"/>
          <p14:tracePt t="27128" x="7386638" y="4976813"/>
          <p14:tracePt t="27135" x="7423150" y="4983163"/>
          <p14:tracePt t="27143" x="7461250" y="4989513"/>
          <p14:tracePt t="27150" x="7472363" y="4989513"/>
          <p14:tracePt t="27158" x="7510463" y="5002213"/>
          <p14:tracePt t="27166" x="7523163" y="5008563"/>
          <p14:tracePt t="27173" x="7527925" y="5008563"/>
          <p14:tracePt t="27180" x="7534275" y="5008563"/>
          <p14:tracePt t="27187" x="7540625" y="5008563"/>
          <p14:tracePt t="27197" x="7546975" y="5008563"/>
          <p14:tracePt t="27202" x="7546975" y="5013325"/>
          <p14:tracePt t="27210" x="7559675" y="5013325"/>
          <p14:tracePt t="27217" x="7572375" y="5019675"/>
          <p14:tracePt t="27225" x="7577138" y="5026025"/>
          <p14:tracePt t="27233" x="7583488" y="5032375"/>
          <p14:tracePt t="27240" x="7608888" y="5032375"/>
          <p14:tracePt t="27248" x="7621588" y="5032375"/>
          <p14:tracePt t="27255" x="7639050" y="5038725"/>
          <p14:tracePt t="27263" x="7658100" y="5045075"/>
          <p14:tracePt t="27270" x="7664450" y="5045075"/>
          <p14:tracePt t="27279" x="7670800" y="5051425"/>
          <p14:tracePt t="27285" x="7681913" y="5057775"/>
          <p14:tracePt t="27293" x="7681913" y="5062538"/>
          <p14:tracePt t="27300" x="7700963" y="5068888"/>
          <p14:tracePt t="27308" x="7713663" y="5081588"/>
          <p14:tracePt t="27315" x="7720013" y="5081588"/>
          <p14:tracePt t="27323" x="7737475" y="5094288"/>
          <p14:tracePt t="27330" x="7756525" y="5106988"/>
          <p14:tracePt t="27337" x="7775575" y="5124450"/>
          <p14:tracePt t="27346" x="7781925" y="5124450"/>
          <p14:tracePt t="27352" x="7799388" y="5130800"/>
          <p14:tracePt t="27360" x="7805738" y="5137150"/>
          <p14:tracePt t="27367" x="7812088" y="5143500"/>
          <p14:tracePt t="27375" x="7818438" y="5149850"/>
          <p14:tracePt t="27383" x="7824788" y="5156200"/>
          <p14:tracePt t="27390" x="7824788" y="5162550"/>
          <p14:tracePt t="27398" x="7831138" y="5173663"/>
          <p14:tracePt t="27405" x="7837488" y="5173663"/>
          <p14:tracePt t="27413" x="7842250" y="5173663"/>
          <p14:tracePt t="27420" x="7854950" y="5186363"/>
          <p14:tracePt t="27428" x="7861300" y="5192713"/>
          <p14:tracePt t="27435" x="7874000" y="5199063"/>
          <p14:tracePt t="27443" x="7886700" y="5205413"/>
          <p14:tracePt t="27450" x="7893050" y="5211763"/>
          <p14:tracePt t="27458" x="7904163" y="5224463"/>
          <p14:tracePt t="27473" x="7910513" y="5235575"/>
          <p14:tracePt t="27480" x="7916863" y="5241925"/>
          <p14:tracePt t="27488" x="7923213" y="5260975"/>
          <p14:tracePt t="27502" x="7935913" y="5291138"/>
          <p14:tracePt t="27510" x="7942263" y="5303838"/>
          <p14:tracePt t="27517" x="7953375" y="5329238"/>
          <p14:tracePt t="27525" x="7966075" y="5353050"/>
          <p14:tracePt t="27533" x="7966075" y="5365750"/>
          <p14:tracePt t="27540" x="7985125" y="5389563"/>
          <p14:tracePt t="27548" x="7997825" y="5414963"/>
          <p14:tracePt t="27555" x="8008938" y="5427663"/>
          <p14:tracePt t="27563" x="8015288" y="5445125"/>
          <p14:tracePt t="27570" x="8021638" y="5457825"/>
          <p14:tracePt t="27578" x="8027988" y="5470525"/>
          <p14:tracePt t="27585" x="8034338" y="5476875"/>
          <p14:tracePt t="27593" x="8034338" y="5489575"/>
          <p14:tracePt t="27600" x="8034338" y="5500688"/>
          <p14:tracePt t="27608" x="8034338" y="5507038"/>
          <p14:tracePt t="27616" x="8040688" y="5519738"/>
          <p14:tracePt t="27623" x="8040688" y="5538788"/>
          <p14:tracePt t="27630" x="8040688" y="5545138"/>
          <p14:tracePt t="27637" x="8040688" y="5549900"/>
          <p14:tracePt t="27646" x="8040688" y="5575300"/>
          <p14:tracePt t="27653" x="8040688" y="5581650"/>
          <p14:tracePt t="27660" x="8040688" y="5588000"/>
          <p14:tracePt t="27667" x="8040688" y="5618163"/>
          <p14:tracePt t="27675" x="8027988" y="5637213"/>
          <p14:tracePt t="27683" x="8015288" y="5649913"/>
          <p14:tracePt t="27690" x="8002588" y="5673725"/>
          <p14:tracePt t="27697" x="7978775" y="5705475"/>
          <p14:tracePt t="27705" x="7966075" y="5716588"/>
          <p14:tracePt t="27713" x="7953375" y="5735638"/>
          <p14:tracePt t="27720" x="7935913" y="5759450"/>
          <p14:tracePt t="27728" x="7929563" y="5759450"/>
          <p14:tracePt t="27735" x="7916863" y="5778500"/>
          <p14:tracePt t="27743" x="7904163" y="5784850"/>
          <p14:tracePt t="27750" x="7897813" y="5803900"/>
          <p14:tracePt t="27758" x="7874000" y="5815013"/>
          <p14:tracePt t="27766" x="7848600" y="5821363"/>
          <p14:tracePt t="27773" x="7837488" y="5827713"/>
          <p14:tracePt t="27780" x="7788275" y="5834063"/>
          <p14:tracePt t="27788" x="7743825" y="5853113"/>
          <p14:tracePt t="27796" x="7707313" y="5853113"/>
          <p14:tracePt t="27802" x="7688263" y="5859463"/>
          <p14:tracePt t="27811" x="7627938" y="5865813"/>
          <p14:tracePt t="27817" x="7577138" y="5865813"/>
          <p14:tracePt t="27825" x="7553325" y="5865813"/>
          <p14:tracePt t="27832" x="7504113" y="5865813"/>
          <p14:tracePt t="27840" x="7454900" y="5865813"/>
          <p14:tracePt t="27848" x="7435850" y="5865813"/>
          <p14:tracePt t="27855" x="7386638" y="5865813"/>
          <p14:tracePt t="27863" x="7337425" y="5865813"/>
          <p14:tracePt t="27870" x="7318375" y="5865813"/>
          <p14:tracePt t="27878" x="7262813" y="5865813"/>
          <p14:tracePt t="27899" x="7108825" y="5865813"/>
          <p14:tracePt t="27901" x="7023100" y="5865813"/>
          <p14:tracePt t="27908" x="6961188" y="5865813"/>
          <p14:tracePt t="27915" x="6875463" y="5865813"/>
          <p14:tracePt t="27923" x="6850063" y="5865813"/>
          <p14:tracePt t="27931" x="6788150" y="5865813"/>
          <p14:tracePt t="27937" x="6738938" y="5865813"/>
          <p14:tracePt t="27946" x="6721475" y="5865813"/>
          <p14:tracePt t="27952" x="6672263" y="5865813"/>
          <p14:tracePt t="27960" x="6653213" y="5865813"/>
          <p14:tracePt t="27967" x="6640513" y="5865813"/>
          <p14:tracePt t="27975" x="6627813" y="5865813"/>
          <p14:tracePt t="27983" x="6604000" y="5865813"/>
          <p14:tracePt t="27990" x="6591300" y="5859463"/>
          <p14:tracePt t="27998" x="6565900" y="5853113"/>
          <p14:tracePt t="28005" x="6529388" y="5853113"/>
          <p14:tracePt t="28013" x="6516688" y="5846763"/>
          <p14:tracePt t="28020" x="6480175" y="5846763"/>
          <p14:tracePt t="28028" x="6456363" y="5846763"/>
          <p14:tracePt t="28035" x="6424613" y="5846763"/>
          <p14:tracePt t="28043" x="6411913" y="5846763"/>
          <p14:tracePt t="28050" x="6394450" y="5846763"/>
          <p14:tracePt t="28058" x="6381750" y="5846763"/>
          <p14:tracePt t="28065" x="6369050" y="5846763"/>
          <p14:tracePt t="28072" x="6362700" y="5846763"/>
          <p14:tracePt t="28080" x="6351588" y="5846763"/>
          <p14:tracePt t="28088" x="6345238" y="5846763"/>
          <p14:tracePt t="28096" x="6326188" y="5846763"/>
          <p14:tracePt t="28102" x="6289675" y="5846763"/>
          <p14:tracePt t="28110" x="6276975" y="5846763"/>
          <p14:tracePt t="28117" x="6246813" y="5846763"/>
          <p14:tracePt t="28125" x="6221413" y="5846763"/>
          <p14:tracePt t="28133" x="6208713" y="5846763"/>
          <p14:tracePt t="28140" x="6191250" y="5846763"/>
          <p14:tracePt t="28148" x="6159500" y="5846763"/>
          <p14:tracePt t="28155" x="6146800" y="5846763"/>
          <p14:tracePt t="28170" x="6140450" y="5846763"/>
          <p14:tracePt t="28230" x="6135688" y="5846763"/>
          <p14:tracePt t="28238" x="6129338" y="5846763"/>
          <p14:tracePt t="28246" x="6122988" y="5846763"/>
          <p14:tracePt t="30356" x="6116638" y="5859463"/>
          <p14:tracePt t="30362" x="6178550" y="5859463"/>
          <p14:tracePt t="30368" x="6196013" y="5853113"/>
          <p14:tracePt t="30376" x="6215063" y="5846763"/>
          <p14:tracePt t="30382" x="6227763" y="5846763"/>
          <p14:tracePt t="30389" x="6257925" y="5827713"/>
          <p14:tracePt t="30396" x="6296025" y="5821363"/>
          <p14:tracePt t="30404" x="6313488" y="5815013"/>
          <p14:tracePt t="30411" x="6356350" y="5803900"/>
          <p14:tracePt t="30419" x="6381750" y="5803900"/>
          <p14:tracePt t="30427" x="6394450" y="5803900"/>
          <p14:tracePt t="30434" x="6411913" y="5797550"/>
          <p14:tracePt t="30442" x="6418263" y="5797550"/>
          <p14:tracePt t="30449" x="6424613" y="5797550"/>
          <p14:tracePt t="30464" x="6430963" y="5797550"/>
          <p14:tracePt t="30472" x="6437313" y="5797550"/>
          <p14:tracePt t="30487" x="6450013" y="5797550"/>
          <p14:tracePt t="30496" x="6456363" y="5797550"/>
          <p14:tracePt t="30503" x="6461125" y="5797550"/>
          <p14:tracePt t="30512" x="6467475" y="5797550"/>
          <p14:tracePt t="30517" x="6480175" y="5797550"/>
          <p14:tracePt t="30526" x="6486525" y="5797550"/>
          <p14:tracePt t="30630" x="6480175" y="5797550"/>
          <p14:tracePt t="30638" x="6467475" y="5797550"/>
          <p14:tracePt t="30645" x="6456363" y="5797550"/>
          <p14:tracePt t="30653" x="6450013" y="5797550"/>
          <p14:tracePt t="30662" x="6424613" y="5797550"/>
          <p14:tracePt t="30668" x="6400800" y="5797550"/>
          <p14:tracePt t="30676" x="6388100" y="5797550"/>
          <p14:tracePt t="30683" x="6351588" y="5797550"/>
          <p14:tracePt t="30691" x="6319838" y="5797550"/>
          <p14:tracePt t="30699" x="6300788" y="5797550"/>
          <p14:tracePt t="30705" x="6257925" y="5797550"/>
          <p14:tracePt t="30713" x="6202363" y="5797550"/>
          <p14:tracePt t="30720" x="6184900" y="5797550"/>
          <p14:tracePt t="30729" x="6146800" y="5797550"/>
          <p14:tracePt t="30735" x="6097588" y="5797550"/>
          <p14:tracePt t="30743" x="6073775" y="5797550"/>
          <p14:tracePt t="30750" x="6061075" y="5797550"/>
          <p14:tracePt t="30758" x="6024563" y="5797550"/>
          <p14:tracePt t="30765" x="6005513" y="5797550"/>
          <p14:tracePt t="30773" x="5992813" y="5797550"/>
          <p14:tracePt t="30781" x="5962650" y="5797550"/>
          <p14:tracePt t="30788" x="5937250" y="5797550"/>
          <p14:tracePt t="30796" x="5926138" y="5797550"/>
          <p14:tracePt t="30803" x="5894388" y="5797550"/>
          <p14:tracePt t="30811" x="5870575" y="5797550"/>
          <p14:tracePt t="30818" x="5857875" y="5797550"/>
          <p14:tracePt t="30826" x="5826125" y="5797550"/>
          <p14:tracePt t="30833" x="5808663" y="5797550"/>
          <p14:tracePt t="30841" x="5802313" y="5797550"/>
          <p14:tracePt t="30848" x="5795963" y="5797550"/>
          <p14:tracePt t="30863" x="5789613" y="5797550"/>
          <p14:tracePt t="30871" x="5783263" y="5797550"/>
          <p14:tracePt t="30879" x="5770563" y="5784850"/>
          <p14:tracePt t="30898" x="5753100" y="5778500"/>
          <p14:tracePt t="30900" x="5734050" y="5772150"/>
          <p14:tracePt t="30908" x="5721350" y="5754688"/>
          <p14:tracePt t="30915" x="5710238" y="5748338"/>
          <p14:tracePt t="30923" x="5697538" y="5735638"/>
          <p14:tracePt t="30933" x="5691188" y="5722938"/>
          <p14:tracePt t="30938" x="5684838" y="5710238"/>
          <p14:tracePt t="30946" x="5672138" y="5699125"/>
          <p14:tracePt t="30952" x="5665788" y="5680075"/>
          <p14:tracePt t="30961" x="5661025" y="5673725"/>
          <p14:tracePt t="30967" x="5654675" y="5649913"/>
          <p14:tracePt t="30975" x="5648325" y="5618163"/>
          <p14:tracePt t="30982" x="5635625" y="5594350"/>
          <p14:tracePt t="30990" x="5629275" y="5568950"/>
          <p14:tracePt t="30997" x="5622925" y="5549900"/>
          <p14:tracePt t="31005" x="5610225" y="5532438"/>
          <p14:tracePt t="31012" x="5610225" y="5526088"/>
          <p14:tracePt t="31020" x="5605463" y="5507038"/>
          <p14:tracePt t="31028" x="5592763" y="5489575"/>
          <p14:tracePt t="31034" x="5592763" y="5483225"/>
          <p14:tracePt t="31042" x="5592763" y="5470525"/>
          <p14:tracePt t="31050" x="5586413" y="5457825"/>
          <p14:tracePt t="31057" x="5586413" y="5445125"/>
          <p14:tracePt t="31065" x="5586413" y="5395913"/>
          <p14:tracePt t="31072" x="5586413" y="5346700"/>
          <p14:tracePt t="31080" x="5586413" y="5322888"/>
          <p14:tracePt t="31087" x="5586413" y="5291138"/>
          <p14:tracePt t="31095" x="5586413" y="5254625"/>
          <p14:tracePt t="31102" x="5586413" y="5218113"/>
          <p14:tracePt t="31110" x="5586413" y="5205413"/>
          <p14:tracePt t="31117" x="5586413" y="5156200"/>
          <p14:tracePt t="31125" x="5592763" y="5118100"/>
          <p14:tracePt t="31132" x="5592763" y="5106988"/>
          <p14:tracePt t="31140" x="5599113" y="5075238"/>
          <p14:tracePt t="31147" x="5599113" y="5038725"/>
          <p14:tracePt t="31155" x="5605463" y="5026025"/>
          <p14:tracePt t="31162" x="5616575" y="5002213"/>
          <p14:tracePt t="31170" x="5622925" y="4976813"/>
          <p14:tracePt t="31178" x="5629275" y="4953000"/>
          <p14:tracePt t="31184" x="5629275" y="4927600"/>
          <p14:tracePt t="31192" x="5635625" y="4914900"/>
          <p14:tracePt t="31200" x="5641975" y="4891088"/>
          <p14:tracePt t="31207" x="5648325" y="4884738"/>
          <p14:tracePt t="31215" x="5661025" y="4872038"/>
          <p14:tracePt t="31222" x="5672138" y="4852988"/>
          <p14:tracePt t="31230" x="5684838" y="4848225"/>
          <p14:tracePt t="31237" x="5703888" y="4829175"/>
          <p14:tracePt t="31245" x="5734050" y="4816475"/>
          <p14:tracePt t="31252" x="5746750" y="4810125"/>
          <p14:tracePt t="31260" x="5770563" y="4797425"/>
          <p14:tracePt t="31267" x="5808663" y="4786313"/>
          <p14:tracePt t="31275" x="5826125" y="4786313"/>
          <p14:tracePt t="31282" x="5864225" y="4773613"/>
          <p14:tracePt t="31290" x="5907088" y="4773613"/>
          <p14:tracePt t="31297" x="5926138" y="4767263"/>
          <p14:tracePt t="31305" x="5943600" y="4767263"/>
          <p14:tracePt t="31312" x="5992813" y="4760913"/>
          <p14:tracePt t="31319" x="6054725" y="4748213"/>
          <p14:tracePt t="31328" x="6086475" y="4748213"/>
          <p14:tracePt t="31334" x="6140450" y="4748213"/>
          <p14:tracePt t="31342" x="6202363" y="4741863"/>
          <p14:tracePt t="31350" x="6234113" y="4741863"/>
          <p14:tracePt t="31357" x="6283325" y="4724400"/>
          <p14:tracePt t="31365" x="6345238" y="4711700"/>
          <p14:tracePt t="31372" x="6362700" y="4711700"/>
          <p14:tracePt t="31380" x="6394450" y="4711700"/>
          <p14:tracePt t="31387" x="6437313" y="4711700"/>
          <p14:tracePt t="31395" x="6456363" y="4711700"/>
          <p14:tracePt t="31402" x="6505575" y="4711700"/>
          <p14:tracePt t="31410" x="6542088" y="4711700"/>
          <p14:tracePt t="31417" x="6604000" y="4711700"/>
          <p14:tracePt t="31425" x="6621463" y="4711700"/>
          <p14:tracePt t="31432" x="6683375" y="4711700"/>
          <p14:tracePt t="31440" x="6732588" y="4711700"/>
          <p14:tracePt t="31447" x="6751638" y="4711700"/>
          <p14:tracePt t="31455" x="6807200" y="4711700"/>
          <p14:tracePt t="31463" x="6837363" y="4711700"/>
          <p14:tracePt t="31470" x="6862763" y="4711700"/>
          <p14:tracePt t="31478" x="6892925" y="4711700"/>
          <p14:tracePt t="31484" x="6937375" y="4711700"/>
          <p14:tracePt t="31492" x="6948488" y="4711700"/>
          <p14:tracePt t="31500" x="6986588" y="4711700"/>
          <p14:tracePt t="31507" x="7035800" y="4711700"/>
          <p14:tracePt t="31515" x="7053263" y="4711700"/>
          <p14:tracePt t="31522" x="7102475" y="4711700"/>
          <p14:tracePt t="31530" x="7164388" y="4711700"/>
          <p14:tracePt t="31537" x="7226300" y="4711700"/>
          <p14:tracePt t="31545" x="7245350" y="4711700"/>
          <p14:tracePt t="31552" x="7312025" y="4711700"/>
          <p14:tracePt t="31560" x="7350125" y="4711700"/>
          <p14:tracePt t="31567" x="7380288" y="4711700"/>
          <p14:tracePt t="31575" x="7435850" y="4711700"/>
          <p14:tracePt t="31582" x="7454900" y="4718050"/>
          <p14:tracePt t="31590" x="7467600" y="4718050"/>
          <p14:tracePt t="31597" x="7497763" y="4724400"/>
          <p14:tracePt t="31605" x="7534275" y="4730750"/>
          <p14:tracePt t="31611" x="7546975" y="4730750"/>
          <p14:tracePt t="31619" x="7577138" y="4730750"/>
          <p14:tracePt t="31627" x="7615238" y="4737100"/>
          <p14:tracePt t="31634" x="7664450" y="4737100"/>
          <p14:tracePt t="31642" x="7677150" y="4737100"/>
          <p14:tracePt t="31649" x="7707313" y="4741863"/>
          <p14:tracePt t="31657" x="7726363" y="4741863"/>
          <p14:tracePt t="31664" x="7737475" y="4748213"/>
          <p14:tracePt t="31672" x="7743825" y="4748213"/>
          <p14:tracePt t="31680" x="7756525" y="4754563"/>
          <p14:tracePt t="31687" x="7769225" y="4760913"/>
          <p14:tracePt t="31695" x="7781925" y="4779963"/>
          <p14:tracePt t="31702" x="7799388" y="4792663"/>
          <p14:tracePt t="31711" x="7805738" y="4797425"/>
          <p14:tracePt t="31717" x="7842250" y="4810125"/>
          <p14:tracePt t="31725" x="7874000" y="4835525"/>
          <p14:tracePt t="31732" x="7904163" y="4859338"/>
          <p14:tracePt t="31740" x="7916863" y="4865688"/>
          <p14:tracePt t="31748" x="7948613" y="4884738"/>
          <p14:tracePt t="31755" x="7966075" y="4902200"/>
          <p14:tracePt t="31762" x="7985125" y="4914900"/>
          <p14:tracePt t="31770" x="7997825" y="4927600"/>
          <p14:tracePt t="31778" x="8015288" y="4946650"/>
          <p14:tracePt t="31785" x="8021638" y="4953000"/>
          <p14:tracePt t="31792" x="8034338" y="4964113"/>
          <p14:tracePt t="31800" x="8047038" y="4995863"/>
          <p14:tracePt t="31807" x="8047038" y="5002213"/>
          <p14:tracePt t="31815" x="8064500" y="5019675"/>
          <p14:tracePt t="31822" x="8070850" y="5032375"/>
          <p14:tracePt t="31831" x="8089900" y="5051425"/>
          <p14:tracePt t="31837" x="8096250" y="5062538"/>
          <p14:tracePt t="31845" x="8102600" y="5087938"/>
          <p14:tracePt t="31852" x="8113713" y="5113338"/>
          <p14:tracePt t="31861" x="8113713" y="5118100"/>
          <p14:tracePt t="31867" x="8120063" y="5143500"/>
          <p14:tracePt t="31875" x="8126413" y="5156200"/>
          <p14:tracePt t="31901" x="8139113" y="5218113"/>
          <p14:tracePt t="31906" x="8145463" y="5224463"/>
          <p14:tracePt t="31913" x="8151813" y="5241925"/>
          <p14:tracePt t="31920" x="8158163" y="5254625"/>
          <p14:tracePt t="31928" x="8162925" y="5267325"/>
          <p14:tracePt t="31935" x="8169275" y="5278438"/>
          <p14:tracePt t="31943" x="8169275" y="5284788"/>
          <p14:tracePt t="31950" x="8175625" y="5297488"/>
          <p14:tracePt t="31957" x="8175625" y="5303838"/>
          <p14:tracePt t="31965" x="8175625" y="5310188"/>
          <p14:tracePt t="31972" x="8181975" y="5316538"/>
          <p14:tracePt t="31980" x="8181975" y="5322888"/>
          <p14:tracePt t="31987" x="8181975" y="5334000"/>
          <p14:tracePt t="31995" x="8181975" y="5353050"/>
          <p14:tracePt t="32002" x="8188325" y="5359400"/>
          <p14:tracePt t="32011" x="8188325" y="5372100"/>
          <p14:tracePt t="32017" x="8188325" y="5384800"/>
          <p14:tracePt t="32025" x="8188325" y="5395913"/>
          <p14:tracePt t="32032" x="8188325" y="5414963"/>
          <p14:tracePt t="32040" x="8188325" y="5438775"/>
          <p14:tracePt t="32047" x="8188325" y="5470525"/>
          <p14:tracePt t="32055" x="8188325" y="5483225"/>
          <p14:tracePt t="32063" x="8188325" y="5507038"/>
          <p14:tracePt t="32070" x="8188325" y="5545138"/>
          <p14:tracePt t="32078" x="8188325" y="5556250"/>
          <p14:tracePt t="32085" x="8188325" y="5594350"/>
          <p14:tracePt t="32092" x="8188325" y="5624513"/>
          <p14:tracePt t="32107" x="8188325" y="5643563"/>
          <p14:tracePt t="32115" x="8181975" y="5667375"/>
          <p14:tracePt t="32122" x="8181975" y="5680075"/>
          <p14:tracePt t="32130" x="8175625" y="5692775"/>
          <p14:tracePt t="32137" x="8175625" y="5710238"/>
          <p14:tracePt t="32145" x="8169275" y="5722938"/>
          <p14:tracePt t="32152" x="8162925" y="5735638"/>
          <p14:tracePt t="32161" x="8158163" y="5748338"/>
          <p14:tracePt t="32167" x="8151813" y="5759450"/>
          <p14:tracePt t="32176" x="8151813" y="5765800"/>
          <p14:tracePt t="32182" x="8139113" y="5772150"/>
          <p14:tracePt t="32190" x="8132763" y="5784850"/>
          <p14:tracePt t="32205" x="8132763" y="5791200"/>
          <p14:tracePt t="32214" x="8126413" y="5791200"/>
          <p14:tracePt t="32220" x="8126413" y="5797550"/>
          <p14:tracePt t="32310" x="8126413" y="5803900"/>
          <p14:tracePt t="65987" x="8089900" y="5803900"/>
          <p14:tracePt t="65988" x="8070850" y="5797550"/>
          <p14:tracePt t="65990" x="8002588" y="5784850"/>
          <p14:tracePt t="65991" x="7959725" y="5765800"/>
          <p14:tracePt t="65997" x="7861300" y="5748338"/>
          <p14:tracePt t="66004" x="7848600" y="5748338"/>
          <p14:tracePt t="66011" x="7842250" y="5748338"/>
          <p14:tracePt t="66020" x="7831138" y="5748338"/>
          <p14:tracePt t="66026" x="7824788" y="5748338"/>
          <p14:tracePt t="66034" x="7818438" y="5748338"/>
          <p14:tracePt t="66042" x="7812088" y="5748338"/>
          <p14:tracePt t="66049" x="7799388" y="5748338"/>
          <p14:tracePt t="66057" x="7793038" y="5748338"/>
          <p14:tracePt t="66065" x="7775575" y="5748338"/>
          <p14:tracePt t="66073" x="7756525" y="5748338"/>
          <p14:tracePt t="66080" x="7743825" y="5748338"/>
          <p14:tracePt t="66089" x="7726363" y="5748338"/>
          <p14:tracePt t="66095" x="7713663" y="5748338"/>
          <p14:tracePt t="66103" x="7700963" y="5748338"/>
          <p14:tracePt t="66110" x="7688263" y="5748338"/>
          <p14:tracePt t="66118" x="7681913" y="5748338"/>
          <p14:tracePt t="66125" x="7670800" y="5748338"/>
          <p14:tracePt t="66223" x="7677150" y="5748338"/>
          <p14:tracePt t="66230" x="7694613" y="5748338"/>
          <p14:tracePt t="66238" x="7707313" y="5748338"/>
          <p14:tracePt t="66245" x="7732713" y="5748338"/>
          <p14:tracePt t="66253" x="7781925" y="5748338"/>
          <p14:tracePt t="66260" x="7799388" y="5748338"/>
          <p14:tracePt t="66268" x="7854950" y="5748338"/>
          <p14:tracePt t="66275" x="7910513" y="5748338"/>
          <p14:tracePt t="66283" x="7916863" y="5748338"/>
          <p14:tracePt t="66290" x="7959725" y="5748338"/>
          <p14:tracePt t="66298" x="7985125" y="5748338"/>
          <p14:tracePt t="66306" x="8002588" y="5741988"/>
          <p14:tracePt t="66313" x="8008938" y="5735638"/>
          <p14:tracePt t="66322" x="8015288" y="5735638"/>
          <p14:tracePt t="66328" x="8021638" y="5729288"/>
          <p14:tracePt t="66335" x="8027988" y="5729288"/>
          <p14:tracePt t="66342" x="8034338" y="5722938"/>
          <p14:tracePt t="66350" x="8047038" y="5716588"/>
          <p14:tracePt t="66358" x="8047038" y="5710238"/>
          <p14:tracePt t="66365" x="8053388" y="5710238"/>
          <p14:tracePt t="66373" x="8058150" y="5705475"/>
          <p14:tracePt t="66380" x="8064500" y="5699125"/>
          <p14:tracePt t="66388" x="8070850" y="5692775"/>
          <p14:tracePt t="66396" x="8070850" y="5686425"/>
          <p14:tracePt t="66403" x="8077200" y="5680075"/>
          <p14:tracePt t="66410" x="8077200" y="5673725"/>
          <p14:tracePt t="66590" x="8070850" y="5673725"/>
          <p14:tracePt t="66620" x="8064500" y="5680075"/>
          <p14:tracePt t="66627" x="8058150" y="5680075"/>
          <p14:tracePt t="66643" x="8053388" y="5680075"/>
          <p14:tracePt t="66680" x="8047038" y="5680075"/>
          <p14:tracePt t="66688" x="8040688" y="5680075"/>
          <p14:tracePt t="66703" x="8034338" y="5680075"/>
          <p14:tracePt t="66710" x="8021638" y="5680075"/>
          <p14:tracePt t="66718" x="8008938" y="5680075"/>
          <p14:tracePt t="66725" x="7997825" y="5680075"/>
          <p14:tracePt t="66733" x="7991475" y="5680075"/>
          <p14:tracePt t="66740" x="7978775" y="5680075"/>
          <p14:tracePt t="66747" x="7953375" y="5686425"/>
          <p14:tracePt t="66755" x="7948613" y="5686425"/>
          <p14:tracePt t="66763" x="7942263" y="5692775"/>
          <p14:tracePt t="66770" x="7916863" y="5699125"/>
          <p14:tracePt t="66778" x="7910513" y="5699125"/>
          <p14:tracePt t="66785" x="7893050" y="5705475"/>
          <p14:tracePt t="66794" x="7886700" y="5705475"/>
          <p14:tracePt t="66800" x="7861300" y="5705475"/>
          <p14:tracePt t="66807" x="7848600" y="5705475"/>
          <p14:tracePt t="66815" x="7831138" y="5716588"/>
          <p14:tracePt t="66823" x="7812088" y="5716588"/>
          <p14:tracePt t="66831" x="7793038" y="5722938"/>
          <p14:tracePt t="66838" x="7743825" y="5722938"/>
          <p14:tracePt t="66846" x="7658100" y="5729288"/>
          <p14:tracePt t="66853" x="7627938" y="5729288"/>
          <p14:tracePt t="66861" x="7583488" y="5729288"/>
          <p14:tracePt t="66867" x="7546975" y="5729288"/>
          <p14:tracePt t="66877" x="7534275" y="5729288"/>
          <p14:tracePt t="66882" x="7504113" y="5729288"/>
          <p14:tracePt t="66890" x="7485063" y="5729288"/>
          <p14:tracePt t="66897" x="7478713" y="5729288"/>
          <p14:tracePt t="66905" x="7472363" y="5729288"/>
          <p14:tracePt t="66913" x="7467600" y="5729288"/>
          <p14:tracePt t="66928" x="7461250" y="5729288"/>
          <p14:tracePt t="66935" x="7448550" y="5729288"/>
          <p14:tracePt t="66944" x="7429500" y="5729288"/>
          <p14:tracePt t="66950" x="7416800" y="5729288"/>
          <p14:tracePt t="66958" x="7386638" y="5729288"/>
          <p14:tracePt t="66965" x="7350125" y="5729288"/>
          <p14:tracePt t="66973" x="7331075" y="5729288"/>
          <p14:tracePt t="66981" x="7281863" y="5729288"/>
          <p14:tracePt t="66988" x="7232650" y="5729288"/>
          <p14:tracePt t="66995" x="7207250" y="5729288"/>
          <p14:tracePt t="67003" x="7158038" y="5729288"/>
          <p14:tracePt t="67011" x="7121525" y="5729288"/>
          <p14:tracePt t="67017" x="7097713" y="5729288"/>
          <p14:tracePt t="67027" x="7059613" y="5729288"/>
          <p14:tracePt t="67033" x="7004050" y="5729288"/>
          <p14:tracePt t="67040" x="6986588" y="5729288"/>
          <p14:tracePt t="67048" x="6967538" y="5729288"/>
          <p14:tracePt t="67055" x="6948488" y="5729288"/>
          <p14:tracePt t="67063" x="6931025" y="5729288"/>
          <p14:tracePt t="67070" x="6924675" y="5729288"/>
          <p14:tracePt t="67078" x="6899275" y="5729288"/>
          <p14:tracePt t="67085" x="6881813" y="5729288"/>
          <p14:tracePt t="67094" x="6856413" y="5729288"/>
          <p14:tracePt t="67100" x="6831013" y="5729288"/>
          <p14:tracePt t="67108" x="6794500" y="5729288"/>
          <p14:tracePt t="67115" x="6777038" y="5729288"/>
          <p14:tracePt t="67123" x="6745288" y="5729288"/>
          <p14:tracePt t="67150" x="6634163" y="5729288"/>
          <p14:tracePt t="67153" x="6597650" y="5729288"/>
          <p14:tracePt t="67161" x="6565900" y="5729288"/>
          <p14:tracePt t="67168" x="6548438" y="5729288"/>
          <p14:tracePt t="67177" x="6511925" y="5729288"/>
          <p14:tracePt t="67182" x="6486525" y="5729288"/>
          <p14:tracePt t="67190" x="6456363" y="5729288"/>
          <p14:tracePt t="67198" x="6437313" y="5729288"/>
          <p14:tracePt t="67205" x="6418263" y="5729288"/>
          <p14:tracePt t="67213" x="6405563" y="5729288"/>
          <p14:tracePt t="67220" x="6400800" y="5729288"/>
          <p14:tracePt t="67228" x="6388100" y="5729288"/>
          <p14:tracePt t="67235" x="6381750" y="5729288"/>
          <p14:tracePt t="67244" x="6375400" y="5729288"/>
          <p14:tracePt t="67250" x="6369050" y="5729288"/>
          <p14:tracePt t="67258" x="6362700" y="5729288"/>
          <p14:tracePt t="67265" x="6351588" y="5729288"/>
          <p14:tracePt t="67273" x="6332538" y="5729288"/>
          <p14:tracePt t="67280" x="6307138" y="5722938"/>
          <p14:tracePt t="67288" x="6296025" y="5722938"/>
          <p14:tracePt t="67296" x="6276975" y="5716588"/>
          <p14:tracePt t="67303" x="6251575" y="5716588"/>
          <p14:tracePt t="67311" x="6246813" y="5716588"/>
          <p14:tracePt t="67317" x="6227763" y="5716588"/>
          <p14:tracePt t="67327" x="6215063" y="5710238"/>
          <p14:tracePt t="67333" x="6208713" y="5710238"/>
          <p14:tracePt t="67340" x="6196013" y="5710238"/>
          <p14:tracePt t="67347" x="6184900" y="5710238"/>
          <p14:tracePt t="67355" x="6178550" y="5705475"/>
          <p14:tracePt t="67370" x="6172200" y="5699125"/>
          <p14:tracePt t="67379" x="6165850" y="5699125"/>
          <p14:tracePt t="67385" x="6153150" y="5692775"/>
          <p14:tracePt t="67393" x="6135688" y="5692775"/>
          <p14:tracePt t="67400" x="6103938" y="5686425"/>
          <p14:tracePt t="67408" x="6097588" y="5686425"/>
          <p14:tracePt t="67415" x="6080125" y="5686425"/>
          <p14:tracePt t="67423" x="6061075" y="5680075"/>
          <p14:tracePt t="67430" x="6048375" y="5680075"/>
          <p14:tracePt t="67438" x="6035675" y="5680075"/>
          <p14:tracePt t="67445" x="6024563" y="5680075"/>
          <p14:tracePt t="67453" x="6018213" y="5680075"/>
          <p14:tracePt t="67461" x="6005513" y="5673725"/>
          <p14:tracePt t="67467" x="5980113" y="5673725"/>
          <p14:tracePt t="67483" x="5962650" y="5673725"/>
          <p14:tracePt t="67490" x="5930900" y="5667375"/>
          <p14:tracePt t="67498" x="5919788" y="5661025"/>
          <p14:tracePt t="67506" x="5907088" y="5661025"/>
          <p14:tracePt t="67513" x="5875338" y="5654675"/>
          <p14:tracePt t="67520" x="5857875" y="5649913"/>
          <p14:tracePt t="67527" x="5845175" y="5643563"/>
          <p14:tracePt t="67535" x="5826125" y="5643563"/>
          <p14:tracePt t="67544" x="5821363" y="5643563"/>
          <p14:tracePt t="67550" x="5808663" y="5637213"/>
          <p14:tracePt t="67558" x="5789613" y="5630863"/>
          <p14:tracePt t="67565" x="5770563" y="5618163"/>
          <p14:tracePt t="67580" x="5765800" y="5618163"/>
          <p14:tracePt t="67588" x="5759450" y="5611813"/>
          <p14:tracePt t="67596" x="5753100" y="5605463"/>
          <p14:tracePt t="67603" x="5746750" y="5594350"/>
          <p14:tracePt t="67611" x="5727700" y="5581650"/>
          <p14:tracePt t="67618" x="5727700" y="5575300"/>
          <p14:tracePt t="67627" x="5721350" y="5568950"/>
          <p14:tracePt t="67633" x="5715000" y="5556250"/>
          <p14:tracePt t="67640" x="5710238" y="5545138"/>
          <p14:tracePt t="67647" x="5703888" y="5538788"/>
          <p14:tracePt t="67655" x="5697538" y="5519738"/>
          <p14:tracePt t="67664" x="5684838" y="5513388"/>
          <p14:tracePt t="67670" x="5678488" y="5500688"/>
          <p14:tracePt t="67678" x="5672138" y="5489575"/>
          <p14:tracePt t="67694" x="5665788" y="5470525"/>
          <p14:tracePt t="67700" x="5661025" y="5457825"/>
          <p14:tracePt t="67708" x="5654675" y="5438775"/>
          <p14:tracePt t="67715" x="5654675" y="5427663"/>
          <p14:tracePt t="67730" x="5648325" y="5389563"/>
          <p14:tracePt t="67738" x="5648325" y="5378450"/>
          <p14:tracePt t="67746" x="5648325" y="5365750"/>
          <p14:tracePt t="67752" x="5648325" y="5353050"/>
          <p14:tracePt t="67759" x="5648325" y="5334000"/>
          <p14:tracePt t="67767" x="5648325" y="5322888"/>
          <p14:tracePt t="67775" x="5648325" y="5284788"/>
          <p14:tracePt t="67782" x="5648325" y="5273675"/>
          <p14:tracePt t="67790" x="5648325" y="5267325"/>
          <p14:tracePt t="67797" x="5648325" y="5254625"/>
          <p14:tracePt t="67805" x="5648325" y="5229225"/>
          <p14:tracePt t="67812" x="5654675" y="5218113"/>
          <p14:tracePt t="67820" x="5661025" y="5192713"/>
          <p14:tracePt t="67828" x="5665788" y="5173663"/>
          <p14:tracePt t="67835" x="5665788" y="5168900"/>
          <p14:tracePt t="67843" x="5672138" y="5149850"/>
          <p14:tracePt t="67849" x="5672138" y="5137150"/>
          <p14:tracePt t="67857" x="5672138" y="5118100"/>
          <p14:tracePt t="67865" x="5678488" y="5113338"/>
          <p14:tracePt t="67872" x="5678488" y="5100638"/>
          <p14:tracePt t="67879" x="5691188" y="5075238"/>
          <p14:tracePt t="67887" x="5697538" y="5062538"/>
          <p14:tracePt t="67895" x="5715000" y="5032375"/>
          <p14:tracePt t="67902" x="5727700" y="5019675"/>
          <p14:tracePt t="67909" x="5740400" y="5008563"/>
          <p14:tracePt t="67917" x="5753100" y="4983163"/>
          <p14:tracePt t="67926" x="5759450" y="4970463"/>
          <p14:tracePt t="67932" x="5765800" y="4957763"/>
          <p14:tracePt t="67940" x="5770563" y="4946650"/>
          <p14:tracePt t="67947" x="5776913" y="4933950"/>
          <p14:tracePt t="67955" x="5783263" y="4921250"/>
          <p14:tracePt t="67962" x="5783263" y="4914900"/>
          <p14:tracePt t="67970" x="5789613" y="4908550"/>
          <p14:tracePt t="67978" x="5795963" y="4897438"/>
          <p14:tracePt t="67985" x="5802313" y="4891088"/>
          <p14:tracePt t="67992" x="5808663" y="4891088"/>
          <p14:tracePt t="67999" x="5815013" y="4878388"/>
          <p14:tracePt t="68007" x="5821363" y="4878388"/>
          <p14:tracePt t="68015" x="5826125" y="4872038"/>
          <p14:tracePt t="68022" x="5845175" y="4859338"/>
          <p14:tracePt t="68048" x="5864225" y="4848225"/>
          <p14:tracePt t="68052" x="5864225" y="4841875"/>
          <p14:tracePt t="68060" x="5875338" y="4841875"/>
          <p14:tracePt t="68067" x="5875338" y="4835525"/>
          <p14:tracePt t="68076" x="5881688" y="4835525"/>
          <p14:tracePt t="68082" x="5888038" y="4835525"/>
          <p14:tracePt t="68090" x="5894388" y="4835525"/>
          <p14:tracePt t="68112" x="5900738" y="4829175"/>
          <p14:tracePt t="68120" x="5907088" y="4829175"/>
          <p14:tracePt t="68127" x="5919788" y="4829175"/>
          <p14:tracePt t="68135" x="5930900" y="4829175"/>
          <p14:tracePt t="68142" x="5949950" y="4822825"/>
          <p14:tracePt t="68149" x="5956300" y="4822825"/>
          <p14:tracePt t="68157" x="5980113" y="4822825"/>
          <p14:tracePt t="68164" x="6018213" y="4810125"/>
          <p14:tracePt t="68172" x="6030913" y="4810125"/>
          <p14:tracePt t="68180" x="6061075" y="4803775"/>
          <p14:tracePt t="68187" x="6086475" y="4803775"/>
          <p14:tracePt t="68195" x="6135688" y="4797425"/>
          <p14:tracePt t="68202" x="6146800" y="4792663"/>
          <p14:tracePt t="68210" x="6172200" y="4792663"/>
          <p14:tracePt t="68217" x="6196013" y="4786313"/>
          <p14:tracePt t="68226" x="6208713" y="4779963"/>
          <p14:tracePt t="68232" x="6227763" y="4773613"/>
          <p14:tracePt t="68240" x="6246813" y="4773613"/>
          <p14:tracePt t="68247" x="6251575" y="4773613"/>
          <p14:tracePt t="68255" x="6276975" y="4767263"/>
          <p14:tracePt t="68262" x="6307138" y="4760913"/>
          <p14:tracePt t="68270" x="6319838" y="4754563"/>
          <p14:tracePt t="68278" x="6345238" y="4754563"/>
          <p14:tracePt t="68285" x="6375400" y="4741863"/>
          <p14:tracePt t="68293" x="6405563" y="4737100"/>
          <p14:tracePt t="68299" x="6424613" y="4737100"/>
          <p14:tracePt t="68307" x="6461125" y="4730750"/>
          <p14:tracePt t="68315" x="6480175" y="4730750"/>
          <p14:tracePt t="68322" x="6499225" y="4730750"/>
          <p14:tracePt t="68330" x="6535738" y="4730750"/>
          <p14:tracePt t="68339" x="6572250" y="4730750"/>
          <p14:tracePt t="68346" x="6584950" y="4730750"/>
          <p14:tracePt t="68353" x="6616700" y="4730750"/>
          <p14:tracePt t="68361" x="6653213" y="4730750"/>
          <p14:tracePt t="68368" x="6665913" y="4730750"/>
          <p14:tracePt t="68377" x="6702425" y="4730750"/>
          <p14:tracePt t="68383" x="6726238" y="4730750"/>
          <p14:tracePt t="68391" x="6738938" y="4730750"/>
          <p14:tracePt t="68398" x="6770688" y="4730750"/>
          <p14:tracePt t="68406" x="6788150" y="4730750"/>
          <p14:tracePt t="68414" x="6807200" y="4741863"/>
          <p14:tracePt t="68421" x="6813550" y="4741863"/>
          <p14:tracePt t="68429" x="6826250" y="4748213"/>
          <p14:tracePt t="68436" x="6837363" y="4748213"/>
          <p14:tracePt t="68444" x="6843713" y="4748213"/>
          <p14:tracePt t="68451" x="6850063" y="4754563"/>
          <p14:tracePt t="68458" x="6862763" y="4760913"/>
          <p14:tracePt t="68465" x="6869113" y="4760913"/>
          <p14:tracePt t="68473" x="6881813" y="4760913"/>
          <p14:tracePt t="68480" x="6892925" y="4760913"/>
          <p14:tracePt t="68488" x="6905625" y="4760913"/>
          <p14:tracePt t="68496" x="6924675" y="4760913"/>
          <p14:tracePt t="68503" x="6954838" y="4760913"/>
          <p14:tracePt t="68511" x="6980238" y="4760913"/>
          <p14:tracePt t="68518" x="6991350" y="4760913"/>
          <p14:tracePt t="68527" x="7023100" y="4760913"/>
          <p14:tracePt t="68533" x="7046913" y="4760913"/>
          <p14:tracePt t="68541" x="7072313" y="4760913"/>
          <p14:tracePt t="68548" x="7091363" y="4760913"/>
          <p14:tracePt t="68555" x="7115175" y="4767263"/>
          <p14:tracePt t="68563" x="7127875" y="4767263"/>
          <p14:tracePt t="68571" x="7146925" y="4767263"/>
          <p14:tracePt t="68578" x="7170738" y="4773613"/>
          <p14:tracePt t="68586" x="7177088" y="4773613"/>
          <p14:tracePt t="68594" x="7202488" y="4779963"/>
          <p14:tracePt t="68600" x="7239000" y="4779963"/>
          <p14:tracePt t="68608" x="7251700" y="4779963"/>
          <p14:tracePt t="68615" x="7275513" y="4779963"/>
          <p14:tracePt t="68623" x="7312025" y="4779963"/>
          <p14:tracePt t="68630" x="7343775" y="4779963"/>
          <p14:tracePt t="68638" x="7356475" y="4786313"/>
          <p14:tracePt t="68646" x="7367588" y="4786313"/>
          <p14:tracePt t="68653" x="7386638" y="4792663"/>
          <p14:tracePt t="68661" x="7392988" y="4792663"/>
          <p14:tracePt t="68668" x="7405688" y="4792663"/>
          <p14:tracePt t="68677" x="7423150" y="4803775"/>
          <p14:tracePt t="68683" x="7429500" y="4803775"/>
          <p14:tracePt t="68691" x="7448550" y="4810125"/>
          <p14:tracePt t="68698" x="7467600" y="4810125"/>
          <p14:tracePt t="68705" x="7472363" y="4810125"/>
          <p14:tracePt t="68713" x="7504113" y="4816475"/>
          <p14:tracePt t="68721" x="7534275" y="4816475"/>
          <p14:tracePt t="68729" x="7534275" y="4822825"/>
          <p14:tracePt t="68735" x="7572375" y="4822825"/>
          <p14:tracePt t="68744" x="7596188" y="4822825"/>
          <p14:tracePt t="68750" x="7615238" y="4829175"/>
          <p14:tracePt t="68760" x="7621588" y="4829175"/>
          <p14:tracePt t="68765" x="7632700" y="4829175"/>
          <p14:tracePt t="68774" x="7639050" y="4829175"/>
          <p14:tracePt t="68780" x="7645400" y="4829175"/>
          <p14:tracePt t="68788" x="7645400" y="4835525"/>
          <p14:tracePt t="68795" x="7658100" y="4835525"/>
          <p14:tracePt t="68803" x="7670800" y="4835525"/>
          <p14:tracePt t="68818" x="7688263" y="4835525"/>
          <p14:tracePt t="68827" x="7700963" y="4835525"/>
          <p14:tracePt t="68833" x="7732713" y="4841875"/>
          <p14:tracePt t="68841" x="7750175" y="4852988"/>
          <p14:tracePt t="68848" x="7762875" y="4852988"/>
          <p14:tracePt t="68856" x="7781925" y="4859338"/>
          <p14:tracePt t="68863" x="7812088" y="4865688"/>
          <p14:tracePt t="68871" x="7831138" y="4865688"/>
          <p14:tracePt t="68878" x="7837488" y="4872038"/>
          <p14:tracePt t="68886" x="7854950" y="4878388"/>
          <p14:tracePt t="68894" x="7867650" y="4891088"/>
          <p14:tracePt t="68900" x="7880350" y="4897438"/>
          <p14:tracePt t="68910" x="7886700" y="4902200"/>
          <p14:tracePt t="68915" x="7897813" y="4908550"/>
          <p14:tracePt t="68923" x="7916863" y="4914900"/>
          <p14:tracePt t="68933" x="7942263" y="4933950"/>
          <p14:tracePt t="68938" x="7953375" y="4940300"/>
          <p14:tracePt t="68953" x="7972425" y="4953000"/>
          <p14:tracePt t="68960" x="7997825" y="4964113"/>
          <p14:tracePt t="68968" x="8008938" y="4970463"/>
          <p14:tracePt t="68977" x="8040688" y="4989513"/>
          <p14:tracePt t="68997" x="8058150" y="4995863"/>
          <p14:tracePt t="69000" x="8058150" y="5002213"/>
          <p14:tracePt t="69006" x="8064500" y="5008563"/>
          <p14:tracePt t="69013" x="8077200" y="5008563"/>
          <p14:tracePt t="69021" x="8083550" y="5013325"/>
          <p14:tracePt t="69027" x="8096250" y="5019675"/>
          <p14:tracePt t="69036" x="8107363" y="5032375"/>
          <p14:tracePt t="69044" x="8120063" y="5038725"/>
          <p14:tracePt t="69050" x="8132763" y="5057775"/>
          <p14:tracePt t="69060" x="8139113" y="5068888"/>
          <p14:tracePt t="69065" x="8145463" y="5068888"/>
          <p14:tracePt t="69073" x="8151813" y="5081588"/>
          <p14:tracePt t="69081" x="8158163" y="5106988"/>
          <p14:tracePt t="69089" x="8158163" y="5124450"/>
          <p14:tracePt t="69096" x="8162925" y="5130800"/>
          <p14:tracePt t="69103" x="8169275" y="5149850"/>
          <p14:tracePt t="69111" x="8175625" y="5168900"/>
          <p14:tracePt t="69118" x="8181975" y="5173663"/>
          <p14:tracePt t="69127" x="8188325" y="5186363"/>
          <p14:tracePt t="69133" x="8194675" y="5199063"/>
          <p14:tracePt t="69141" x="8201025" y="5205413"/>
          <p14:tracePt t="69148" x="8207375" y="5205413"/>
          <p14:tracePt t="69163" x="8207375" y="5211763"/>
          <p14:tracePt t="69186" x="8207375" y="5218113"/>
          <p14:tracePt t="69194" x="8207375" y="5224463"/>
          <p14:tracePt t="69210" x="8207375" y="5229225"/>
          <p14:tracePt t="69215" x="8207375" y="5241925"/>
          <p14:tracePt t="69230" x="8213725" y="5260975"/>
          <p14:tracePt t="69238" x="8213725" y="5267325"/>
          <p14:tracePt t="69246" x="8213725" y="5284788"/>
          <p14:tracePt t="69253" x="8213725" y="5316538"/>
          <p14:tracePt t="69260" x="8213725" y="5329238"/>
          <p14:tracePt t="69268" x="8213725" y="5334000"/>
          <p14:tracePt t="69277" x="8213725" y="5365750"/>
          <p14:tracePt t="69283" x="8213725" y="5384800"/>
          <p14:tracePt t="69291" x="8213725" y="5402263"/>
          <p14:tracePt t="69298" x="8207375" y="5427663"/>
          <p14:tracePt t="69307" x="8201025" y="5445125"/>
          <p14:tracePt t="69314" x="8194675" y="5464175"/>
          <p14:tracePt t="69320" x="8188325" y="5476875"/>
          <p14:tracePt t="69328" x="8175625" y="5507038"/>
          <p14:tracePt t="69336" x="8169275" y="5519738"/>
          <p14:tracePt t="69344" x="8151813" y="5549900"/>
          <p14:tracePt t="69349" x="8126413" y="5581650"/>
          <p14:tracePt t="69357" x="8113713" y="5594350"/>
          <p14:tracePt t="69365" x="8096250" y="5618163"/>
          <p14:tracePt t="69372" x="8070850" y="5637213"/>
          <p14:tracePt t="69380" x="8058150" y="5649913"/>
          <p14:tracePt t="69387" x="8040688" y="5667375"/>
          <p14:tracePt t="69395" x="8008938" y="5686425"/>
          <p14:tracePt t="69402" x="7991475" y="5699125"/>
          <p14:tracePt t="69410" x="7978775" y="5716588"/>
          <p14:tracePt t="69417" x="7948613" y="5729288"/>
          <p14:tracePt t="69426" x="7916863" y="5741988"/>
          <p14:tracePt t="69432" x="7893050" y="5754688"/>
          <p14:tracePt t="69440" x="7867650" y="5772150"/>
          <p14:tracePt t="69447" x="7831138" y="5797550"/>
          <p14:tracePt t="69455" x="7818438" y="5803900"/>
          <p14:tracePt t="69462" x="7781925" y="5821363"/>
          <p14:tracePt t="69470" x="7762875" y="5827713"/>
          <p14:tracePt t="69479" x="7732713" y="5840413"/>
          <p14:tracePt t="69485" x="7700963" y="5846763"/>
          <p14:tracePt t="69493" x="7651750" y="5859463"/>
          <p14:tracePt t="69500" x="7639050" y="5865813"/>
          <p14:tracePt t="69507" x="7589838" y="5876925"/>
          <p14:tracePt t="69515" x="7534275" y="5889625"/>
          <p14:tracePt t="69523" x="7485063" y="5889625"/>
          <p14:tracePt t="69530" x="7467600" y="5889625"/>
          <p14:tracePt t="69537" x="7412038" y="5895975"/>
          <p14:tracePt t="69545" x="7362825" y="5895975"/>
          <p14:tracePt t="69552" x="7337425" y="5895975"/>
          <p14:tracePt t="69561" x="7294563" y="5895975"/>
          <p14:tracePt t="69567" x="7245350" y="5895975"/>
          <p14:tracePt t="69576" x="7213600" y="5895975"/>
          <p14:tracePt t="69582" x="7196138" y="5895975"/>
          <p14:tracePt t="69590" x="7146925" y="5895975"/>
          <p14:tracePt t="69597" x="7127875" y="5895975"/>
          <p14:tracePt t="69605" x="7085013" y="5895975"/>
          <p14:tracePt t="69612" x="7029450" y="5895975"/>
          <p14:tracePt t="69620" x="7023100" y="5895975"/>
          <p14:tracePt t="69627" x="6973888" y="5895975"/>
          <p14:tracePt t="69634" x="6937375" y="5895975"/>
          <p14:tracePt t="69641" x="6875463" y="5895975"/>
          <p14:tracePt t="69649" x="6850063" y="5895975"/>
          <p14:tracePt t="69657" x="6807200" y="5895975"/>
          <p14:tracePt t="69664" x="6757988" y="5895975"/>
          <p14:tracePt t="69672" x="6738938" y="5895975"/>
          <p14:tracePt t="69679" x="6689725" y="5895975"/>
          <p14:tracePt t="69687" x="6653213" y="5895975"/>
          <p14:tracePt t="69695" x="6621463" y="5895975"/>
          <p14:tracePt t="69703" x="6597650" y="5895975"/>
          <p14:tracePt t="69710" x="6548438" y="5895975"/>
          <p14:tracePt t="69717" x="6535738" y="5895975"/>
          <p14:tracePt t="69726" x="6492875" y="5895975"/>
          <p14:tracePt t="69732" x="6450013" y="5895975"/>
          <p14:tracePt t="69740" x="6430963" y="5895975"/>
          <p14:tracePt t="69747" x="6405563" y="5895975"/>
          <p14:tracePt t="69755" x="6369050" y="5895975"/>
          <p14:tracePt t="69762" x="6338888" y="5895975"/>
          <p14:tracePt t="69770" x="6319838" y="5895975"/>
          <p14:tracePt t="69778" x="6300788" y="5895975"/>
          <p14:tracePt t="69785" x="6283325" y="5895975"/>
          <p14:tracePt t="69793" x="6270625" y="5895975"/>
          <p14:tracePt t="69800" x="6246813" y="5895975"/>
          <p14:tracePt t="69808" x="6227763" y="5895975"/>
          <p14:tracePt t="69815" x="6215063" y="5895975"/>
          <p14:tracePt t="69823" x="6215063" y="5889625"/>
          <p14:tracePt t="69830" x="6196013" y="5883275"/>
          <p14:tracePt t="69838" x="6159500" y="5883275"/>
          <p14:tracePt t="69845" x="6103938" y="5865813"/>
          <p14:tracePt t="69853" x="6061075" y="5859463"/>
          <p14:tracePt t="69860" x="6042025" y="5859463"/>
          <p14:tracePt t="69868" x="6005513" y="5846763"/>
          <p14:tracePt t="69876" x="5975350" y="5834063"/>
          <p14:tracePt t="69894" x="5937250" y="5821363"/>
          <p14:tracePt t="69899" x="5930900" y="5815013"/>
          <p14:tracePt t="69904" x="5926138" y="5815013"/>
          <p14:tracePt t="69920" x="5913438" y="5810250"/>
          <p14:tracePt t="69928" x="5907088" y="5803900"/>
          <p14:tracePt t="69935" x="5900738" y="5797550"/>
          <p14:tracePt t="69943" x="5894388" y="5791200"/>
          <p14:tracePt t="69950" x="5888038" y="5784850"/>
          <p14:tracePt t="69957" x="5881688" y="5778500"/>
          <p14:tracePt t="69965" x="5864225" y="5772150"/>
          <p14:tracePt t="69973" x="5845175" y="5765800"/>
          <p14:tracePt t="69980" x="5826125" y="5759450"/>
          <p14:tracePt t="69988" x="5815013" y="5754688"/>
          <p14:tracePt t="69995" x="5802313" y="5741988"/>
          <p14:tracePt t="70003" x="5795963" y="5735638"/>
          <p14:tracePt t="70010" x="5795963" y="5729288"/>
          <p14:tracePt t="70018" x="5789613" y="5710238"/>
          <p14:tracePt t="70026" x="5783263" y="5705475"/>
          <p14:tracePt t="70033" x="5776913" y="5699125"/>
          <p14:tracePt t="70040" x="5770563" y="5673725"/>
          <p14:tracePt t="70047" x="5770563" y="5654675"/>
          <p14:tracePt t="70056" x="5765800" y="5649913"/>
          <p14:tracePt t="70062" x="5759450" y="5637213"/>
          <p14:tracePt t="70070" x="5753100" y="5618163"/>
          <p14:tracePt t="70079" x="5746750" y="5605463"/>
          <p14:tracePt t="70085" x="5734050" y="5588000"/>
          <p14:tracePt t="70093" x="5727700" y="5575300"/>
          <p14:tracePt t="70100" x="5715000" y="5562600"/>
          <p14:tracePt t="70109" x="5710238" y="5549900"/>
          <p14:tracePt t="70115" x="5703888" y="5532438"/>
          <p14:tracePt t="70122" x="5691188" y="5519738"/>
          <p14:tracePt t="70130" x="5684838" y="5513388"/>
          <p14:tracePt t="70138" x="5684838" y="5507038"/>
          <p14:tracePt t="70145" x="5672138" y="5483225"/>
          <p14:tracePt t="70153" x="5665788" y="5470525"/>
          <p14:tracePt t="70160" x="5661025" y="5457825"/>
          <p14:tracePt t="70168" x="5654675" y="5438775"/>
          <p14:tracePt t="70176" x="5654675" y="5434013"/>
          <p14:tracePt t="70182" x="5648325" y="5414963"/>
          <p14:tracePt t="70190" x="5641975" y="5395913"/>
          <p14:tracePt t="70197" x="5641975" y="5384800"/>
          <p14:tracePt t="70205" x="5635625" y="5365750"/>
          <p14:tracePt t="70213" x="5635625" y="5340350"/>
          <p14:tracePt t="70220" x="5635625" y="5316538"/>
          <p14:tracePt t="70228" x="5635625" y="5297488"/>
          <p14:tracePt t="70235" x="5635625" y="5260975"/>
          <p14:tracePt t="70243" x="5635625" y="5229225"/>
          <p14:tracePt t="70250" x="5635625" y="5211763"/>
          <p14:tracePt t="70259" x="5635625" y="5186363"/>
          <p14:tracePt t="70265" x="5635625" y="5162550"/>
          <p14:tracePt t="70273" x="5635625" y="5149850"/>
          <p14:tracePt t="70280" x="5641975" y="5130800"/>
          <p14:tracePt t="70288" x="5648325" y="5113338"/>
          <p14:tracePt t="70295" x="5654675" y="5106988"/>
          <p14:tracePt t="70303" x="5661025" y="5087938"/>
          <p14:tracePt t="70310" x="5672138" y="5068888"/>
          <p14:tracePt t="70318" x="5678488" y="5057775"/>
          <p14:tracePt t="70326" x="5684838" y="5051425"/>
          <p14:tracePt t="70332" x="5691188" y="5032375"/>
          <p14:tracePt t="70340" x="5710238" y="5008563"/>
          <p14:tracePt t="70347" x="5715000" y="4995863"/>
          <p14:tracePt t="70355" x="5727700" y="4983163"/>
          <p14:tracePt t="70362" x="5740400" y="4970463"/>
          <p14:tracePt t="70370" x="5746750" y="4957763"/>
          <p14:tracePt t="70379" x="5753100" y="4953000"/>
          <p14:tracePt t="70385" x="5770563" y="4940300"/>
          <p14:tracePt t="70393" x="5776913" y="4933950"/>
          <p14:tracePt t="70400" x="5783263" y="4927600"/>
          <p14:tracePt t="70409" x="5808663" y="4914900"/>
          <p14:tracePt t="70415" x="5826125" y="4914900"/>
          <p14:tracePt t="70423" x="5838825" y="4908550"/>
          <p14:tracePt t="70430" x="5870575" y="4897438"/>
          <p14:tracePt t="70438" x="5907088" y="4897438"/>
          <p14:tracePt t="70445" x="5919788" y="4891088"/>
          <p14:tracePt t="70453" x="5937250" y="4884738"/>
          <p14:tracePt t="70460" x="5949950" y="4878388"/>
          <p14:tracePt t="70468" x="5962650" y="4872038"/>
          <p14:tracePt t="70476" x="5980113" y="4865688"/>
          <p14:tracePt t="70482" x="5999163" y="4852988"/>
          <p14:tracePt t="70490" x="6011863" y="4852988"/>
          <p14:tracePt t="70497" x="6024563" y="4848225"/>
          <p14:tracePt t="70505" x="6048375" y="4841875"/>
          <p14:tracePt t="70512" x="6080125" y="4841875"/>
          <p14:tracePt t="70520" x="6091238" y="4841875"/>
          <p14:tracePt t="70528" x="6110288" y="4841875"/>
          <p14:tracePt t="70535" x="6146800" y="4841875"/>
          <p14:tracePt t="70542" x="6159500" y="4841875"/>
          <p14:tracePt t="70550" x="6196013" y="4841875"/>
          <p14:tracePt t="70559" x="6221413" y="4841875"/>
          <p14:tracePt t="70565" x="6246813" y="4841875"/>
          <p14:tracePt t="70573" x="6270625" y="4841875"/>
          <p14:tracePt t="70580" x="6307138" y="4841875"/>
          <p14:tracePt t="70588" x="6319838" y="4841875"/>
          <p14:tracePt t="70595" x="6356350" y="4841875"/>
          <p14:tracePt t="70603" x="6394450" y="4841875"/>
          <p14:tracePt t="70610" x="6411913" y="4841875"/>
          <p14:tracePt t="70618" x="6424613" y="4841875"/>
          <p14:tracePt t="70626" x="6443663" y="4841875"/>
          <p14:tracePt t="70632" x="6456363" y="4841875"/>
          <p14:tracePt t="70640" x="6461125" y="4841875"/>
          <p14:tracePt t="70647" x="6480175" y="4841875"/>
          <p14:tracePt t="70655" x="6486525" y="4841875"/>
          <p14:tracePt t="70662" x="6499225" y="4841875"/>
          <p14:tracePt t="70670" x="6523038" y="4841875"/>
          <p14:tracePt t="70678" x="6554788" y="4835525"/>
          <p14:tracePt t="70685" x="6565900" y="4835525"/>
          <p14:tracePt t="70693" x="6610350" y="4835525"/>
          <p14:tracePt t="70700" x="6672263" y="4835525"/>
          <p14:tracePt t="70709" x="6696075" y="4835525"/>
          <p14:tracePt t="70715" x="6708775" y="4835525"/>
          <p14:tracePt t="70722" x="6726238" y="4835525"/>
          <p14:tracePt t="70730" x="6738938" y="4835525"/>
          <p14:tracePt t="70737" x="6751638" y="4835525"/>
          <p14:tracePt t="70745" x="6770688" y="4835525"/>
          <p14:tracePt t="70753" x="6781800" y="4835525"/>
          <p14:tracePt t="70761" x="6794500" y="4835525"/>
          <p14:tracePt t="70768" x="6819900" y="4835525"/>
          <p14:tracePt t="70776" x="6856413" y="4835525"/>
          <p14:tracePt t="70782" x="6875463" y="4835525"/>
          <p14:tracePt t="70790" x="6905625" y="4835525"/>
          <p14:tracePt t="70797" x="6942138" y="4835525"/>
          <p14:tracePt t="70805" x="6980238" y="4835525"/>
          <p14:tracePt t="70812" x="7004050" y="4835525"/>
          <p14:tracePt t="70820" x="7035800" y="4835525"/>
          <p14:tracePt t="70828" x="7059613" y="4835525"/>
          <p14:tracePt t="70835" x="7085013" y="4835525"/>
          <p14:tracePt t="70843" x="7108825" y="4835525"/>
          <p14:tracePt t="70850" x="7158038" y="4835525"/>
          <p14:tracePt t="70859" x="7177088" y="4835525"/>
          <p14:tracePt t="70865" x="7202488" y="4835525"/>
          <p14:tracePt t="70878" x="7239000" y="4835525"/>
          <p14:tracePt t="70880" x="7262813" y="4835525"/>
          <p14:tracePt t="70888" x="7300913" y="4835525"/>
          <p14:tracePt t="70895" x="7350125" y="4835525"/>
          <p14:tracePt t="70903" x="7373938" y="4835525"/>
          <p14:tracePt t="70911" x="7405688" y="4835525"/>
          <p14:tracePt t="70918" x="7442200" y="4835525"/>
          <p14:tracePt t="70926" x="7504113" y="4835525"/>
          <p14:tracePt t="70932" x="7523163" y="4835525"/>
          <p14:tracePt t="70940" x="7559675" y="4835525"/>
          <p14:tracePt t="70947" x="7577138" y="4835525"/>
          <p14:tracePt t="70955" x="7589838" y="4835525"/>
          <p14:tracePt t="70963" x="7608888" y="4835525"/>
          <p14:tracePt t="70970" x="7627938" y="4835525"/>
          <p14:tracePt t="70978" x="7632700" y="4835525"/>
          <p14:tracePt t="70985" x="7658100" y="4835525"/>
          <p14:tracePt t="70993" x="7707313" y="4835525"/>
          <p14:tracePt t="71000" x="7737475" y="4848225"/>
          <p14:tracePt t="71009" x="7762875" y="4852988"/>
          <p14:tracePt t="71015" x="7793038" y="4852988"/>
          <p14:tracePt t="71023" x="7818438" y="4859338"/>
          <p14:tracePt t="71030" x="7842250" y="4859338"/>
          <p14:tracePt t="71037" x="7867650" y="4865688"/>
          <p14:tracePt t="71045" x="7910513" y="4872038"/>
          <p14:tracePt t="71053" x="7923213" y="4878388"/>
          <p14:tracePt t="71060" x="7942263" y="4884738"/>
          <p14:tracePt t="71068" x="7953375" y="4891088"/>
          <p14:tracePt t="71076" x="7959725" y="4891088"/>
          <p14:tracePt t="71082" x="7966075" y="4902200"/>
          <p14:tracePt t="71090" x="7978775" y="4908550"/>
          <p14:tracePt t="71097" x="7985125" y="4914900"/>
          <p14:tracePt t="71105" x="7991475" y="4927600"/>
          <p14:tracePt t="71112" x="8002588" y="4933950"/>
          <p14:tracePt t="71120" x="8021638" y="4957763"/>
          <p14:tracePt t="71128" x="8034338" y="4964113"/>
          <p14:tracePt t="71135" x="8058150" y="4983163"/>
          <p14:tracePt t="71143" x="8089900" y="5008563"/>
          <p14:tracePt t="71150" x="8107363" y="5019675"/>
          <p14:tracePt t="71159" x="8126413" y="5045075"/>
          <p14:tracePt t="71166" x="8151813" y="5057775"/>
          <p14:tracePt t="71173" x="8158163" y="5068888"/>
          <p14:tracePt t="71180" x="8181975" y="5100638"/>
          <p14:tracePt t="71187" x="8201025" y="5130800"/>
          <p14:tracePt t="71195" x="8218488" y="5162550"/>
          <p14:tracePt t="71203" x="8224838" y="5173663"/>
          <p14:tracePt t="71211" x="8243888" y="5199063"/>
          <p14:tracePt t="71218" x="8262938" y="5224463"/>
          <p14:tracePt t="71226" x="8267700" y="5241925"/>
          <p14:tracePt t="71232" x="8280400" y="5260975"/>
          <p14:tracePt t="71240" x="8286750" y="5278438"/>
          <p14:tracePt t="71247" x="8286750" y="5284788"/>
          <p14:tracePt t="71255" x="8293100" y="5303838"/>
          <p14:tracePt t="71263" x="8299450" y="5316538"/>
          <p14:tracePt t="71270" x="8299450" y="5322888"/>
          <p14:tracePt t="71278" x="8299450" y="5334000"/>
          <p14:tracePt t="71285" x="8299450" y="5346700"/>
          <p14:tracePt t="71299" x="8299450" y="5353050"/>
          <p14:tracePt t="71308" x="8299450" y="5372100"/>
          <p14:tracePt t="71314" x="8293100" y="5384800"/>
          <p14:tracePt t="71322" x="8293100" y="5389563"/>
          <p14:tracePt t="71329" x="8286750" y="5408613"/>
          <p14:tracePt t="71337" x="8262938" y="5438775"/>
          <p14:tracePt t="71344" x="8250238" y="5451475"/>
          <p14:tracePt t="71352" x="8231188" y="5483225"/>
          <p14:tracePt t="71361" x="8218488" y="5500688"/>
          <p14:tracePt t="71367" x="8213725" y="5526088"/>
          <p14:tracePt t="71375" x="8188325" y="5549900"/>
          <p14:tracePt t="71382" x="8175625" y="5581650"/>
          <p14:tracePt t="71390" x="8169275" y="5594350"/>
          <p14:tracePt t="71397" x="8145463" y="5618163"/>
          <p14:tracePt t="71405" x="8126413" y="5649913"/>
          <p14:tracePt t="71412" x="8107363" y="5667375"/>
          <p14:tracePt t="71420" x="8102600" y="5673725"/>
          <p14:tracePt t="71427" x="8083550" y="5692775"/>
          <p14:tracePt t="71435" x="8053388" y="5710238"/>
          <p14:tracePt t="71442" x="8040688" y="5722938"/>
          <p14:tracePt t="71450" x="8021638" y="5729288"/>
          <p14:tracePt t="71458" x="8015288" y="5735638"/>
          <p14:tracePt t="71464" x="8002588" y="5748338"/>
          <p14:tracePt t="71472" x="7948613" y="5778500"/>
          <p14:tracePt t="71479" x="7867650" y="5821363"/>
          <p14:tracePt t="71487" x="7848600" y="5827713"/>
          <p14:tracePt t="71494" x="7788275" y="5853113"/>
          <p14:tracePt t="71502" x="7732713" y="5870575"/>
          <p14:tracePt t="71511" x="7658100" y="5889625"/>
          <p14:tracePt t="71517" x="7639050" y="5895975"/>
          <p14:tracePt t="71525" x="7577138" y="5915025"/>
          <p14:tracePt t="71532" x="7516813" y="5919788"/>
          <p14:tracePt t="71540" x="7491413" y="5926138"/>
          <p14:tracePt t="71547" x="7429500" y="5926138"/>
          <p14:tracePt t="71554" x="7362825" y="5938838"/>
          <p14:tracePt t="71562" x="7337425" y="5938838"/>
          <p14:tracePt t="71570" x="7256463" y="5945188"/>
          <p14:tracePt t="71577" x="7170738" y="5945188"/>
          <p14:tracePt t="71584" x="7134225" y="5945188"/>
          <p14:tracePt t="71592" x="7035800" y="5945188"/>
          <p14:tracePt t="71600" x="6973888" y="5945188"/>
          <p14:tracePt t="71608" x="6886575" y="5945188"/>
          <p14:tracePt t="71614" x="6850063" y="5945188"/>
          <p14:tracePt t="71622" x="6764338" y="5945188"/>
          <p14:tracePt t="71629" x="6677025" y="5945188"/>
          <p14:tracePt t="71637" x="6646863" y="5945188"/>
          <p14:tracePt t="71645" x="6584950" y="5945188"/>
          <p14:tracePt t="71652" x="6523038" y="5945188"/>
          <p14:tracePt t="71660" x="6480175" y="5945188"/>
          <p14:tracePt t="71667" x="6430963" y="5945188"/>
          <p14:tracePt t="71675" x="6381750" y="5945188"/>
          <p14:tracePt t="71682" x="6356350" y="5945188"/>
          <p14:tracePt t="71690" x="6326188" y="5945188"/>
          <p14:tracePt t="71697" x="6276975" y="5945188"/>
          <p14:tracePt t="71705" x="6251575" y="5945188"/>
          <p14:tracePt t="71712" x="6240463" y="5945188"/>
          <p14:tracePt t="71720" x="6208713" y="5938838"/>
          <p14:tracePt t="71727" x="6184900" y="5932488"/>
          <p14:tracePt t="71734" x="6178550" y="5932488"/>
          <p14:tracePt t="71743" x="6135688" y="5926138"/>
          <p14:tracePt t="71750" x="6116638" y="5926138"/>
          <p14:tracePt t="71758" x="6097588" y="5919788"/>
          <p14:tracePt t="71764" x="6067425" y="5908675"/>
          <p14:tracePt t="71772" x="6048375" y="5908675"/>
          <p14:tracePt t="71779" x="6024563" y="5902325"/>
          <p14:tracePt t="71787" x="5980113" y="5895975"/>
          <p14:tracePt t="71794" x="5937250" y="5889625"/>
          <p14:tracePt t="71802" x="5919788" y="5883275"/>
          <p14:tracePt t="71810" x="5881688" y="5883275"/>
          <p14:tracePt t="71817" x="5838825" y="5865813"/>
          <p14:tracePt t="71825" x="5802313" y="5859463"/>
          <p14:tracePt t="71832" x="5776913" y="5859463"/>
          <p14:tracePt t="71840" x="5753100" y="5853113"/>
          <p14:tracePt t="71847" x="5734050" y="5840413"/>
          <p14:tracePt t="71862" x="5727700" y="5840413"/>
          <p14:tracePt t="71870" x="5721350" y="5834063"/>
          <p14:tracePt t="71881" x="5715000" y="5827713"/>
          <p14:tracePt t="71885" x="5715000" y="5821363"/>
          <p14:tracePt t="71892" x="5710238" y="5810250"/>
          <p14:tracePt t="71901" x="5710238" y="5803900"/>
          <p14:tracePt t="71908" x="5703888" y="5797550"/>
          <p14:tracePt t="71914" x="5703888" y="5791200"/>
          <p14:tracePt t="71921" x="5697538" y="5765800"/>
          <p14:tracePt t="71929" x="5691188" y="5759450"/>
          <p14:tracePt t="71937" x="5684838" y="5748338"/>
          <p14:tracePt t="71944" x="5684838" y="5735638"/>
          <p14:tracePt t="71952" x="5678488" y="5729288"/>
          <p14:tracePt t="71960" x="5672138" y="5710238"/>
          <p14:tracePt t="71967" x="5665788" y="5680075"/>
          <p14:tracePt t="71975" x="5665788" y="5667375"/>
          <p14:tracePt t="71982" x="5661025" y="5649913"/>
          <p14:tracePt t="71990" x="5661025" y="5624513"/>
          <p14:tracePt t="71997" x="5661025" y="5599113"/>
          <p14:tracePt t="72005" x="5661025" y="5562600"/>
          <p14:tracePt t="72012" x="5661025" y="5538788"/>
          <p14:tracePt t="72019" x="5661025" y="5519738"/>
          <p14:tracePt t="72027" x="5661025" y="5483225"/>
          <p14:tracePt t="72034" x="5661025" y="5434013"/>
          <p14:tracePt t="72042" x="5661025" y="5389563"/>
          <p14:tracePt t="72050" x="5661025" y="5378450"/>
          <p14:tracePt t="72058" x="5661025" y="5353050"/>
          <p14:tracePt t="72064" x="5661025" y="5322888"/>
          <p14:tracePt t="72072" x="5661025" y="5303838"/>
          <p14:tracePt t="72079" x="5661025" y="5278438"/>
          <p14:tracePt t="72087" x="5661025" y="5241925"/>
          <p14:tracePt t="72094" x="5661025" y="5229225"/>
          <p14:tracePt t="72102" x="5661025" y="5199063"/>
          <p14:tracePt t="72110" x="5665788" y="5180013"/>
          <p14:tracePt t="72117" x="5665788" y="5168900"/>
          <p14:tracePt t="72125" x="5678488" y="5149850"/>
          <p14:tracePt t="72132" x="5684838" y="5124450"/>
          <p14:tracePt t="72140" x="5691188" y="5113338"/>
          <p14:tracePt t="72147" x="5703888" y="5094288"/>
          <p14:tracePt t="72155" x="5721350" y="5081588"/>
          <p14:tracePt t="72162" x="5746750" y="5068888"/>
          <p14:tracePt t="72170" x="5759450" y="5062538"/>
          <p14:tracePt t="72177" x="5770563" y="5057775"/>
          <p14:tracePt t="72185" x="5802313" y="5038725"/>
          <p14:tracePt t="72192" x="5821363" y="5032375"/>
          <p14:tracePt t="72200" x="5851525" y="5019675"/>
          <p14:tracePt t="72208" x="5870575" y="4995863"/>
          <p14:tracePt t="72214" x="5881688" y="4995863"/>
          <p14:tracePt t="72222" x="5913438" y="4970463"/>
          <p14:tracePt t="72229" x="5926138" y="4964113"/>
          <p14:tracePt t="72237" x="5943600" y="4953000"/>
          <p14:tracePt t="72244" x="5969000" y="4946650"/>
          <p14:tracePt t="72252" x="6024563" y="4927600"/>
          <p14:tracePt t="72259" x="6035675" y="4921250"/>
          <p14:tracePt t="72266" x="6073775" y="4914900"/>
          <p14:tracePt t="72274" x="6097588" y="4908550"/>
          <p14:tracePt t="72281" x="6122988" y="4902200"/>
          <p14:tracePt t="72289" x="6135688" y="4902200"/>
          <p14:tracePt t="72297" x="6165850" y="4902200"/>
          <p14:tracePt t="72305" x="6202363" y="4902200"/>
          <p14:tracePt t="72312" x="6215063" y="4902200"/>
          <p14:tracePt t="72320" x="6251575" y="4902200"/>
          <p14:tracePt t="72327" x="6276975" y="4902200"/>
          <p14:tracePt t="72335" x="6296025" y="4902200"/>
          <p14:tracePt t="72342" x="6326188" y="4902200"/>
          <p14:tracePt t="72350" x="6362700" y="4902200"/>
          <p14:tracePt t="72358" x="6375400" y="4902200"/>
          <p14:tracePt t="72364" x="6418263" y="4902200"/>
          <p14:tracePt t="72372" x="6456363" y="4902200"/>
          <p14:tracePt t="72380" x="6486525" y="4902200"/>
          <p14:tracePt t="72387" x="6499225" y="4902200"/>
          <p14:tracePt t="72394" x="6535738" y="4902200"/>
          <p14:tracePt t="72402" x="6572250" y="4902200"/>
          <p14:tracePt t="72410" x="6591300" y="4902200"/>
          <p14:tracePt t="72417" x="6627813" y="4902200"/>
          <p14:tracePt t="72425" x="6677025" y="4902200"/>
          <p14:tracePt t="72432" x="6689725" y="4902200"/>
          <p14:tracePt t="72441" x="6721475" y="4902200"/>
          <p14:tracePt t="72447" x="6777038" y="4902200"/>
          <p14:tracePt t="72455" x="6794500" y="4902200"/>
          <p14:tracePt t="72462" x="6831013" y="4902200"/>
          <p14:tracePt t="72470" x="6881813" y="4902200"/>
          <p14:tracePt t="72477" x="6924675" y="4902200"/>
          <p14:tracePt t="72485" x="6942138" y="4902200"/>
          <p14:tracePt t="72493" x="6980238" y="4902200"/>
          <p14:tracePt t="72500" x="7029450" y="4902200"/>
          <p14:tracePt t="72508" x="7042150" y="4902200"/>
          <p14:tracePt t="72514" x="7078663" y="4902200"/>
          <p14:tracePt t="72522" x="7115175" y="4902200"/>
          <p14:tracePt t="72530" x="7121525" y="4902200"/>
          <p14:tracePt t="72537" x="7146925" y="4902200"/>
          <p14:tracePt t="72545" x="7183438" y="4902200"/>
          <p14:tracePt t="72552" x="7189788" y="4902200"/>
          <p14:tracePt t="72560" x="7213600" y="4902200"/>
          <p14:tracePt t="72567" x="7232650" y="4902200"/>
          <p14:tracePt t="72574" x="7251700" y="4902200"/>
          <p14:tracePt t="72582" x="7281863" y="4908550"/>
          <p14:tracePt t="72589" x="7318375" y="4908550"/>
          <p14:tracePt t="72597" x="7356475" y="4908550"/>
          <p14:tracePt t="72605" x="7373938" y="4908550"/>
          <p14:tracePt t="72612" x="7423150" y="4908550"/>
          <p14:tracePt t="72620" x="7461250" y="4908550"/>
          <p14:tracePt t="72627" x="7472363" y="4914900"/>
          <p14:tracePt t="72635" x="7504113" y="4914900"/>
          <p14:tracePt t="72643" x="7523163" y="4914900"/>
          <p14:tracePt t="72649" x="7527925" y="4914900"/>
          <p14:tracePt t="72658" x="7546975" y="4914900"/>
          <p14:tracePt t="72664" x="7566025" y="4927600"/>
          <p14:tracePt t="72672" x="7577138" y="4927600"/>
          <p14:tracePt t="72680" x="7589838" y="4933950"/>
          <p14:tracePt t="72687" x="7615238" y="4933950"/>
          <p14:tracePt t="72694" x="7621588" y="4933950"/>
          <p14:tracePt t="72702" x="7639050" y="4940300"/>
          <p14:tracePt t="72710" x="7670800" y="4940300"/>
          <p14:tracePt t="72725" x="7677150" y="4940300"/>
          <p14:tracePt t="72732" x="7688263" y="4946650"/>
          <p14:tracePt t="72741" x="7694613" y="4953000"/>
          <p14:tracePt t="72747" x="7700963" y="4957763"/>
          <p14:tracePt t="72755" x="7713663" y="4964113"/>
          <p14:tracePt t="72762" x="7720013" y="4970463"/>
          <p14:tracePt t="72770" x="7720013" y="4976813"/>
          <p14:tracePt t="72777" x="7732713" y="4983163"/>
          <p14:tracePt t="72785" x="7737475" y="4983163"/>
          <p14:tracePt t="72793" x="7743825" y="4989513"/>
          <p14:tracePt t="72800" x="7756525" y="5002213"/>
          <p14:tracePt t="72808" x="7762875" y="5008563"/>
          <p14:tracePt t="72814" x="7769225" y="5019675"/>
          <p14:tracePt t="72822" x="7775575" y="5026025"/>
          <p14:tracePt t="72830" x="7781925" y="5038725"/>
          <p14:tracePt t="72837" x="7793038" y="5051425"/>
          <p14:tracePt t="72845" x="7793038" y="5057775"/>
          <p14:tracePt t="72852" x="7799388" y="5068888"/>
          <p14:tracePt t="72860" x="7818438" y="5087938"/>
          <p14:tracePt t="72867" x="7818438" y="5094288"/>
          <p14:tracePt t="72875" x="7831138" y="5113338"/>
          <p14:tracePt t="72892" x="7848600" y="5137150"/>
          <p14:tracePt t="72897" x="7861300" y="5149850"/>
          <p14:tracePt t="72905" x="7867650" y="5162550"/>
          <p14:tracePt t="72912" x="7880350" y="5173663"/>
          <p14:tracePt t="72920" x="7893050" y="5199063"/>
          <p14:tracePt t="72927" x="7904163" y="5218113"/>
          <p14:tracePt t="72935" x="7910513" y="5224463"/>
          <p14:tracePt t="72943" x="7923213" y="5241925"/>
          <p14:tracePt t="72950" x="7929563" y="5254625"/>
          <p14:tracePt t="72957" x="7935913" y="5267325"/>
          <p14:tracePt t="72964" x="7935913" y="5278438"/>
          <p14:tracePt t="72972" x="7942263" y="5284788"/>
          <p14:tracePt t="72980" x="7942263" y="5291138"/>
          <p14:tracePt t="72987" x="7948613" y="5310188"/>
          <p14:tracePt t="72995" x="7953375" y="5322888"/>
          <p14:tracePt t="73002" x="7953375" y="5340350"/>
          <p14:tracePt t="73010" x="7959725" y="5340350"/>
          <p14:tracePt t="73017" x="7966075" y="5359400"/>
          <p14:tracePt t="73025" x="7966075" y="5372100"/>
          <p14:tracePt t="73041" x="7966075" y="5378450"/>
          <p14:tracePt t="73047" x="7966075" y="5395913"/>
          <p14:tracePt t="73055" x="7966075" y="5408613"/>
          <p14:tracePt t="73062" x="7966075" y="5427663"/>
          <p14:tracePt t="73070" x="7966075" y="5438775"/>
          <p14:tracePt t="73077" x="7966075" y="5476875"/>
          <p14:tracePt t="73085" x="7966075" y="5489575"/>
          <p14:tracePt t="73092" x="7959725" y="5519738"/>
          <p14:tracePt t="73099" x="7942263" y="5562600"/>
          <p14:tracePt t="73108" x="7935913" y="5575300"/>
          <p14:tracePt t="73114" x="7929563" y="5594350"/>
          <p14:tracePt t="73122" x="7916863" y="5611813"/>
          <p14:tracePt t="73129" x="7910513" y="5624513"/>
          <p14:tracePt t="73137" x="7904163" y="5637213"/>
          <p14:tracePt t="73145" x="7893050" y="5661025"/>
          <p14:tracePt t="73152" x="7886700" y="5667375"/>
          <p14:tracePt t="73160" x="7867650" y="5680075"/>
          <p14:tracePt t="73167" x="7842250" y="5699125"/>
          <p14:tracePt t="73174" x="7831138" y="5705475"/>
          <p14:tracePt t="73182" x="7799388" y="5722938"/>
          <p14:tracePt t="73189" x="7750175" y="5735638"/>
          <p14:tracePt t="73197" x="7707313" y="5754688"/>
          <p14:tracePt t="73205" x="7688263" y="5759450"/>
          <p14:tracePt t="73212" x="7651750" y="5765800"/>
          <p14:tracePt t="73220" x="7608888" y="5784850"/>
          <p14:tracePt t="73227" x="7583488" y="5791200"/>
          <p14:tracePt t="73234" x="7559675" y="5791200"/>
          <p14:tracePt t="73243" x="7510463" y="5810250"/>
          <p14:tracePt t="73250" x="7497763" y="5810250"/>
          <p14:tracePt t="73258" x="7448550" y="5815013"/>
          <p14:tracePt t="73265" x="7386638" y="5827713"/>
          <p14:tracePt t="73272" x="7362825" y="5827713"/>
          <p14:tracePt t="73280" x="7294563" y="5827713"/>
          <p14:tracePt t="73287" x="7232650" y="5827713"/>
          <p14:tracePt t="73294" x="7183438" y="5827713"/>
          <p14:tracePt t="73302" x="7115175" y="5827713"/>
          <p14:tracePt t="73310" x="7023100" y="5827713"/>
          <p14:tracePt t="73317" x="6937375" y="5827713"/>
          <p14:tracePt t="73325" x="6892925" y="5827713"/>
          <p14:tracePt t="73333" x="6831013" y="5827713"/>
          <p14:tracePt t="73341" x="6781800" y="5821363"/>
          <p14:tracePt t="73347" x="6751638" y="5821363"/>
          <p14:tracePt t="73355" x="6715125" y="5815013"/>
          <p14:tracePt t="73362" x="6665913" y="5815013"/>
          <p14:tracePt t="73370" x="6640513" y="5815013"/>
          <p14:tracePt t="73377" x="6591300" y="5815013"/>
          <p14:tracePt t="73385" x="6542088" y="5815013"/>
          <p14:tracePt t="73392" x="6523038" y="5815013"/>
          <p14:tracePt t="73400" x="6486525" y="5815013"/>
          <p14:tracePt t="73408" x="6430963" y="5815013"/>
          <p14:tracePt t="73414" x="6369050" y="5815013"/>
          <p14:tracePt t="73422" x="6351588" y="5815013"/>
          <p14:tracePt t="73430" x="6307138" y="5815013"/>
          <p14:tracePt t="73437" x="6264275" y="5815013"/>
          <p14:tracePt t="73445" x="6240463" y="5815013"/>
          <p14:tracePt t="73460" x="6129338" y="5810250"/>
          <p14:tracePt t="73467" x="6067425" y="5810250"/>
          <p14:tracePt t="73475" x="6048375" y="5810250"/>
          <p14:tracePt t="73482" x="5992813" y="5810250"/>
          <p14:tracePt t="73491" x="5969000" y="5797550"/>
          <p14:tracePt t="73497" x="5930900" y="5791200"/>
          <p14:tracePt t="73505" x="5907088" y="5791200"/>
          <p14:tracePt t="73512" x="5845175" y="5765800"/>
          <p14:tracePt t="73519" x="5832475" y="5765800"/>
          <p14:tracePt t="73526" x="5815013" y="5754688"/>
          <p14:tracePt t="73534" x="5802313" y="5748338"/>
          <p14:tracePt t="73541" x="5789613" y="5741988"/>
          <p14:tracePt t="73549" x="5765800" y="5729288"/>
          <p14:tracePt t="73557" x="5753100" y="5722938"/>
          <p14:tracePt t="73564" x="5746750" y="5705475"/>
          <p14:tracePt t="73572" x="5727700" y="5699125"/>
          <p14:tracePt t="73579" x="5703888" y="5686425"/>
          <p14:tracePt t="73587" x="5703888" y="5680075"/>
          <p14:tracePt t="73594" x="5697538" y="5667375"/>
          <p14:tracePt t="73602" x="5678488" y="5654675"/>
          <p14:tracePt t="73609" x="5665788" y="5643563"/>
          <p14:tracePt t="73617" x="5654675" y="5624513"/>
          <p14:tracePt t="73624" x="5641975" y="5599113"/>
          <p14:tracePt t="73632" x="5635625" y="5588000"/>
          <p14:tracePt t="73641" x="5629275" y="5575300"/>
          <p14:tracePt t="73647" x="5610225" y="5545138"/>
          <p14:tracePt t="73654" x="5599113" y="5519738"/>
          <p14:tracePt t="73662" x="5599113" y="5513388"/>
          <p14:tracePt t="73670" x="5580063" y="5476875"/>
          <p14:tracePt t="73677" x="5561013" y="5434013"/>
          <p14:tracePt t="73685" x="5556250" y="5414963"/>
          <p14:tracePt t="73693" x="5549900" y="5384800"/>
          <p14:tracePt t="73700" x="5549900" y="5365750"/>
          <p14:tracePt t="73708" x="5549900" y="5346700"/>
          <p14:tracePt t="73714" x="5549900" y="5316538"/>
          <p14:tracePt t="73722" x="5549900" y="5297488"/>
          <p14:tracePt t="73730" x="5549900" y="5291138"/>
          <p14:tracePt t="73737" x="5549900" y="5278438"/>
          <p14:tracePt t="73745" x="5549900" y="5273675"/>
          <p14:tracePt t="73752" x="5549900" y="5254625"/>
          <p14:tracePt t="73760" x="5549900" y="5241925"/>
          <p14:tracePt t="73767" x="5549900" y="5235575"/>
          <p14:tracePt t="73775" x="5567363" y="5218113"/>
          <p14:tracePt t="73790" x="5580063" y="5199063"/>
          <p14:tracePt t="73797" x="5605463" y="5173663"/>
          <p14:tracePt t="73805" x="5616575" y="5162550"/>
          <p14:tracePt t="73812" x="5635625" y="5143500"/>
          <p14:tracePt t="73820" x="5654675" y="5124450"/>
          <p14:tracePt t="73827" x="5661025" y="5118100"/>
          <p14:tracePt t="73835" x="5672138" y="5100638"/>
          <p14:tracePt t="73843" x="5684838" y="5075238"/>
          <p14:tracePt t="73849" x="5691188" y="5068888"/>
          <p14:tracePt t="73857" x="5710238" y="5051425"/>
          <p14:tracePt t="73864" x="5721350" y="5038725"/>
          <p14:tracePt t="73872" x="5734050" y="5026025"/>
          <p14:tracePt t="73879" x="5740400" y="5019675"/>
          <p14:tracePt t="73893" x="5753100" y="5008563"/>
          <p14:tracePt t="73895" x="5770563" y="5002213"/>
          <p14:tracePt t="73902" x="5783263" y="4995863"/>
          <p14:tracePt t="73910" x="5815013" y="4989513"/>
          <p14:tracePt t="73917" x="5845175" y="4976813"/>
          <p14:tracePt t="73924" x="5864225" y="4970463"/>
          <p14:tracePt t="73932" x="5888038" y="4957763"/>
          <p14:tracePt t="73941" x="5943600" y="4953000"/>
          <p14:tracePt t="73947" x="5962650" y="4946650"/>
          <p14:tracePt t="73955" x="6011863" y="4940300"/>
          <p14:tracePt t="73962" x="6048375" y="4927600"/>
          <p14:tracePt t="73970" x="6103938" y="4927600"/>
          <p14:tracePt t="73977" x="6122988" y="4921250"/>
          <p14:tracePt t="73985" x="6159500" y="4921250"/>
          <p14:tracePt t="73992" x="6208713" y="4921250"/>
          <p14:tracePt t="74000" x="6221413" y="4921250"/>
          <p14:tracePt t="74008" x="6257925" y="4914900"/>
          <p14:tracePt t="74014" x="6296025" y="4914900"/>
          <p14:tracePt t="74022" x="6319838" y="4908550"/>
          <p14:tracePt t="74029" x="6356350" y="4908550"/>
          <p14:tracePt t="74037" x="6450013" y="4908550"/>
          <p14:tracePt t="74045" x="6480175" y="4908550"/>
          <p14:tracePt t="74052" x="6554788" y="4908550"/>
          <p14:tracePt t="74060" x="6627813" y="4908550"/>
          <p14:tracePt t="74067" x="6672263" y="4908550"/>
          <p14:tracePt t="74075" x="6757988" y="4908550"/>
          <p14:tracePt t="74082" x="6856413" y="4908550"/>
          <p14:tracePt t="74091" x="6931025" y="4908550"/>
          <p14:tracePt t="74097" x="6948488" y="4908550"/>
          <p14:tracePt t="74105" x="7004050" y="4908550"/>
          <p14:tracePt t="74112" x="7035800" y="4908550"/>
          <p14:tracePt t="74119" x="7042150" y="4908550"/>
          <p14:tracePt t="74127" x="7072313" y="4908550"/>
          <p14:tracePt t="74135" x="7091363" y="4908550"/>
          <p14:tracePt t="74142" x="7102475" y="4908550"/>
          <p14:tracePt t="74150" x="7134225" y="4908550"/>
          <p14:tracePt t="74157" x="7158038" y="4908550"/>
          <p14:tracePt t="74164" x="7170738" y="4908550"/>
          <p14:tracePt t="74173" x="7207250" y="4908550"/>
          <p14:tracePt t="74180" x="7245350" y="4908550"/>
          <p14:tracePt t="74188" x="7294563" y="4908550"/>
          <p14:tracePt t="74195" x="7312025" y="4908550"/>
          <p14:tracePt t="74203" x="7362825" y="4908550"/>
          <p14:tracePt t="74211" x="7412038" y="4908550"/>
          <p14:tracePt t="74218" x="7423150" y="4908550"/>
          <p14:tracePt t="74226" x="7472363" y="4908550"/>
          <p14:tracePt t="74233" x="7497763" y="4908550"/>
          <p14:tracePt t="74242" x="7516813" y="4908550"/>
          <p14:tracePt t="74248" x="7566025" y="4914900"/>
          <p14:tracePt t="74256" x="7589838" y="4921250"/>
          <p14:tracePt t="74263" x="7602538" y="4927600"/>
          <p14:tracePt t="74271" x="7621588" y="4940300"/>
          <p14:tracePt t="74280" x="7639050" y="4946650"/>
          <p14:tracePt t="74286" x="7664450" y="4957763"/>
          <p14:tracePt t="74301" x="7694613" y="4970463"/>
          <p14:tracePt t="74309" x="7707313" y="4976813"/>
          <p14:tracePt t="74315" x="7720013" y="4976813"/>
          <p14:tracePt t="74325" x="7732713" y="4983163"/>
          <p14:tracePt t="74330" x="7750175" y="4989513"/>
          <p14:tracePt t="74338" x="7756525" y="4995863"/>
          <p14:tracePt t="74345" x="7762875" y="5002213"/>
          <p14:tracePt t="74353" x="7769225" y="5008563"/>
          <p14:tracePt t="74363" x="7775575" y="5013325"/>
          <p14:tracePt t="74368" x="7788275" y="5026025"/>
          <p14:tracePt t="74375" x="7799388" y="5032375"/>
          <p14:tracePt t="74383" x="7812088" y="5038725"/>
          <p14:tracePt t="74392" x="7824788" y="5051425"/>
          <p14:tracePt t="74398" x="7842250" y="5057775"/>
          <p14:tracePt t="74406" x="7854950" y="5068888"/>
          <p14:tracePt t="74413" x="7861300" y="5068888"/>
          <p14:tracePt t="74421" x="7861300" y="5075238"/>
          <p14:tracePt t="74429" x="7874000" y="5081588"/>
          <p14:tracePt t="74436" x="7886700" y="5087938"/>
          <p14:tracePt t="74443" x="7886700" y="5094288"/>
          <p14:tracePt t="74450" x="7897813" y="5094288"/>
          <p14:tracePt t="74459" x="7910513" y="5100638"/>
          <p14:tracePt t="74465" x="7916863" y="5106988"/>
          <p14:tracePt t="74475" x="7929563" y="5106988"/>
          <p14:tracePt t="74480" x="7935913" y="5113338"/>
          <p14:tracePt t="74488" x="7948613" y="5124450"/>
          <p14:tracePt t="74495" x="7966075" y="5130800"/>
          <p14:tracePt t="74503" x="7978775" y="5143500"/>
          <p14:tracePt t="74512" x="7985125" y="5143500"/>
          <p14:tracePt t="74518" x="7997825" y="5149850"/>
          <p14:tracePt t="74525" x="8002588" y="5156200"/>
          <p14:tracePt t="74533" x="8008938" y="5162550"/>
          <p14:tracePt t="74541" x="8008938" y="5168900"/>
          <p14:tracePt t="74548" x="8027988" y="5173663"/>
          <p14:tracePt t="74556" x="8034338" y="5180013"/>
          <p14:tracePt t="74563" x="8058150" y="5192713"/>
          <p14:tracePt t="74571" x="8083550" y="5205413"/>
          <p14:tracePt t="74578" x="8089900" y="5211763"/>
          <p14:tracePt t="74586" x="8102600" y="5218113"/>
          <p14:tracePt t="74594" x="8120063" y="5224463"/>
          <p14:tracePt t="74600" x="8132763" y="5229225"/>
          <p14:tracePt t="74615" x="8139113" y="5235575"/>
          <p14:tracePt t="74623" x="8145463" y="5235575"/>
          <p14:tracePt t="74630" x="8145463" y="5241925"/>
          <p14:tracePt t="74645" x="8151813" y="5241925"/>
          <p14:tracePt t="74653" x="8158163" y="5241925"/>
          <p14:tracePt t="74660" x="8162925" y="5248275"/>
          <p14:tracePt t="74676" x="8169275" y="5254625"/>
          <p14:tracePt t="74698" x="8175625" y="5254625"/>
          <p14:tracePt t="76884" x="8175625" y="5273675"/>
          <p14:tracePt t="76910" x="8181975" y="5273675"/>
          <p14:tracePt t="76918" x="8188325" y="5273675"/>
          <p14:tracePt t="76926" x="8194675" y="5273675"/>
          <p14:tracePt t="76940" x="8194675" y="5278438"/>
          <p14:tracePt t="76962" x="8194675" y="5284788"/>
          <p14:tracePt t="76970" x="8194675" y="5291138"/>
          <p14:tracePt t="76985" x="8194675" y="5297488"/>
          <p14:tracePt t="76993" x="8194675" y="5303838"/>
          <p14:tracePt t="77000" x="8194675" y="5310188"/>
          <p14:tracePt t="77008" x="8194675" y="5316538"/>
          <p14:tracePt t="77113" x="8194675" y="5322888"/>
          <p14:tracePt t="77121" x="8188325" y="5329238"/>
          <p14:tracePt t="77128" x="8181975" y="5340350"/>
          <p14:tracePt t="77135" x="8175625" y="5359400"/>
          <p14:tracePt t="77144" x="8175625" y="5365750"/>
          <p14:tracePt t="77150" x="8169275" y="5378450"/>
          <p14:tracePt t="77158" x="8169275" y="5389563"/>
          <p14:tracePt t="77166" x="8169275" y="5395913"/>
          <p14:tracePt t="77174" x="8169275" y="5408613"/>
          <p14:tracePt t="77180" x="8162925" y="5421313"/>
          <p14:tracePt t="77188" x="8162925" y="5427663"/>
          <p14:tracePt t="77195" x="8158163" y="5438775"/>
          <p14:tracePt t="77204" x="8145463" y="5445125"/>
          <p14:tracePt t="77210" x="8120063" y="5476875"/>
          <p14:tracePt t="77218" x="8107363" y="5494338"/>
          <p14:tracePt t="77227" x="8070850" y="5513388"/>
          <p14:tracePt t="77233" x="8047038" y="5549900"/>
          <p14:tracePt t="77241" x="8034338" y="5556250"/>
          <p14:tracePt t="77248" x="8008938" y="5575300"/>
          <p14:tracePt t="77257" x="7997825" y="5588000"/>
          <p14:tracePt t="77263" x="7985125" y="5599113"/>
          <p14:tracePt t="77271" x="7972425" y="5618163"/>
          <p14:tracePt t="77278" x="7959725" y="5624513"/>
          <p14:tracePt t="77286" x="7948613" y="5630863"/>
          <p14:tracePt t="77294" x="7929563" y="5637213"/>
          <p14:tracePt t="77300" x="7897813" y="5649913"/>
          <p14:tracePt t="77308" x="7886700" y="5649913"/>
          <p14:tracePt t="77316" x="7848600" y="5654675"/>
          <p14:tracePt t="77324" x="7805738" y="5667375"/>
          <p14:tracePt t="77330" x="7756525" y="5673725"/>
          <p14:tracePt t="77338" x="7726363" y="5680075"/>
          <p14:tracePt t="77345" x="7651750" y="5699125"/>
          <p14:tracePt t="77353" x="7583488" y="5710238"/>
          <p14:tracePt t="77362" x="7559675" y="5710238"/>
          <p14:tracePt t="77368" x="7504113" y="5716588"/>
          <p14:tracePt t="77378" x="7461250" y="5722938"/>
          <p14:tracePt t="77383" x="7448550" y="5729288"/>
          <p14:tracePt t="77391" x="7392988" y="5729288"/>
          <p14:tracePt t="77398" x="7337425" y="5748338"/>
          <p14:tracePt t="77407" x="7312025" y="5748338"/>
          <p14:tracePt t="77413" x="7262813" y="5759450"/>
          <p14:tracePt t="77421" x="7183438" y="5778500"/>
          <p14:tracePt t="77428" x="7164388" y="5778500"/>
          <p14:tracePt t="77436" x="7108825" y="5784850"/>
          <p14:tracePt t="77444" x="7046913" y="5791200"/>
          <p14:tracePt t="77450" x="6967538" y="5803900"/>
          <p14:tracePt t="77459" x="6948488" y="5803900"/>
          <p14:tracePt t="77465" x="6892925" y="5803900"/>
          <p14:tracePt t="77473" x="6856413" y="5803900"/>
          <p14:tracePt t="77480" x="6837363" y="5803900"/>
          <p14:tracePt t="77487" x="6777038" y="5803900"/>
          <p14:tracePt t="77495" x="6726238" y="5803900"/>
          <p14:tracePt t="77502" x="6708775" y="5803900"/>
          <p14:tracePt t="77510" x="6659563" y="5803900"/>
          <p14:tracePt t="77517" x="6610350" y="5791200"/>
          <p14:tracePt t="77525" x="6591300" y="5791200"/>
          <p14:tracePt t="77532" x="6548438" y="5778500"/>
          <p14:tracePt t="77540" x="6511925" y="5778500"/>
          <p14:tracePt t="77547" x="6467475" y="5759450"/>
          <p14:tracePt t="77555" x="6456363" y="5759450"/>
          <p14:tracePt t="77562" x="6411913" y="5754688"/>
          <p14:tracePt t="77570" x="6369050" y="5741988"/>
          <p14:tracePt t="77577" x="6338888" y="5735638"/>
          <p14:tracePt t="77585" x="6300788" y="5735638"/>
          <p14:tracePt t="77592" x="6264275" y="5729288"/>
          <p14:tracePt t="77600" x="6240463" y="5722938"/>
          <p14:tracePt t="77608" x="6202363" y="5716588"/>
          <p14:tracePt t="77615" x="6165850" y="5699125"/>
          <p14:tracePt t="77623" x="6153150" y="5699125"/>
          <p14:tracePt t="77630" x="6110288" y="5692775"/>
          <p14:tracePt t="77637" x="6086475" y="5686425"/>
          <p14:tracePt t="77645" x="6067425" y="5686425"/>
          <p14:tracePt t="77652" x="6042025" y="5673725"/>
          <p14:tracePt t="77660" x="6024563" y="5661025"/>
          <p14:tracePt t="77667" x="5992813" y="5654675"/>
          <p14:tracePt t="77675" x="5980113" y="5649913"/>
          <p14:tracePt t="77682" x="5975350" y="5643563"/>
          <p14:tracePt t="77690" x="5956300" y="5630863"/>
          <p14:tracePt t="77697" x="5943600" y="5624513"/>
          <p14:tracePt t="77706" x="5930900" y="5611813"/>
          <p14:tracePt t="77712" x="5913438" y="5599113"/>
          <p14:tracePt t="77720" x="5900738" y="5594350"/>
          <p14:tracePt t="77727" x="5881688" y="5588000"/>
          <p14:tracePt t="77735" x="5851525" y="5581650"/>
          <p14:tracePt t="77742" x="5838825" y="5575300"/>
          <p14:tracePt t="77749" x="5821363" y="5562600"/>
          <p14:tracePt t="77758" x="5795963" y="5556250"/>
          <p14:tracePt t="77765" x="5783263" y="5549900"/>
          <p14:tracePt t="77787" x="5776913" y="5549900"/>
          <p14:tracePt t="77795" x="5776913" y="5545138"/>
          <p14:tracePt t="77802" x="5776913" y="5538788"/>
          <p14:tracePt t="77810" x="5776913" y="5532438"/>
          <p14:tracePt t="77817" x="5770563" y="5526088"/>
          <p14:tracePt t="77825" x="5770563" y="5507038"/>
          <p14:tracePt t="77832" x="5765800" y="5500688"/>
          <p14:tracePt t="77840" x="5765800" y="5489575"/>
          <p14:tracePt t="77847" x="5765800" y="5470525"/>
          <p14:tracePt t="77856" x="5759450" y="5445125"/>
          <p14:tracePt t="77862" x="5759450" y="5414963"/>
          <p14:tracePt t="77874" x="5759450" y="5408613"/>
          <p14:tracePt t="77877" x="5759450" y="5384800"/>
          <p14:tracePt t="77885" x="5759450" y="5359400"/>
          <p14:tracePt t="77892" x="5759450" y="5346700"/>
          <p14:tracePt t="77900" x="5759450" y="5316538"/>
          <p14:tracePt t="77907" x="5759450" y="5291138"/>
          <p14:tracePt t="77915" x="5759450" y="5273675"/>
          <p14:tracePt t="77923" x="5765800" y="5241925"/>
          <p14:tracePt t="77930" x="5765800" y="5211763"/>
          <p14:tracePt t="77937" x="5765800" y="5192713"/>
          <p14:tracePt t="77945" x="5770563" y="5173663"/>
          <p14:tracePt t="77953" x="5776913" y="5156200"/>
          <p14:tracePt t="77960" x="5783263" y="5143500"/>
          <p14:tracePt t="77967" x="5789613" y="5113338"/>
          <p14:tracePt t="77975" x="5815013" y="5081588"/>
          <p14:tracePt t="77982" x="5821363" y="5062538"/>
          <p14:tracePt t="77990" x="5832475" y="5045075"/>
          <p14:tracePt t="77997" x="5857875" y="5026025"/>
          <p14:tracePt t="78006" x="5888038" y="5002213"/>
          <p14:tracePt t="78012" x="5894388" y="4995863"/>
          <p14:tracePt t="78020" x="5913438" y="4983163"/>
          <p14:tracePt t="78027" x="5926138" y="4976813"/>
          <p14:tracePt t="78035" x="5930900" y="4964113"/>
          <p14:tracePt t="78042" x="5943600" y="4957763"/>
          <p14:tracePt t="78050" x="5956300" y="4953000"/>
          <p14:tracePt t="78058" x="5962650" y="4946650"/>
          <p14:tracePt t="78065" x="5975350" y="4940300"/>
          <p14:tracePt t="78072" x="5999163" y="4933950"/>
          <p14:tracePt t="78079" x="6011863" y="4933950"/>
          <p14:tracePt t="78087" x="6042025" y="4927600"/>
          <p14:tracePt t="78094" x="6073775" y="4921250"/>
          <p14:tracePt t="78102" x="6122988" y="4921250"/>
          <p14:tracePt t="78109" x="6140450" y="4921250"/>
          <p14:tracePt t="78116" x="6191250" y="4921250"/>
          <p14:tracePt t="78124" x="6227763" y="4914900"/>
          <p14:tracePt t="78131" x="6246813" y="4902200"/>
          <p14:tracePt t="78139" x="6283325" y="4902200"/>
          <p14:tracePt t="78146" x="6351588" y="4897438"/>
          <p14:tracePt t="78155" x="6369050" y="4897438"/>
          <p14:tracePt t="78162" x="6424613" y="4891088"/>
          <p14:tracePt t="78169" x="6505575" y="4865688"/>
          <p14:tracePt t="78177" x="6554788" y="4859338"/>
          <p14:tracePt t="78185" x="6591300" y="4859338"/>
          <p14:tracePt t="78192" x="6640513" y="4859338"/>
          <p14:tracePt t="78200" x="6702425" y="4859338"/>
          <p14:tracePt t="78207" x="6726238" y="4859338"/>
          <p14:tracePt t="78215" x="6770688" y="4859338"/>
          <p14:tracePt t="78222" x="6819900" y="4859338"/>
          <p14:tracePt t="78229" x="6843713" y="4859338"/>
          <p14:tracePt t="78237" x="6881813" y="4859338"/>
          <p14:tracePt t="78245" x="6918325" y="4859338"/>
          <p14:tracePt t="78252" x="6937375" y="4859338"/>
          <p14:tracePt t="78260" x="6986588" y="4859338"/>
          <p14:tracePt t="78267" x="7010400" y="4859338"/>
          <p14:tracePt t="78275" x="7046913" y="4859338"/>
          <p14:tracePt t="78283" x="7065963" y="4859338"/>
          <p14:tracePt t="78290" x="7102475" y="4859338"/>
          <p14:tracePt t="78297" x="7134225" y="4859338"/>
          <p14:tracePt t="78306" x="7146925" y="4859338"/>
          <p14:tracePt t="78312" x="7183438" y="4859338"/>
          <p14:tracePt t="78320" x="7219950" y="4859338"/>
          <p14:tracePt t="78327" x="7239000" y="4859338"/>
          <p14:tracePt t="78335" x="7256463" y="4859338"/>
          <p14:tracePt t="78342" x="7307263" y="4859338"/>
          <p14:tracePt t="78350" x="7318375" y="4859338"/>
          <p14:tracePt t="78357" x="7362825" y="4859338"/>
          <p14:tracePt t="78365" x="7416800" y="4859338"/>
          <p14:tracePt t="78373" x="7454900" y="4859338"/>
          <p14:tracePt t="78379" x="7478713" y="4859338"/>
          <p14:tracePt t="78387" x="7516813" y="4859338"/>
          <p14:tracePt t="78394" x="7553325" y="4859338"/>
          <p14:tracePt t="78403" x="7566025" y="4859338"/>
          <p14:tracePt t="78410" x="7596188" y="4872038"/>
          <p14:tracePt t="78417" x="7615238" y="4878388"/>
          <p14:tracePt t="78425" x="7627938" y="4884738"/>
          <p14:tracePt t="78433" x="7658100" y="4891088"/>
          <p14:tracePt t="78440" x="7677150" y="4897438"/>
          <p14:tracePt t="78447" x="7700963" y="4908550"/>
          <p14:tracePt t="78455" x="7737475" y="4914900"/>
          <p14:tracePt t="78462" x="7769225" y="4933950"/>
          <p14:tracePt t="78470" x="7788275" y="4933950"/>
          <p14:tracePt t="78477" x="7854950" y="4957763"/>
          <p14:tracePt t="78485" x="7886700" y="4976813"/>
          <p14:tracePt t="78492" x="7916863" y="4989513"/>
          <p14:tracePt t="78500" x="7923213" y="4995863"/>
          <p14:tracePt t="78509" x="7929563" y="5002213"/>
          <p14:tracePt t="78515" x="7948613" y="5013325"/>
          <p14:tracePt t="78522" x="7959725" y="5026025"/>
          <p14:tracePt t="78530" x="7978775" y="5038725"/>
          <p14:tracePt t="78537" x="7991475" y="5057775"/>
          <p14:tracePt t="78544" x="8002588" y="5062538"/>
          <p14:tracePt t="78552" x="8021638" y="5081588"/>
          <p14:tracePt t="78560" x="8040688" y="5100638"/>
          <p14:tracePt t="78567" x="8040688" y="5106988"/>
          <p14:tracePt t="78575" x="8058150" y="5124450"/>
          <p14:tracePt t="78582" x="8070850" y="5143500"/>
          <p14:tracePt t="78589" x="8077200" y="5156200"/>
          <p14:tracePt t="78597" x="8083550" y="5168900"/>
          <p14:tracePt t="78605" x="8089900" y="5192713"/>
          <p14:tracePt t="78612" x="8102600" y="5218113"/>
          <p14:tracePt t="78620" x="8107363" y="5241925"/>
          <p14:tracePt t="78627" x="8120063" y="5267325"/>
          <p14:tracePt t="78635" x="8139113" y="5310188"/>
          <p14:tracePt t="78642" x="8139113" y="5316538"/>
          <p14:tracePt t="78650" x="8145463" y="5340350"/>
          <p14:tracePt t="78657" x="8158163" y="5384800"/>
          <p14:tracePt t="78665" x="8158163" y="5402263"/>
          <p14:tracePt t="78673" x="8169275" y="5434013"/>
          <p14:tracePt t="78680" x="8169275" y="5457825"/>
          <p14:tracePt t="78687" x="8169275" y="5470525"/>
          <p14:tracePt t="78694" x="8169275" y="5494338"/>
          <p14:tracePt t="78702" x="8169275" y="5526088"/>
          <p14:tracePt t="78710" x="8169275" y="5549900"/>
          <p14:tracePt t="78717" x="8169275" y="5562600"/>
          <p14:tracePt t="78725" x="8158163" y="5594350"/>
          <p14:tracePt t="78732" x="8151813" y="5624513"/>
          <p14:tracePt t="78740" x="8145463" y="5630863"/>
          <p14:tracePt t="78747" x="8132763" y="5649913"/>
          <p14:tracePt t="78755" x="8120063" y="5673725"/>
          <p14:tracePt t="78762" x="8107363" y="5692775"/>
          <p14:tracePt t="78770" x="8083550" y="5710238"/>
          <p14:tracePt t="78777" x="8058150" y="5741988"/>
          <p14:tracePt t="78785" x="8047038" y="5748338"/>
          <p14:tracePt t="78792" x="8027988" y="5778500"/>
          <p14:tracePt t="78800" x="8002588" y="5803900"/>
          <p14:tracePt t="78809" x="7985125" y="5815013"/>
          <p14:tracePt t="78814" x="7972425" y="5827713"/>
          <p14:tracePt t="78822" x="7942263" y="5840413"/>
          <p14:tracePt t="78829" x="7897813" y="5870575"/>
          <p14:tracePt t="78837" x="7886700" y="5876925"/>
          <p14:tracePt t="78844" x="7854950" y="5889625"/>
          <p14:tracePt t="78852" x="7812088" y="5908675"/>
          <p14:tracePt t="78860" x="7799388" y="5915025"/>
          <p14:tracePt t="78867" x="7762875" y="5919788"/>
          <p14:tracePt t="78876" x="7732713" y="5926138"/>
          <p14:tracePt t="78882" x="7713663" y="5932488"/>
          <p14:tracePt t="78890" x="7658100" y="5945188"/>
          <p14:tracePt t="78897" x="7608888" y="5945188"/>
          <p14:tracePt t="78905" x="7540625" y="5945188"/>
          <p14:tracePt t="78912" x="7504113" y="5945188"/>
          <p14:tracePt t="78920" x="7429500" y="5945188"/>
          <p14:tracePt t="78927" x="7356475" y="5945188"/>
          <p14:tracePt t="78935" x="7331075" y="5945188"/>
          <p14:tracePt t="78942" x="7281863" y="5945188"/>
          <p14:tracePt t="78950" x="7219950" y="5945188"/>
          <p14:tracePt t="78957" x="7202488" y="5945188"/>
          <p14:tracePt t="78965" x="7146925" y="5938838"/>
          <p14:tracePt t="78973" x="7078663" y="5938838"/>
          <p14:tracePt t="78980" x="7053263" y="5932488"/>
          <p14:tracePt t="78987" x="6986588" y="5915025"/>
          <p14:tracePt t="78994" x="6937375" y="5908675"/>
          <p14:tracePt t="79002" x="6862763" y="5895975"/>
          <p14:tracePt t="79010" x="6819900" y="5889625"/>
          <p14:tracePt t="79017" x="6732588" y="5870575"/>
          <p14:tracePt t="79025" x="6653213" y="5859463"/>
          <p14:tracePt t="79032" x="6627813" y="5853113"/>
          <p14:tracePt t="79039" x="6572250" y="5846763"/>
          <p14:tracePt t="79047" x="6535738" y="5834063"/>
          <p14:tracePt t="79055" x="6505575" y="5834063"/>
          <p14:tracePt t="79062" x="6480175" y="5827713"/>
          <p14:tracePt t="79069" x="6450013" y="5827713"/>
          <p14:tracePt t="79077" x="6430963" y="5827713"/>
          <p14:tracePt t="79084" x="6411913" y="5827713"/>
          <p14:tracePt t="79091" x="6381750" y="5821363"/>
          <p14:tracePt t="79107" x="6362700" y="5821363"/>
          <p14:tracePt t="79114" x="6351588" y="5821363"/>
          <p14:tracePt t="79121" x="6338888" y="5815013"/>
          <p14:tracePt t="79129" x="6332538" y="5815013"/>
          <p14:tracePt t="79137" x="6326188" y="5810250"/>
          <p14:tracePt t="79145" x="6319838" y="5810250"/>
          <p14:tracePt t="79153" x="6313488" y="5810250"/>
          <p14:tracePt t="79168" x="6313488" y="58039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例子：激光计时器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20"/>
            <a:ext cx="3943350" cy="5267836"/>
          </a:xfrm>
        </p:spPr>
        <p:txBody>
          <a:bodyPr>
            <a:normAutofit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设计要求：按住按钮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个时钟周期以上，激光器会被激发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设计方案：如右下图，可以使用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个级联的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触发器来实现。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组合 28676">
            <a:extLst>
              <a:ext uri="{FF2B5EF4-FFF2-40B4-BE49-F238E27FC236}">
                <a16:creationId xmlns:a16="http://schemas.microsoft.com/office/drawing/2014/main" id="{0131EBE6-2254-B549-B135-6C3EF4E3DFFD}"/>
              </a:ext>
            </a:extLst>
          </p:cNvPr>
          <p:cNvGrpSpPr>
            <a:grpSpLocks/>
          </p:cNvGrpSpPr>
          <p:nvPr/>
        </p:nvGrpSpPr>
        <p:grpSpPr bwMode="auto">
          <a:xfrm>
            <a:off x="5176837" y="1580314"/>
            <a:ext cx="3338513" cy="1447800"/>
            <a:chOff x="0" y="0"/>
            <a:chExt cx="2103" cy="912"/>
          </a:xfrm>
        </p:grpSpPr>
        <p:sp>
          <p:nvSpPr>
            <p:cNvPr id="8" name="未知">
              <a:extLst>
                <a:ext uri="{FF2B5EF4-FFF2-40B4-BE49-F238E27FC236}">
                  <a16:creationId xmlns:a16="http://schemas.microsoft.com/office/drawing/2014/main" id="{C0303950-507E-1845-B18F-48429B673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431"/>
              <a:ext cx="514" cy="330"/>
            </a:xfrm>
            <a:custGeom>
              <a:avLst/>
              <a:gdLst>
                <a:gd name="T0" fmla="*/ 258 w 173"/>
                <a:gd name="T1" fmla="*/ 30 h 111"/>
                <a:gd name="T2" fmla="*/ 131 w 173"/>
                <a:gd name="T3" fmla="*/ 80 h 111"/>
                <a:gd name="T4" fmla="*/ 122 w 173"/>
                <a:gd name="T5" fmla="*/ 86 h 111"/>
                <a:gd name="T6" fmla="*/ 0 w 173"/>
                <a:gd name="T7" fmla="*/ 291 h 111"/>
                <a:gd name="T8" fmla="*/ 416 w 173"/>
                <a:gd name="T9" fmla="*/ 256 h 111"/>
                <a:gd name="T10" fmla="*/ 514 w 173"/>
                <a:gd name="T11" fmla="*/ 116 h 111"/>
                <a:gd name="T12" fmla="*/ 472 w 173"/>
                <a:gd name="T13" fmla="*/ 56 h 111"/>
                <a:gd name="T14" fmla="*/ 371 w 173"/>
                <a:gd name="T15" fmla="*/ 30 h 111"/>
                <a:gd name="T16" fmla="*/ 342 w 173"/>
                <a:gd name="T17" fmla="*/ 6 h 111"/>
                <a:gd name="T18" fmla="*/ 258 w 173"/>
                <a:gd name="T19" fmla="*/ 3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3" h="111">
                  <a:moveTo>
                    <a:pt x="87" y="10"/>
                  </a:moveTo>
                  <a:cubicBezTo>
                    <a:pt x="72" y="14"/>
                    <a:pt x="58" y="21"/>
                    <a:pt x="44" y="27"/>
                  </a:cubicBezTo>
                  <a:cubicBezTo>
                    <a:pt x="43" y="27"/>
                    <a:pt x="42" y="28"/>
                    <a:pt x="41" y="29"/>
                  </a:cubicBezTo>
                  <a:cubicBezTo>
                    <a:pt x="22" y="48"/>
                    <a:pt x="11" y="73"/>
                    <a:pt x="0" y="98"/>
                  </a:cubicBezTo>
                  <a:cubicBezTo>
                    <a:pt x="46" y="104"/>
                    <a:pt x="97" y="111"/>
                    <a:pt x="140" y="86"/>
                  </a:cubicBezTo>
                  <a:cubicBezTo>
                    <a:pt x="157" y="75"/>
                    <a:pt x="170" y="59"/>
                    <a:pt x="173" y="39"/>
                  </a:cubicBezTo>
                  <a:cubicBezTo>
                    <a:pt x="169" y="32"/>
                    <a:pt x="167" y="23"/>
                    <a:pt x="159" y="19"/>
                  </a:cubicBezTo>
                  <a:cubicBezTo>
                    <a:pt x="148" y="15"/>
                    <a:pt x="135" y="15"/>
                    <a:pt x="125" y="10"/>
                  </a:cubicBezTo>
                  <a:cubicBezTo>
                    <a:pt x="123" y="5"/>
                    <a:pt x="118" y="2"/>
                    <a:pt x="115" y="2"/>
                  </a:cubicBezTo>
                  <a:cubicBezTo>
                    <a:pt x="105" y="0"/>
                    <a:pt x="96" y="5"/>
                    <a:pt x="87" y="10"/>
                  </a:cubicBezTo>
                  <a:close/>
                </a:path>
              </a:pathLst>
            </a:custGeom>
            <a:solidFill>
              <a:srgbClr val="C7D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未知">
              <a:extLst>
                <a:ext uri="{FF2B5EF4-FFF2-40B4-BE49-F238E27FC236}">
                  <a16:creationId xmlns:a16="http://schemas.microsoft.com/office/drawing/2014/main" id="{EC8026ED-46F4-BF49-A1CB-8150EC7FA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431"/>
              <a:ext cx="514" cy="291"/>
            </a:xfrm>
            <a:custGeom>
              <a:avLst/>
              <a:gdLst>
                <a:gd name="T0" fmla="*/ 514 w 173"/>
                <a:gd name="T1" fmla="*/ 116 h 98"/>
                <a:gd name="T2" fmla="*/ 472 w 173"/>
                <a:gd name="T3" fmla="*/ 56 h 98"/>
                <a:gd name="T4" fmla="*/ 371 w 173"/>
                <a:gd name="T5" fmla="*/ 30 h 98"/>
                <a:gd name="T6" fmla="*/ 342 w 173"/>
                <a:gd name="T7" fmla="*/ 6 h 98"/>
                <a:gd name="T8" fmla="*/ 258 w 173"/>
                <a:gd name="T9" fmla="*/ 30 h 98"/>
                <a:gd name="T10" fmla="*/ 131 w 173"/>
                <a:gd name="T11" fmla="*/ 80 h 98"/>
                <a:gd name="T12" fmla="*/ 122 w 173"/>
                <a:gd name="T13" fmla="*/ 86 h 98"/>
                <a:gd name="T14" fmla="*/ 0 w 173"/>
                <a:gd name="T15" fmla="*/ 291 h 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3" h="98">
                  <a:moveTo>
                    <a:pt x="173" y="39"/>
                  </a:moveTo>
                  <a:cubicBezTo>
                    <a:pt x="169" y="32"/>
                    <a:pt x="167" y="23"/>
                    <a:pt x="159" y="19"/>
                  </a:cubicBezTo>
                  <a:cubicBezTo>
                    <a:pt x="148" y="15"/>
                    <a:pt x="135" y="15"/>
                    <a:pt x="125" y="10"/>
                  </a:cubicBezTo>
                  <a:cubicBezTo>
                    <a:pt x="123" y="5"/>
                    <a:pt x="118" y="2"/>
                    <a:pt x="115" y="2"/>
                  </a:cubicBezTo>
                  <a:cubicBezTo>
                    <a:pt x="105" y="0"/>
                    <a:pt x="96" y="5"/>
                    <a:pt x="87" y="10"/>
                  </a:cubicBezTo>
                  <a:cubicBezTo>
                    <a:pt x="72" y="14"/>
                    <a:pt x="58" y="21"/>
                    <a:pt x="44" y="27"/>
                  </a:cubicBezTo>
                  <a:cubicBezTo>
                    <a:pt x="43" y="27"/>
                    <a:pt x="42" y="28"/>
                    <a:pt x="41" y="29"/>
                  </a:cubicBezTo>
                  <a:cubicBezTo>
                    <a:pt x="22" y="48"/>
                    <a:pt x="11" y="73"/>
                    <a:pt x="0" y="9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未知">
              <a:extLst>
                <a:ext uri="{FF2B5EF4-FFF2-40B4-BE49-F238E27FC236}">
                  <a16:creationId xmlns:a16="http://schemas.microsoft.com/office/drawing/2014/main" id="{61D7176E-D6E7-EF43-A110-57F473228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116"/>
              <a:ext cx="303" cy="460"/>
            </a:xfrm>
            <a:custGeom>
              <a:avLst/>
              <a:gdLst>
                <a:gd name="T0" fmla="*/ 134 w 102"/>
                <a:gd name="T1" fmla="*/ 383 h 155"/>
                <a:gd name="T2" fmla="*/ 110 w 102"/>
                <a:gd name="T3" fmla="*/ 332 h 155"/>
                <a:gd name="T4" fmla="*/ 68 w 102"/>
                <a:gd name="T5" fmla="*/ 338 h 155"/>
                <a:gd name="T6" fmla="*/ 42 w 102"/>
                <a:gd name="T7" fmla="*/ 315 h 155"/>
                <a:gd name="T8" fmla="*/ 39 w 102"/>
                <a:gd name="T9" fmla="*/ 279 h 155"/>
                <a:gd name="T10" fmla="*/ 30 w 102"/>
                <a:gd name="T11" fmla="*/ 273 h 155"/>
                <a:gd name="T12" fmla="*/ 36 w 102"/>
                <a:gd name="T13" fmla="*/ 255 h 155"/>
                <a:gd name="T14" fmla="*/ 21 w 102"/>
                <a:gd name="T15" fmla="*/ 237 h 155"/>
                <a:gd name="T16" fmla="*/ 24 w 102"/>
                <a:gd name="T17" fmla="*/ 226 h 155"/>
                <a:gd name="T18" fmla="*/ 6 w 102"/>
                <a:gd name="T19" fmla="*/ 217 h 155"/>
                <a:gd name="T20" fmla="*/ 18 w 102"/>
                <a:gd name="T21" fmla="*/ 181 h 155"/>
                <a:gd name="T22" fmla="*/ 15 w 102"/>
                <a:gd name="T23" fmla="*/ 157 h 155"/>
                <a:gd name="T24" fmla="*/ 15 w 102"/>
                <a:gd name="T25" fmla="*/ 154 h 155"/>
                <a:gd name="T26" fmla="*/ 9 w 102"/>
                <a:gd name="T27" fmla="*/ 142 h 155"/>
                <a:gd name="T28" fmla="*/ 6 w 102"/>
                <a:gd name="T29" fmla="*/ 142 h 155"/>
                <a:gd name="T30" fmla="*/ 9 w 102"/>
                <a:gd name="T31" fmla="*/ 137 h 155"/>
                <a:gd name="T32" fmla="*/ 0 w 102"/>
                <a:gd name="T33" fmla="*/ 119 h 155"/>
                <a:gd name="T34" fmla="*/ 0 w 102"/>
                <a:gd name="T35" fmla="*/ 113 h 155"/>
                <a:gd name="T36" fmla="*/ 15 w 102"/>
                <a:gd name="T37" fmla="*/ 92 h 155"/>
                <a:gd name="T38" fmla="*/ 48 w 102"/>
                <a:gd name="T39" fmla="*/ 21 h 155"/>
                <a:gd name="T40" fmla="*/ 181 w 102"/>
                <a:gd name="T41" fmla="*/ 3 h 155"/>
                <a:gd name="T42" fmla="*/ 202 w 102"/>
                <a:gd name="T43" fmla="*/ 12 h 155"/>
                <a:gd name="T44" fmla="*/ 250 w 102"/>
                <a:gd name="T45" fmla="*/ 65 h 155"/>
                <a:gd name="T46" fmla="*/ 279 w 102"/>
                <a:gd name="T47" fmla="*/ 95 h 155"/>
                <a:gd name="T48" fmla="*/ 291 w 102"/>
                <a:gd name="T49" fmla="*/ 110 h 155"/>
                <a:gd name="T50" fmla="*/ 291 w 102"/>
                <a:gd name="T51" fmla="*/ 145 h 155"/>
                <a:gd name="T52" fmla="*/ 273 w 102"/>
                <a:gd name="T53" fmla="*/ 217 h 155"/>
                <a:gd name="T54" fmla="*/ 282 w 102"/>
                <a:gd name="T55" fmla="*/ 294 h 155"/>
                <a:gd name="T56" fmla="*/ 303 w 102"/>
                <a:gd name="T57" fmla="*/ 332 h 155"/>
                <a:gd name="T58" fmla="*/ 264 w 102"/>
                <a:gd name="T59" fmla="*/ 380 h 155"/>
                <a:gd name="T60" fmla="*/ 125 w 102"/>
                <a:gd name="T61" fmla="*/ 448 h 155"/>
                <a:gd name="T62" fmla="*/ 104 w 102"/>
                <a:gd name="T63" fmla="*/ 460 h 155"/>
                <a:gd name="T64" fmla="*/ 134 w 102"/>
                <a:gd name="T65" fmla="*/ 383 h 1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2" h="155">
                  <a:moveTo>
                    <a:pt x="45" y="129"/>
                  </a:moveTo>
                  <a:cubicBezTo>
                    <a:pt x="44" y="123"/>
                    <a:pt x="43" y="115"/>
                    <a:pt x="37" y="112"/>
                  </a:cubicBezTo>
                  <a:cubicBezTo>
                    <a:pt x="32" y="113"/>
                    <a:pt x="28" y="114"/>
                    <a:pt x="23" y="114"/>
                  </a:cubicBezTo>
                  <a:cubicBezTo>
                    <a:pt x="20" y="113"/>
                    <a:pt x="15" y="110"/>
                    <a:pt x="14" y="106"/>
                  </a:cubicBezTo>
                  <a:cubicBezTo>
                    <a:pt x="14" y="102"/>
                    <a:pt x="13" y="98"/>
                    <a:pt x="13" y="94"/>
                  </a:cubicBezTo>
                  <a:cubicBezTo>
                    <a:pt x="12" y="93"/>
                    <a:pt x="11" y="92"/>
                    <a:pt x="10" y="92"/>
                  </a:cubicBezTo>
                  <a:cubicBezTo>
                    <a:pt x="10" y="90"/>
                    <a:pt x="10" y="87"/>
                    <a:pt x="12" y="86"/>
                  </a:cubicBezTo>
                  <a:cubicBezTo>
                    <a:pt x="9" y="84"/>
                    <a:pt x="6" y="83"/>
                    <a:pt x="7" y="80"/>
                  </a:cubicBezTo>
                  <a:cubicBezTo>
                    <a:pt x="8" y="79"/>
                    <a:pt x="8" y="77"/>
                    <a:pt x="8" y="76"/>
                  </a:cubicBezTo>
                  <a:cubicBezTo>
                    <a:pt x="6" y="75"/>
                    <a:pt x="3" y="74"/>
                    <a:pt x="2" y="73"/>
                  </a:cubicBezTo>
                  <a:cubicBezTo>
                    <a:pt x="0" y="69"/>
                    <a:pt x="5" y="65"/>
                    <a:pt x="6" y="61"/>
                  </a:cubicBezTo>
                  <a:cubicBezTo>
                    <a:pt x="6" y="58"/>
                    <a:pt x="5" y="56"/>
                    <a:pt x="5" y="53"/>
                  </a:cubicBezTo>
                  <a:cubicBezTo>
                    <a:pt x="5" y="53"/>
                    <a:pt x="5" y="52"/>
                    <a:pt x="5" y="52"/>
                  </a:cubicBezTo>
                  <a:cubicBezTo>
                    <a:pt x="4" y="50"/>
                    <a:pt x="3" y="49"/>
                    <a:pt x="3" y="48"/>
                  </a:cubicBezTo>
                  <a:cubicBezTo>
                    <a:pt x="3" y="48"/>
                    <a:pt x="2" y="48"/>
                    <a:pt x="2" y="48"/>
                  </a:cubicBezTo>
                  <a:cubicBezTo>
                    <a:pt x="2" y="47"/>
                    <a:pt x="2" y="47"/>
                    <a:pt x="3" y="46"/>
                  </a:cubicBezTo>
                  <a:cubicBezTo>
                    <a:pt x="3" y="43"/>
                    <a:pt x="1" y="42"/>
                    <a:pt x="0" y="40"/>
                  </a:cubicBezTo>
                  <a:cubicBezTo>
                    <a:pt x="0" y="40"/>
                    <a:pt x="0" y="39"/>
                    <a:pt x="0" y="38"/>
                  </a:cubicBezTo>
                  <a:cubicBezTo>
                    <a:pt x="1" y="36"/>
                    <a:pt x="3" y="34"/>
                    <a:pt x="5" y="31"/>
                  </a:cubicBezTo>
                  <a:cubicBezTo>
                    <a:pt x="8" y="23"/>
                    <a:pt x="12" y="15"/>
                    <a:pt x="16" y="7"/>
                  </a:cubicBezTo>
                  <a:cubicBezTo>
                    <a:pt x="30" y="1"/>
                    <a:pt x="46" y="0"/>
                    <a:pt x="61" y="1"/>
                  </a:cubicBezTo>
                  <a:cubicBezTo>
                    <a:pt x="64" y="1"/>
                    <a:pt x="66" y="2"/>
                    <a:pt x="68" y="4"/>
                  </a:cubicBezTo>
                  <a:cubicBezTo>
                    <a:pt x="74" y="9"/>
                    <a:pt x="79" y="15"/>
                    <a:pt x="84" y="22"/>
                  </a:cubicBezTo>
                  <a:cubicBezTo>
                    <a:pt x="86" y="26"/>
                    <a:pt x="90" y="29"/>
                    <a:pt x="94" y="32"/>
                  </a:cubicBezTo>
                  <a:cubicBezTo>
                    <a:pt x="96" y="33"/>
                    <a:pt x="98" y="34"/>
                    <a:pt x="98" y="37"/>
                  </a:cubicBezTo>
                  <a:cubicBezTo>
                    <a:pt x="99" y="41"/>
                    <a:pt x="99" y="44"/>
                    <a:pt x="98" y="49"/>
                  </a:cubicBezTo>
                  <a:cubicBezTo>
                    <a:pt x="97" y="57"/>
                    <a:pt x="94" y="65"/>
                    <a:pt x="92" y="73"/>
                  </a:cubicBezTo>
                  <a:cubicBezTo>
                    <a:pt x="89" y="82"/>
                    <a:pt x="93" y="90"/>
                    <a:pt x="95" y="99"/>
                  </a:cubicBezTo>
                  <a:cubicBezTo>
                    <a:pt x="96" y="104"/>
                    <a:pt x="99" y="108"/>
                    <a:pt x="102" y="112"/>
                  </a:cubicBezTo>
                  <a:cubicBezTo>
                    <a:pt x="101" y="119"/>
                    <a:pt x="95" y="124"/>
                    <a:pt x="89" y="128"/>
                  </a:cubicBezTo>
                  <a:cubicBezTo>
                    <a:pt x="74" y="137"/>
                    <a:pt x="59" y="144"/>
                    <a:pt x="42" y="151"/>
                  </a:cubicBezTo>
                  <a:cubicBezTo>
                    <a:pt x="40" y="152"/>
                    <a:pt x="37" y="153"/>
                    <a:pt x="35" y="155"/>
                  </a:cubicBezTo>
                  <a:cubicBezTo>
                    <a:pt x="37" y="146"/>
                    <a:pt x="41" y="137"/>
                    <a:pt x="45" y="129"/>
                  </a:cubicBezTo>
                  <a:close/>
                </a:path>
              </a:pathLst>
            </a:custGeom>
            <a:solidFill>
              <a:srgbClr val="D9D9D9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未知">
              <a:extLst>
                <a:ext uri="{FF2B5EF4-FFF2-40B4-BE49-F238E27FC236}">
                  <a16:creationId xmlns:a16="http://schemas.microsoft.com/office/drawing/2014/main" id="{0975275A-4592-424D-BB96-F2A6FBAD2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68"/>
              <a:ext cx="303" cy="303"/>
            </a:xfrm>
            <a:custGeom>
              <a:avLst/>
              <a:gdLst>
                <a:gd name="T0" fmla="*/ 30 w 102"/>
                <a:gd name="T1" fmla="*/ 95 h 102"/>
                <a:gd name="T2" fmla="*/ 0 w 102"/>
                <a:gd name="T3" fmla="*/ 45 h 102"/>
                <a:gd name="T4" fmla="*/ 33 w 102"/>
                <a:gd name="T5" fmla="*/ 27 h 102"/>
                <a:gd name="T6" fmla="*/ 21 w 102"/>
                <a:gd name="T7" fmla="*/ 24 h 102"/>
                <a:gd name="T8" fmla="*/ 51 w 102"/>
                <a:gd name="T9" fmla="*/ 21 h 102"/>
                <a:gd name="T10" fmla="*/ 42 w 102"/>
                <a:gd name="T11" fmla="*/ 18 h 102"/>
                <a:gd name="T12" fmla="*/ 74 w 102"/>
                <a:gd name="T13" fmla="*/ 18 h 102"/>
                <a:gd name="T14" fmla="*/ 62 w 102"/>
                <a:gd name="T15" fmla="*/ 12 h 102"/>
                <a:gd name="T16" fmla="*/ 196 w 102"/>
                <a:gd name="T17" fmla="*/ 3 h 102"/>
                <a:gd name="T18" fmla="*/ 250 w 102"/>
                <a:gd name="T19" fmla="*/ 12 h 102"/>
                <a:gd name="T20" fmla="*/ 297 w 102"/>
                <a:gd name="T21" fmla="*/ 59 h 102"/>
                <a:gd name="T22" fmla="*/ 300 w 102"/>
                <a:gd name="T23" fmla="*/ 65 h 102"/>
                <a:gd name="T24" fmla="*/ 300 w 102"/>
                <a:gd name="T25" fmla="*/ 166 h 102"/>
                <a:gd name="T26" fmla="*/ 297 w 102"/>
                <a:gd name="T27" fmla="*/ 184 h 102"/>
                <a:gd name="T28" fmla="*/ 285 w 102"/>
                <a:gd name="T29" fmla="*/ 217 h 102"/>
                <a:gd name="T30" fmla="*/ 261 w 102"/>
                <a:gd name="T31" fmla="*/ 300 h 102"/>
                <a:gd name="T32" fmla="*/ 258 w 102"/>
                <a:gd name="T33" fmla="*/ 300 h 102"/>
                <a:gd name="T34" fmla="*/ 250 w 102"/>
                <a:gd name="T35" fmla="*/ 253 h 102"/>
                <a:gd name="T36" fmla="*/ 270 w 102"/>
                <a:gd name="T37" fmla="*/ 214 h 102"/>
                <a:gd name="T38" fmla="*/ 276 w 102"/>
                <a:gd name="T39" fmla="*/ 172 h 102"/>
                <a:gd name="T40" fmla="*/ 273 w 102"/>
                <a:gd name="T41" fmla="*/ 160 h 102"/>
                <a:gd name="T42" fmla="*/ 223 w 102"/>
                <a:gd name="T43" fmla="*/ 178 h 102"/>
                <a:gd name="T44" fmla="*/ 211 w 102"/>
                <a:gd name="T45" fmla="*/ 196 h 102"/>
                <a:gd name="T46" fmla="*/ 187 w 102"/>
                <a:gd name="T47" fmla="*/ 199 h 102"/>
                <a:gd name="T48" fmla="*/ 184 w 102"/>
                <a:gd name="T49" fmla="*/ 172 h 102"/>
                <a:gd name="T50" fmla="*/ 163 w 102"/>
                <a:gd name="T51" fmla="*/ 149 h 102"/>
                <a:gd name="T52" fmla="*/ 172 w 102"/>
                <a:gd name="T53" fmla="*/ 110 h 102"/>
                <a:gd name="T54" fmla="*/ 172 w 102"/>
                <a:gd name="T55" fmla="*/ 104 h 102"/>
                <a:gd name="T56" fmla="*/ 131 w 102"/>
                <a:gd name="T57" fmla="*/ 71 h 102"/>
                <a:gd name="T58" fmla="*/ 30 w 102"/>
                <a:gd name="T59" fmla="*/ 95 h 10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02" h="102">
                  <a:moveTo>
                    <a:pt x="10" y="32"/>
                  </a:moveTo>
                  <a:cubicBezTo>
                    <a:pt x="5" y="27"/>
                    <a:pt x="1" y="22"/>
                    <a:pt x="0" y="15"/>
                  </a:cubicBezTo>
                  <a:cubicBezTo>
                    <a:pt x="3" y="11"/>
                    <a:pt x="7" y="11"/>
                    <a:pt x="11" y="9"/>
                  </a:cubicBezTo>
                  <a:cubicBezTo>
                    <a:pt x="10" y="8"/>
                    <a:pt x="8" y="8"/>
                    <a:pt x="7" y="8"/>
                  </a:cubicBezTo>
                  <a:cubicBezTo>
                    <a:pt x="10" y="7"/>
                    <a:pt x="13" y="7"/>
                    <a:pt x="17" y="7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7" y="5"/>
                    <a:pt x="21" y="6"/>
                    <a:pt x="25" y="6"/>
                  </a:cubicBezTo>
                  <a:cubicBezTo>
                    <a:pt x="24" y="5"/>
                    <a:pt x="23" y="5"/>
                    <a:pt x="21" y="4"/>
                  </a:cubicBezTo>
                  <a:cubicBezTo>
                    <a:pt x="36" y="3"/>
                    <a:pt x="51" y="3"/>
                    <a:pt x="66" y="1"/>
                  </a:cubicBezTo>
                  <a:cubicBezTo>
                    <a:pt x="73" y="0"/>
                    <a:pt x="78" y="1"/>
                    <a:pt x="84" y="4"/>
                  </a:cubicBezTo>
                  <a:cubicBezTo>
                    <a:pt x="91" y="8"/>
                    <a:pt x="96" y="14"/>
                    <a:pt x="100" y="20"/>
                  </a:cubicBezTo>
                  <a:cubicBezTo>
                    <a:pt x="100" y="21"/>
                    <a:pt x="101" y="21"/>
                    <a:pt x="101" y="22"/>
                  </a:cubicBezTo>
                  <a:cubicBezTo>
                    <a:pt x="102" y="33"/>
                    <a:pt x="101" y="45"/>
                    <a:pt x="101" y="56"/>
                  </a:cubicBezTo>
                  <a:cubicBezTo>
                    <a:pt x="101" y="58"/>
                    <a:pt x="101" y="60"/>
                    <a:pt x="100" y="62"/>
                  </a:cubicBezTo>
                  <a:cubicBezTo>
                    <a:pt x="98" y="65"/>
                    <a:pt x="97" y="69"/>
                    <a:pt x="96" y="73"/>
                  </a:cubicBezTo>
                  <a:cubicBezTo>
                    <a:pt x="93" y="83"/>
                    <a:pt x="90" y="92"/>
                    <a:pt x="88" y="101"/>
                  </a:cubicBezTo>
                  <a:cubicBezTo>
                    <a:pt x="87" y="101"/>
                    <a:pt x="87" y="102"/>
                    <a:pt x="87" y="101"/>
                  </a:cubicBezTo>
                  <a:cubicBezTo>
                    <a:pt x="83" y="97"/>
                    <a:pt x="84" y="90"/>
                    <a:pt x="84" y="85"/>
                  </a:cubicBezTo>
                  <a:cubicBezTo>
                    <a:pt x="88" y="81"/>
                    <a:pt x="89" y="76"/>
                    <a:pt x="91" y="72"/>
                  </a:cubicBezTo>
                  <a:cubicBezTo>
                    <a:pt x="93" y="67"/>
                    <a:pt x="94" y="62"/>
                    <a:pt x="93" y="58"/>
                  </a:cubicBezTo>
                  <a:cubicBezTo>
                    <a:pt x="93" y="56"/>
                    <a:pt x="92" y="54"/>
                    <a:pt x="92" y="54"/>
                  </a:cubicBezTo>
                  <a:cubicBezTo>
                    <a:pt x="88" y="44"/>
                    <a:pt x="77" y="54"/>
                    <a:pt x="75" y="60"/>
                  </a:cubicBezTo>
                  <a:cubicBezTo>
                    <a:pt x="72" y="60"/>
                    <a:pt x="72" y="64"/>
                    <a:pt x="71" y="66"/>
                  </a:cubicBezTo>
                  <a:cubicBezTo>
                    <a:pt x="68" y="66"/>
                    <a:pt x="66" y="67"/>
                    <a:pt x="63" y="67"/>
                  </a:cubicBezTo>
                  <a:cubicBezTo>
                    <a:pt x="63" y="64"/>
                    <a:pt x="64" y="61"/>
                    <a:pt x="62" y="58"/>
                  </a:cubicBezTo>
                  <a:cubicBezTo>
                    <a:pt x="60" y="55"/>
                    <a:pt x="56" y="53"/>
                    <a:pt x="55" y="50"/>
                  </a:cubicBezTo>
                  <a:cubicBezTo>
                    <a:pt x="54" y="45"/>
                    <a:pt x="56" y="41"/>
                    <a:pt x="58" y="37"/>
                  </a:cubicBezTo>
                  <a:cubicBezTo>
                    <a:pt x="58" y="36"/>
                    <a:pt x="58" y="35"/>
                    <a:pt x="58" y="35"/>
                  </a:cubicBezTo>
                  <a:cubicBezTo>
                    <a:pt x="54" y="30"/>
                    <a:pt x="49" y="27"/>
                    <a:pt x="44" y="24"/>
                  </a:cubicBezTo>
                  <a:cubicBezTo>
                    <a:pt x="32" y="25"/>
                    <a:pt x="22" y="33"/>
                    <a:pt x="10" y="32"/>
                  </a:cubicBezTo>
                  <a:close/>
                </a:path>
              </a:pathLst>
            </a:custGeom>
            <a:solidFill>
              <a:srgbClr val="666666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未知">
              <a:extLst>
                <a:ext uri="{FF2B5EF4-FFF2-40B4-BE49-F238E27FC236}">
                  <a16:creationId xmlns:a16="http://schemas.microsoft.com/office/drawing/2014/main" id="{923D4D7C-3E12-E140-9252-CFD5397CB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" y="226"/>
              <a:ext cx="32" cy="36"/>
            </a:xfrm>
            <a:custGeom>
              <a:avLst/>
              <a:gdLst>
                <a:gd name="T0" fmla="*/ 0 w 11"/>
                <a:gd name="T1" fmla="*/ 36 h 12"/>
                <a:gd name="T2" fmla="*/ 3 w 11"/>
                <a:gd name="T3" fmla="*/ 15 h 12"/>
                <a:gd name="T4" fmla="*/ 26 w 11"/>
                <a:gd name="T5" fmla="*/ 3 h 12"/>
                <a:gd name="T6" fmla="*/ 32 w 11"/>
                <a:gd name="T7" fmla="*/ 1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12">
                  <a:moveTo>
                    <a:pt x="0" y="12"/>
                  </a:moveTo>
                  <a:cubicBezTo>
                    <a:pt x="0" y="10"/>
                    <a:pt x="0" y="7"/>
                    <a:pt x="1" y="5"/>
                  </a:cubicBezTo>
                  <a:cubicBezTo>
                    <a:pt x="2" y="2"/>
                    <a:pt x="6" y="0"/>
                    <a:pt x="9" y="1"/>
                  </a:cubicBezTo>
                  <a:cubicBezTo>
                    <a:pt x="10" y="1"/>
                    <a:pt x="11" y="4"/>
                    <a:pt x="11" y="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未知">
              <a:extLst>
                <a:ext uri="{FF2B5EF4-FFF2-40B4-BE49-F238E27FC236}">
                  <a16:creationId xmlns:a16="http://schemas.microsoft.com/office/drawing/2014/main" id="{CB923F6D-5DD6-DD42-BC59-74F4329CD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" y="267"/>
              <a:ext cx="27" cy="27"/>
            </a:xfrm>
            <a:custGeom>
              <a:avLst/>
              <a:gdLst>
                <a:gd name="T0" fmla="*/ 0 w 9"/>
                <a:gd name="T1" fmla="*/ 0 h 9"/>
                <a:gd name="T2" fmla="*/ 3 w 9"/>
                <a:gd name="T3" fmla="*/ 3 h 9"/>
                <a:gd name="T4" fmla="*/ 9 w 9"/>
                <a:gd name="T5" fmla="*/ 15 h 9"/>
                <a:gd name="T6" fmla="*/ 9 w 9"/>
                <a:gd name="T7" fmla="*/ 27 h 9"/>
                <a:gd name="T8" fmla="*/ 12 w 9"/>
                <a:gd name="T9" fmla="*/ 27 h 9"/>
                <a:gd name="T10" fmla="*/ 27 w 9"/>
                <a:gd name="T11" fmla="*/ 9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3" y="1"/>
                    <a:pt x="4" y="3"/>
                    <a:pt x="3" y="5"/>
                  </a:cubicBezTo>
                  <a:cubicBezTo>
                    <a:pt x="3" y="6"/>
                    <a:pt x="2" y="7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5" y="7"/>
                    <a:pt x="7" y="4"/>
                    <a:pt x="9" y="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未知">
              <a:extLst>
                <a:ext uri="{FF2B5EF4-FFF2-40B4-BE49-F238E27FC236}">
                  <a16:creationId xmlns:a16="http://schemas.microsoft.com/office/drawing/2014/main" id="{98544AD4-3FD6-3D4F-A522-3C3F0FB0C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300"/>
              <a:ext cx="36" cy="45"/>
            </a:xfrm>
            <a:custGeom>
              <a:avLst/>
              <a:gdLst>
                <a:gd name="T0" fmla="*/ 36 w 12"/>
                <a:gd name="T1" fmla="*/ 15 h 15"/>
                <a:gd name="T2" fmla="*/ 33 w 12"/>
                <a:gd name="T3" fmla="*/ 21 h 15"/>
                <a:gd name="T4" fmla="*/ 30 w 12"/>
                <a:gd name="T5" fmla="*/ 21 h 15"/>
                <a:gd name="T6" fmla="*/ 9 w 12"/>
                <a:gd name="T7" fmla="*/ 0 h 15"/>
                <a:gd name="T8" fmla="*/ 0 w 12"/>
                <a:gd name="T9" fmla="*/ 45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5">
                  <a:moveTo>
                    <a:pt x="12" y="5"/>
                  </a:moveTo>
                  <a:cubicBezTo>
                    <a:pt x="11" y="6"/>
                    <a:pt x="11" y="6"/>
                    <a:pt x="11" y="7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5" y="8"/>
                    <a:pt x="2" y="4"/>
                    <a:pt x="3" y="0"/>
                  </a:cubicBezTo>
                  <a:cubicBezTo>
                    <a:pt x="3" y="5"/>
                    <a:pt x="1" y="10"/>
                    <a:pt x="0" y="1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未知">
              <a:extLst>
                <a:ext uri="{FF2B5EF4-FFF2-40B4-BE49-F238E27FC236}">
                  <a16:creationId xmlns:a16="http://schemas.microsoft.com/office/drawing/2014/main" id="{399246DC-6102-FF42-8D55-CF245AB93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250"/>
              <a:ext cx="24" cy="12"/>
            </a:xfrm>
            <a:custGeom>
              <a:avLst/>
              <a:gdLst>
                <a:gd name="T0" fmla="*/ 0 w 8"/>
                <a:gd name="T1" fmla="*/ 6 h 4"/>
                <a:gd name="T2" fmla="*/ 9 w 8"/>
                <a:gd name="T3" fmla="*/ 0 h 4"/>
                <a:gd name="T4" fmla="*/ 24 w 8"/>
                <a:gd name="T5" fmla="*/ 12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2" y="3"/>
                    <a:pt x="2" y="1"/>
                    <a:pt x="3" y="0"/>
                  </a:cubicBezTo>
                  <a:cubicBezTo>
                    <a:pt x="5" y="2"/>
                    <a:pt x="6" y="3"/>
                    <a:pt x="8" y="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未知">
              <a:extLst>
                <a:ext uri="{FF2B5EF4-FFF2-40B4-BE49-F238E27FC236}">
                  <a16:creationId xmlns:a16="http://schemas.microsoft.com/office/drawing/2014/main" id="{F0D56240-16D0-3044-B809-857A3D7E3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256"/>
              <a:ext cx="6" cy="11"/>
            </a:xfrm>
            <a:custGeom>
              <a:avLst/>
              <a:gdLst>
                <a:gd name="T0" fmla="*/ 3 w 2"/>
                <a:gd name="T1" fmla="*/ 0 h 4"/>
                <a:gd name="T2" fmla="*/ 6 w 2"/>
                <a:gd name="T3" fmla="*/ 11 h 4"/>
                <a:gd name="T4" fmla="*/ 6 w 2"/>
                <a:gd name="T5" fmla="*/ 3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1"/>
                    <a:pt x="0" y="3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未知">
              <a:extLst>
                <a:ext uri="{FF2B5EF4-FFF2-40B4-BE49-F238E27FC236}">
                  <a16:creationId xmlns:a16="http://schemas.microsoft.com/office/drawing/2014/main" id="{D4D305AC-7071-E942-9556-424525E1F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8" y="226"/>
              <a:ext cx="27" cy="15"/>
            </a:xfrm>
            <a:custGeom>
              <a:avLst/>
              <a:gdLst>
                <a:gd name="T0" fmla="*/ 0 w 9"/>
                <a:gd name="T1" fmla="*/ 6 h 5"/>
                <a:gd name="T2" fmla="*/ 12 w 9"/>
                <a:gd name="T3" fmla="*/ 3 h 5"/>
                <a:gd name="T4" fmla="*/ 27 w 9"/>
                <a:gd name="T5" fmla="*/ 15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5">
                  <a:moveTo>
                    <a:pt x="0" y="2"/>
                  </a:moveTo>
                  <a:cubicBezTo>
                    <a:pt x="1" y="2"/>
                    <a:pt x="2" y="0"/>
                    <a:pt x="4" y="1"/>
                  </a:cubicBezTo>
                  <a:cubicBezTo>
                    <a:pt x="6" y="2"/>
                    <a:pt x="7" y="4"/>
                    <a:pt x="9" y="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未知">
              <a:extLst>
                <a:ext uri="{FF2B5EF4-FFF2-40B4-BE49-F238E27FC236}">
                  <a16:creationId xmlns:a16="http://schemas.microsoft.com/office/drawing/2014/main" id="{FD994987-AC09-CC44-86A6-6C348072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3" y="250"/>
              <a:ext cx="21" cy="47"/>
            </a:xfrm>
            <a:custGeom>
              <a:avLst/>
              <a:gdLst>
                <a:gd name="T0" fmla="*/ 15 w 7"/>
                <a:gd name="T1" fmla="*/ 0 h 16"/>
                <a:gd name="T2" fmla="*/ 0 w 7"/>
                <a:gd name="T3" fmla="*/ 47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6">
                  <a:moveTo>
                    <a:pt x="5" y="0"/>
                  </a:moveTo>
                  <a:cubicBezTo>
                    <a:pt x="7" y="6"/>
                    <a:pt x="4" y="11"/>
                    <a:pt x="0" y="1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未知">
              <a:extLst>
                <a:ext uri="{FF2B5EF4-FFF2-40B4-BE49-F238E27FC236}">
                  <a16:creationId xmlns:a16="http://schemas.microsoft.com/office/drawing/2014/main" id="{6952FE84-FE0E-3246-885B-E57A3BCDB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232"/>
              <a:ext cx="21" cy="9"/>
            </a:xfrm>
            <a:custGeom>
              <a:avLst/>
              <a:gdLst>
                <a:gd name="T0" fmla="*/ 0 w 7"/>
                <a:gd name="T1" fmla="*/ 9 h 3"/>
                <a:gd name="T2" fmla="*/ 6 w 7"/>
                <a:gd name="T3" fmla="*/ 3 h 3"/>
                <a:gd name="T4" fmla="*/ 21 w 7"/>
                <a:gd name="T5" fmla="*/ 9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4" y="0"/>
                    <a:pt x="5" y="2"/>
                    <a:pt x="7" y="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未知">
              <a:extLst>
                <a:ext uri="{FF2B5EF4-FFF2-40B4-BE49-F238E27FC236}">
                  <a16:creationId xmlns:a16="http://schemas.microsoft.com/office/drawing/2014/main" id="{07FA2E17-7F87-DE4C-B54E-C205742A5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" y="226"/>
              <a:ext cx="74" cy="15"/>
            </a:xfrm>
            <a:custGeom>
              <a:avLst/>
              <a:gdLst>
                <a:gd name="T0" fmla="*/ 12 w 25"/>
                <a:gd name="T1" fmla="*/ 12 h 5"/>
                <a:gd name="T2" fmla="*/ 74 w 25"/>
                <a:gd name="T3" fmla="*/ 15 h 5"/>
                <a:gd name="T4" fmla="*/ 44 w 25"/>
                <a:gd name="T5" fmla="*/ 0 h 5"/>
                <a:gd name="T6" fmla="*/ 0 w 25"/>
                <a:gd name="T7" fmla="*/ 9 h 5"/>
                <a:gd name="T8" fmla="*/ 9 w 25"/>
                <a:gd name="T9" fmla="*/ 15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5">
                  <a:moveTo>
                    <a:pt x="4" y="4"/>
                  </a:moveTo>
                  <a:cubicBezTo>
                    <a:pt x="10" y="2"/>
                    <a:pt x="19" y="2"/>
                    <a:pt x="25" y="5"/>
                  </a:cubicBezTo>
                  <a:cubicBezTo>
                    <a:pt x="22" y="4"/>
                    <a:pt x="18" y="1"/>
                    <a:pt x="15" y="0"/>
                  </a:cubicBezTo>
                  <a:cubicBezTo>
                    <a:pt x="10" y="0"/>
                    <a:pt x="5" y="2"/>
                    <a:pt x="0" y="3"/>
                  </a:cubicBezTo>
                  <a:cubicBezTo>
                    <a:pt x="1" y="3"/>
                    <a:pt x="2" y="4"/>
                    <a:pt x="3" y="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未知">
              <a:extLst>
                <a:ext uri="{FF2B5EF4-FFF2-40B4-BE49-F238E27FC236}">
                  <a16:creationId xmlns:a16="http://schemas.microsoft.com/office/drawing/2014/main" id="{AEE91A1A-177D-6B44-B738-A1ACAB99B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256"/>
              <a:ext cx="50" cy="17"/>
            </a:xfrm>
            <a:custGeom>
              <a:avLst/>
              <a:gdLst>
                <a:gd name="T0" fmla="*/ 0 w 17"/>
                <a:gd name="T1" fmla="*/ 0 h 6"/>
                <a:gd name="T2" fmla="*/ 6 w 17"/>
                <a:gd name="T3" fmla="*/ 0 h 6"/>
                <a:gd name="T4" fmla="*/ 50 w 17"/>
                <a:gd name="T5" fmla="*/ 17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6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7" y="2"/>
                    <a:pt x="11" y="5"/>
                    <a:pt x="17" y="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未知">
              <a:extLst>
                <a:ext uri="{FF2B5EF4-FFF2-40B4-BE49-F238E27FC236}">
                  <a16:creationId xmlns:a16="http://schemas.microsoft.com/office/drawing/2014/main" id="{A5A0C948-315F-4A41-9A35-B7D916F7A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259"/>
              <a:ext cx="9" cy="17"/>
            </a:xfrm>
            <a:custGeom>
              <a:avLst/>
              <a:gdLst>
                <a:gd name="T0" fmla="*/ 9 w 3"/>
                <a:gd name="T1" fmla="*/ 0 h 6"/>
                <a:gd name="T2" fmla="*/ 0 w 3"/>
                <a:gd name="T3" fmla="*/ 1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2"/>
                    <a:pt x="1" y="4"/>
                    <a:pt x="0" y="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未知">
              <a:extLst>
                <a:ext uri="{FF2B5EF4-FFF2-40B4-BE49-F238E27FC236}">
                  <a16:creationId xmlns:a16="http://schemas.microsoft.com/office/drawing/2014/main" id="{EABB180D-7CDA-4145-B374-D2CBD097B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" y="262"/>
              <a:ext cx="8" cy="14"/>
            </a:xfrm>
            <a:custGeom>
              <a:avLst/>
              <a:gdLst>
                <a:gd name="T0" fmla="*/ 0 w 3"/>
                <a:gd name="T1" fmla="*/ 0 h 5"/>
                <a:gd name="T2" fmla="*/ 8 w 3"/>
                <a:gd name="T3" fmla="*/ 14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0" y="5"/>
                    <a:pt x="3" y="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未知">
              <a:extLst>
                <a:ext uri="{FF2B5EF4-FFF2-40B4-BE49-F238E27FC236}">
                  <a16:creationId xmlns:a16="http://schemas.microsoft.com/office/drawing/2014/main" id="{3E109284-B7BC-F244-98ED-B787E84CE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2"/>
              <a:ext cx="3" cy="8"/>
            </a:xfrm>
            <a:custGeom>
              <a:avLst/>
              <a:gdLst>
                <a:gd name="T0" fmla="*/ 0 w 1"/>
                <a:gd name="T1" fmla="*/ 0 h 3"/>
                <a:gd name="T2" fmla="*/ 3 w 1"/>
                <a:gd name="T3" fmla="*/ 8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未知">
              <a:extLst>
                <a:ext uri="{FF2B5EF4-FFF2-40B4-BE49-F238E27FC236}">
                  <a16:creationId xmlns:a16="http://schemas.microsoft.com/office/drawing/2014/main" id="{A0415CB5-35EF-5348-9B9B-431D19DC9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264"/>
              <a:ext cx="3" cy="9"/>
            </a:xfrm>
            <a:custGeom>
              <a:avLst/>
              <a:gdLst>
                <a:gd name="T0" fmla="*/ 0 w 1"/>
                <a:gd name="T1" fmla="*/ 0 h 3"/>
                <a:gd name="T2" fmla="*/ 3 w 1"/>
                <a:gd name="T3" fmla="*/ 9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未知">
              <a:extLst>
                <a:ext uri="{FF2B5EF4-FFF2-40B4-BE49-F238E27FC236}">
                  <a16:creationId xmlns:a16="http://schemas.microsoft.com/office/drawing/2014/main" id="{044F6DAE-116F-F84F-AB59-5D8827E39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" y="318"/>
              <a:ext cx="33" cy="21"/>
            </a:xfrm>
            <a:custGeom>
              <a:avLst/>
              <a:gdLst>
                <a:gd name="T0" fmla="*/ 0 w 11"/>
                <a:gd name="T1" fmla="*/ 15 h 7"/>
                <a:gd name="T2" fmla="*/ 21 w 11"/>
                <a:gd name="T3" fmla="*/ 18 h 7"/>
                <a:gd name="T4" fmla="*/ 30 w 11"/>
                <a:gd name="T5" fmla="*/ 3 h 7"/>
                <a:gd name="T6" fmla="*/ 15 w 1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7">
                  <a:moveTo>
                    <a:pt x="0" y="5"/>
                  </a:moveTo>
                  <a:cubicBezTo>
                    <a:pt x="3" y="4"/>
                    <a:pt x="5" y="7"/>
                    <a:pt x="7" y="6"/>
                  </a:cubicBezTo>
                  <a:cubicBezTo>
                    <a:pt x="9" y="5"/>
                    <a:pt x="11" y="3"/>
                    <a:pt x="10" y="1"/>
                  </a:cubicBezTo>
                  <a:cubicBezTo>
                    <a:pt x="9" y="0"/>
                    <a:pt x="7" y="0"/>
                    <a:pt x="5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未知">
              <a:extLst>
                <a:ext uri="{FF2B5EF4-FFF2-40B4-BE49-F238E27FC236}">
                  <a16:creationId xmlns:a16="http://schemas.microsoft.com/office/drawing/2014/main" id="{E7E8A61D-C916-EE4D-BFEB-8F221D1F9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357"/>
              <a:ext cx="62" cy="17"/>
            </a:xfrm>
            <a:custGeom>
              <a:avLst/>
              <a:gdLst>
                <a:gd name="T0" fmla="*/ 0 w 21"/>
                <a:gd name="T1" fmla="*/ 0 h 6"/>
                <a:gd name="T2" fmla="*/ 9 w 21"/>
                <a:gd name="T3" fmla="*/ 6 h 6"/>
                <a:gd name="T4" fmla="*/ 15 w 21"/>
                <a:gd name="T5" fmla="*/ 0 h 6"/>
                <a:gd name="T6" fmla="*/ 44 w 21"/>
                <a:gd name="T7" fmla="*/ 14 h 6"/>
                <a:gd name="T8" fmla="*/ 62 w 21"/>
                <a:gd name="T9" fmla="*/ 11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6"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9" y="0"/>
                    <a:pt x="11" y="4"/>
                    <a:pt x="15" y="5"/>
                  </a:cubicBezTo>
                  <a:cubicBezTo>
                    <a:pt x="17" y="6"/>
                    <a:pt x="19" y="4"/>
                    <a:pt x="21" y="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未知">
              <a:extLst>
                <a:ext uri="{FF2B5EF4-FFF2-40B4-BE49-F238E27FC236}">
                  <a16:creationId xmlns:a16="http://schemas.microsoft.com/office/drawing/2014/main" id="{095551DD-2E8B-D745-967C-1C158FABB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363"/>
              <a:ext cx="9" cy="8"/>
            </a:xfrm>
            <a:custGeom>
              <a:avLst/>
              <a:gdLst>
                <a:gd name="T0" fmla="*/ 0 w 3"/>
                <a:gd name="T1" fmla="*/ 0 h 3"/>
                <a:gd name="T2" fmla="*/ 9 w 3"/>
                <a:gd name="T3" fmla="*/ 8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1"/>
                    <a:pt x="1" y="3"/>
                    <a:pt x="3" y="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未知">
              <a:extLst>
                <a:ext uri="{FF2B5EF4-FFF2-40B4-BE49-F238E27FC236}">
                  <a16:creationId xmlns:a16="http://schemas.microsoft.com/office/drawing/2014/main" id="{4634E054-8C40-B249-AE76-3CC65761D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" y="371"/>
              <a:ext cx="9" cy="3"/>
            </a:xfrm>
            <a:custGeom>
              <a:avLst/>
              <a:gdLst>
                <a:gd name="T0" fmla="*/ 0 w 3"/>
                <a:gd name="T1" fmla="*/ 0 h 1"/>
                <a:gd name="T2" fmla="*/ 9 w 3"/>
                <a:gd name="T3" fmla="*/ 3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1"/>
                    <a:pt x="3" y="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未知">
              <a:extLst>
                <a:ext uri="{FF2B5EF4-FFF2-40B4-BE49-F238E27FC236}">
                  <a16:creationId xmlns:a16="http://schemas.microsoft.com/office/drawing/2014/main" id="{9AC6702E-EBBA-534E-8419-77C8E05C4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368"/>
              <a:ext cx="38" cy="9"/>
            </a:xfrm>
            <a:custGeom>
              <a:avLst/>
              <a:gdLst>
                <a:gd name="T0" fmla="*/ 0 w 13"/>
                <a:gd name="T1" fmla="*/ 3 h 3"/>
                <a:gd name="T2" fmla="*/ 23 w 13"/>
                <a:gd name="T3" fmla="*/ 6 h 3"/>
                <a:gd name="T4" fmla="*/ 38 w 13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3">
                  <a:moveTo>
                    <a:pt x="0" y="1"/>
                  </a:moveTo>
                  <a:cubicBezTo>
                    <a:pt x="3" y="1"/>
                    <a:pt x="6" y="1"/>
                    <a:pt x="8" y="2"/>
                  </a:cubicBezTo>
                  <a:cubicBezTo>
                    <a:pt x="10" y="3"/>
                    <a:pt x="12" y="0"/>
                    <a:pt x="13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未知">
              <a:extLst>
                <a:ext uri="{FF2B5EF4-FFF2-40B4-BE49-F238E27FC236}">
                  <a16:creationId xmlns:a16="http://schemas.microsoft.com/office/drawing/2014/main" id="{6F66C208-441D-A24E-BC73-98349F3A3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" y="386"/>
              <a:ext cx="33" cy="6"/>
            </a:xfrm>
            <a:custGeom>
              <a:avLst/>
              <a:gdLst>
                <a:gd name="T0" fmla="*/ 0 w 11"/>
                <a:gd name="T1" fmla="*/ 3 h 2"/>
                <a:gd name="T2" fmla="*/ 33 w 1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2">
                  <a:moveTo>
                    <a:pt x="0" y="1"/>
                  </a:moveTo>
                  <a:cubicBezTo>
                    <a:pt x="4" y="1"/>
                    <a:pt x="8" y="2"/>
                    <a:pt x="11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未知">
              <a:extLst>
                <a:ext uri="{FF2B5EF4-FFF2-40B4-BE49-F238E27FC236}">
                  <a16:creationId xmlns:a16="http://schemas.microsoft.com/office/drawing/2014/main" id="{84E540E2-34DB-C948-9B28-A8BE881DE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297"/>
              <a:ext cx="20" cy="33"/>
            </a:xfrm>
            <a:custGeom>
              <a:avLst/>
              <a:gdLst>
                <a:gd name="T0" fmla="*/ 20 w 7"/>
                <a:gd name="T1" fmla="*/ 0 h 11"/>
                <a:gd name="T2" fmla="*/ 0 w 7"/>
                <a:gd name="T3" fmla="*/ 33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1">
                  <a:moveTo>
                    <a:pt x="7" y="0"/>
                  </a:moveTo>
                  <a:cubicBezTo>
                    <a:pt x="7" y="5"/>
                    <a:pt x="4" y="9"/>
                    <a:pt x="0" y="1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未知">
              <a:extLst>
                <a:ext uri="{FF2B5EF4-FFF2-40B4-BE49-F238E27FC236}">
                  <a16:creationId xmlns:a16="http://schemas.microsoft.com/office/drawing/2014/main" id="{718D119C-1A57-744C-A60E-4B5F6BF8C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416"/>
              <a:ext cx="80" cy="33"/>
            </a:xfrm>
            <a:custGeom>
              <a:avLst/>
              <a:gdLst>
                <a:gd name="T0" fmla="*/ 0 w 27"/>
                <a:gd name="T1" fmla="*/ 33 h 11"/>
                <a:gd name="T2" fmla="*/ 80 w 27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11">
                  <a:moveTo>
                    <a:pt x="0" y="11"/>
                  </a:moveTo>
                  <a:cubicBezTo>
                    <a:pt x="9" y="9"/>
                    <a:pt x="18" y="4"/>
                    <a:pt x="27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未知">
              <a:extLst>
                <a:ext uri="{FF2B5EF4-FFF2-40B4-BE49-F238E27FC236}">
                  <a16:creationId xmlns:a16="http://schemas.microsoft.com/office/drawing/2014/main" id="{9B0F9954-75E3-AD4A-82AD-7CBE73008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" y="478"/>
              <a:ext cx="235" cy="134"/>
            </a:xfrm>
            <a:custGeom>
              <a:avLst/>
              <a:gdLst>
                <a:gd name="T0" fmla="*/ 21 w 79"/>
                <a:gd name="T1" fmla="*/ 57 h 45"/>
                <a:gd name="T2" fmla="*/ 0 w 79"/>
                <a:gd name="T3" fmla="*/ 131 h 45"/>
                <a:gd name="T4" fmla="*/ 9 w 79"/>
                <a:gd name="T5" fmla="*/ 131 h 45"/>
                <a:gd name="T6" fmla="*/ 178 w 79"/>
                <a:gd name="T7" fmla="*/ 54 h 45"/>
                <a:gd name="T8" fmla="*/ 235 w 79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" h="45">
                  <a:moveTo>
                    <a:pt x="7" y="19"/>
                  </a:moveTo>
                  <a:cubicBezTo>
                    <a:pt x="2" y="27"/>
                    <a:pt x="1" y="35"/>
                    <a:pt x="0" y="44"/>
                  </a:cubicBezTo>
                  <a:cubicBezTo>
                    <a:pt x="1" y="44"/>
                    <a:pt x="2" y="45"/>
                    <a:pt x="3" y="44"/>
                  </a:cubicBezTo>
                  <a:cubicBezTo>
                    <a:pt x="23" y="35"/>
                    <a:pt x="42" y="29"/>
                    <a:pt x="60" y="18"/>
                  </a:cubicBezTo>
                  <a:cubicBezTo>
                    <a:pt x="68" y="14"/>
                    <a:pt x="76" y="8"/>
                    <a:pt x="79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未知">
              <a:extLst>
                <a:ext uri="{FF2B5EF4-FFF2-40B4-BE49-F238E27FC236}">
                  <a16:creationId xmlns:a16="http://schemas.microsoft.com/office/drawing/2014/main" id="{564A5044-10D8-4745-A894-0ACB3A207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478"/>
              <a:ext cx="98" cy="101"/>
            </a:xfrm>
            <a:custGeom>
              <a:avLst/>
              <a:gdLst>
                <a:gd name="T0" fmla="*/ 0 w 98"/>
                <a:gd name="T1" fmla="*/ 101 h 101"/>
                <a:gd name="T2" fmla="*/ 98 w 98"/>
                <a:gd name="T3" fmla="*/ 51 h 101"/>
                <a:gd name="T4" fmla="*/ 0 w 98"/>
                <a:gd name="T5" fmla="*/ 0 h 1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8" h="101">
                  <a:moveTo>
                    <a:pt x="0" y="101"/>
                  </a:moveTo>
                  <a:lnTo>
                    <a:pt x="98" y="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78C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未知">
              <a:extLst>
                <a:ext uri="{FF2B5EF4-FFF2-40B4-BE49-F238E27FC236}">
                  <a16:creationId xmlns:a16="http://schemas.microsoft.com/office/drawing/2014/main" id="{20AFA276-3D7C-B049-80FA-BB6FD712D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478"/>
              <a:ext cx="98" cy="101"/>
            </a:xfrm>
            <a:custGeom>
              <a:avLst/>
              <a:gdLst>
                <a:gd name="T0" fmla="*/ 0 w 98"/>
                <a:gd name="T1" fmla="*/ 101 h 101"/>
                <a:gd name="T2" fmla="*/ 98 w 98"/>
                <a:gd name="T3" fmla="*/ 51 h 101"/>
                <a:gd name="T4" fmla="*/ 0 w 98"/>
                <a:gd name="T5" fmla="*/ 0 h 1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8" h="101">
                  <a:moveTo>
                    <a:pt x="0" y="101"/>
                  </a:moveTo>
                  <a:lnTo>
                    <a:pt x="98" y="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78C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矩形 28706">
              <a:extLst>
                <a:ext uri="{FF2B5EF4-FFF2-40B4-BE49-F238E27FC236}">
                  <a16:creationId xmlns:a16="http://schemas.microsoft.com/office/drawing/2014/main" id="{1DF7F31D-7908-014A-A835-F42E4DA6D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" y="136"/>
              <a:ext cx="41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Controller</a:t>
              </a:r>
            </a:p>
          </p:txBody>
        </p:sp>
        <p:sp>
          <p:nvSpPr>
            <p:cNvPr id="38" name="直接连接符 28707">
              <a:extLst>
                <a:ext uri="{FF2B5EF4-FFF2-40B4-BE49-F238E27FC236}">
                  <a16:creationId xmlns:a16="http://schemas.microsoft.com/office/drawing/2014/main" id="{2AFA5272-67BA-164F-B029-4A82BA5BC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241"/>
              <a:ext cx="202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直接连接符 28708">
              <a:extLst>
                <a:ext uri="{FF2B5EF4-FFF2-40B4-BE49-F238E27FC236}">
                  <a16:creationId xmlns:a16="http://schemas.microsoft.com/office/drawing/2014/main" id="{BFDF05EF-C3A4-954C-AF08-D896622E4D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" y="526"/>
              <a:ext cx="202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未知">
              <a:extLst>
                <a:ext uri="{FF2B5EF4-FFF2-40B4-BE49-F238E27FC236}">
                  <a16:creationId xmlns:a16="http://schemas.microsoft.com/office/drawing/2014/main" id="{81A47514-18DE-6040-899E-B2D8DD2E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" y="217"/>
              <a:ext cx="95" cy="47"/>
            </a:xfrm>
            <a:custGeom>
              <a:avLst/>
              <a:gdLst>
                <a:gd name="T0" fmla="*/ 95 w 95"/>
                <a:gd name="T1" fmla="*/ 24 h 47"/>
                <a:gd name="T2" fmla="*/ 0 w 95"/>
                <a:gd name="T3" fmla="*/ 0 h 47"/>
                <a:gd name="T4" fmla="*/ 0 w 95"/>
                <a:gd name="T5" fmla="*/ 47 h 47"/>
                <a:gd name="T6" fmla="*/ 95 w 95"/>
                <a:gd name="T7" fmla="*/ 24 h 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5" h="47">
                  <a:moveTo>
                    <a:pt x="95" y="24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95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直接连接符 28710">
              <a:extLst>
                <a:ext uri="{FF2B5EF4-FFF2-40B4-BE49-F238E27FC236}">
                  <a16:creationId xmlns:a16="http://schemas.microsoft.com/office/drawing/2014/main" id="{4B6CAF6E-84F7-BC46-9578-9B11FF663D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6" y="386"/>
              <a:ext cx="113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未知">
              <a:extLst>
                <a:ext uri="{FF2B5EF4-FFF2-40B4-BE49-F238E27FC236}">
                  <a16:creationId xmlns:a16="http://schemas.microsoft.com/office/drawing/2014/main" id="{FF2AC7BD-9FF9-0543-B0E1-35017E4FD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63"/>
              <a:ext cx="95" cy="47"/>
            </a:xfrm>
            <a:custGeom>
              <a:avLst/>
              <a:gdLst>
                <a:gd name="T0" fmla="*/ 95 w 95"/>
                <a:gd name="T1" fmla="*/ 23 h 47"/>
                <a:gd name="T2" fmla="*/ 0 w 95"/>
                <a:gd name="T3" fmla="*/ 0 h 47"/>
                <a:gd name="T4" fmla="*/ 0 w 95"/>
                <a:gd name="T5" fmla="*/ 47 h 47"/>
                <a:gd name="T6" fmla="*/ 95 w 95"/>
                <a:gd name="T7" fmla="*/ 23 h 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5" h="47">
                  <a:moveTo>
                    <a:pt x="95" y="23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95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矩形 28712">
              <a:extLst>
                <a:ext uri="{FF2B5EF4-FFF2-40B4-BE49-F238E27FC236}">
                  <a16:creationId xmlns:a16="http://schemas.microsoft.com/office/drawing/2014/main" id="{A8F36740-6045-3148-8201-B948D8086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" y="263"/>
              <a:ext cx="4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x</a:t>
              </a:r>
            </a:p>
          </p:txBody>
        </p:sp>
        <p:sp>
          <p:nvSpPr>
            <p:cNvPr id="44" name="矩形 28713">
              <a:extLst>
                <a:ext uri="{FF2B5EF4-FFF2-40B4-BE49-F238E27FC236}">
                  <a16:creationId xmlns:a16="http://schemas.microsoft.com/office/drawing/2014/main" id="{8A92248A-589D-CC44-859B-062910E9A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05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b</a:t>
              </a:r>
            </a:p>
          </p:txBody>
        </p:sp>
        <p:sp>
          <p:nvSpPr>
            <p:cNvPr id="45" name="矩形 28714">
              <a:extLst>
                <a:ext uri="{FF2B5EF4-FFF2-40B4-BE49-F238E27FC236}">
                  <a16:creationId xmlns:a16="http://schemas.microsoft.com/office/drawing/2014/main" id="{61D8DD93-C958-AF47-9410-6373738F1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468"/>
              <a:ext cx="11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clk</a:t>
              </a:r>
            </a:p>
          </p:txBody>
        </p:sp>
        <p:sp>
          <p:nvSpPr>
            <p:cNvPr id="46" name="矩形 28715">
              <a:extLst>
                <a:ext uri="{FF2B5EF4-FFF2-40B4-BE49-F238E27FC236}">
                  <a16:creationId xmlns:a16="http://schemas.microsoft.com/office/drawing/2014/main" id="{7B39FA9E-236D-5643-99FA-8CF749D70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103" cy="912"/>
            </a:xfrm>
            <a:prstGeom prst="rect">
              <a:avLst/>
            </a:prstGeom>
            <a:noFill/>
            <a:ln w="14288">
              <a:solidFill>
                <a:srgbClr val="0078C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矩形 28716">
              <a:extLst>
                <a:ext uri="{FF2B5EF4-FFF2-40B4-BE49-F238E27FC236}">
                  <a16:creationId xmlns:a16="http://schemas.microsoft.com/office/drawing/2014/main" id="{BBA0CF17-E18A-9243-B2ED-3010BCEB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193"/>
              <a:ext cx="20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laser</a:t>
              </a:r>
            </a:p>
          </p:txBody>
        </p:sp>
        <p:sp>
          <p:nvSpPr>
            <p:cNvPr id="48" name="矩形 28717">
              <a:extLst>
                <a:ext uri="{FF2B5EF4-FFF2-40B4-BE49-F238E27FC236}">
                  <a16:creationId xmlns:a16="http://schemas.microsoft.com/office/drawing/2014/main" id="{9ED859C2-2FFE-EA4C-A8F1-C27EDD35D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749"/>
              <a:ext cx="34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TW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  </a:t>
              </a:r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patient</a:t>
              </a:r>
              <a:endParaRPr lang="en-US" altLang="zh-CN" sz="240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49" name="矩形 28718">
              <a:extLst>
                <a:ext uri="{FF2B5EF4-FFF2-40B4-BE49-F238E27FC236}">
                  <a16:creationId xmlns:a16="http://schemas.microsoft.com/office/drawing/2014/main" id="{0F0003CB-1B65-3548-B357-463473560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98"/>
              <a:ext cx="493" cy="576"/>
            </a:xfrm>
            <a:prstGeom prst="rect">
              <a:avLst/>
            </a:prstGeom>
            <a:noFill/>
            <a:ln w="14288">
              <a:solidFill>
                <a:srgbClr val="0078C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未知">
              <a:extLst>
                <a:ext uri="{FF2B5EF4-FFF2-40B4-BE49-F238E27FC236}">
                  <a16:creationId xmlns:a16="http://schemas.microsoft.com/office/drawing/2014/main" id="{2C81544E-6BD3-DD4E-9BC8-21144BABA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" y="312"/>
              <a:ext cx="226" cy="149"/>
            </a:xfrm>
            <a:custGeom>
              <a:avLst/>
              <a:gdLst>
                <a:gd name="T0" fmla="*/ 74 w 76"/>
                <a:gd name="T1" fmla="*/ 149 h 50"/>
                <a:gd name="T2" fmla="*/ 0 w 76"/>
                <a:gd name="T3" fmla="*/ 75 h 50"/>
                <a:gd name="T4" fmla="*/ 74 w 76"/>
                <a:gd name="T5" fmla="*/ 0 h 50"/>
                <a:gd name="T6" fmla="*/ 152 w 76"/>
                <a:gd name="T7" fmla="*/ 0 h 50"/>
                <a:gd name="T8" fmla="*/ 226 w 76"/>
                <a:gd name="T9" fmla="*/ 75 h 50"/>
                <a:gd name="T10" fmla="*/ 152 w 76"/>
                <a:gd name="T11" fmla="*/ 149 h 50"/>
                <a:gd name="T12" fmla="*/ 74 w 76"/>
                <a:gd name="T13" fmla="*/ 149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" h="50">
                  <a:moveTo>
                    <a:pt x="25" y="50"/>
                  </a:move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0"/>
                    <a:pt x="76" y="11"/>
                    <a:pt x="76" y="25"/>
                  </a:cubicBezTo>
                  <a:cubicBezTo>
                    <a:pt x="76" y="39"/>
                    <a:pt x="65" y="50"/>
                    <a:pt x="51" y="50"/>
                  </a:cubicBezTo>
                  <a:lnTo>
                    <a:pt x="25" y="50"/>
                  </a:lnTo>
                  <a:close/>
                </a:path>
              </a:pathLst>
            </a:custGeom>
            <a:noFill/>
            <a:ln w="14288">
              <a:solidFill>
                <a:srgbClr val="0078C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矩形 28720">
              <a:extLst>
                <a:ext uri="{FF2B5EF4-FFF2-40B4-BE49-F238E27FC236}">
                  <a16:creationId xmlns:a16="http://schemas.microsoft.com/office/drawing/2014/main" id="{93E6FA35-8E08-5A40-A11B-75BEEA422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" y="184"/>
              <a:ext cx="199" cy="104"/>
            </a:xfrm>
            <a:prstGeom prst="rect">
              <a:avLst/>
            </a:prstGeom>
            <a:noFill/>
            <a:ln w="14288">
              <a:solidFill>
                <a:srgbClr val="0078C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28721">
              <a:extLst>
                <a:ext uri="{FF2B5EF4-FFF2-40B4-BE49-F238E27FC236}">
                  <a16:creationId xmlns:a16="http://schemas.microsoft.com/office/drawing/2014/main" id="{717EED1E-33F0-8B42-A8C8-B5AC362E7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" y="128"/>
              <a:ext cx="107" cy="56"/>
            </a:xfrm>
            <a:prstGeom prst="rect">
              <a:avLst/>
            </a:prstGeom>
            <a:solidFill>
              <a:srgbClr val="007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28722">
              <a:extLst>
                <a:ext uri="{FF2B5EF4-FFF2-40B4-BE49-F238E27FC236}">
                  <a16:creationId xmlns:a16="http://schemas.microsoft.com/office/drawing/2014/main" id="{F333BB08-544C-C249-B8DE-28E85F59E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65"/>
              <a:ext cx="151" cy="42"/>
            </a:xfrm>
            <a:prstGeom prst="rect">
              <a:avLst/>
            </a:prstGeom>
            <a:noFill/>
            <a:ln w="14288">
              <a:solidFill>
                <a:srgbClr val="0078C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4" name="图片 28723">
            <a:extLst>
              <a:ext uri="{FF2B5EF4-FFF2-40B4-BE49-F238E27FC236}">
                <a16:creationId xmlns:a16="http://schemas.microsoft.com/office/drawing/2014/main" id="{AD84D1C0-8556-3743-8A88-3524AECD3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7" y="3962400"/>
            <a:ext cx="34290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3FA6E17-161E-4BDA-B007-5126072704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5"/>
    </mc:Choice>
    <mc:Fallback xmlns="">
      <p:transition spd="slow" advTm="167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47" x="7893050" y="5316538"/>
          <p14:tracePt t="16347" x="7910513" y="5291138"/>
          <p14:tracePt t="16352" x="7910513" y="5284788"/>
          <p14:tracePt t="16354" x="7910513" y="5278438"/>
          <p14:tracePt t="16586" x="7929563" y="5260975"/>
          <p14:tracePt t="16593" x="7959725" y="5173663"/>
          <p14:tracePt t="16601" x="7959725" y="5087938"/>
          <p14:tracePt t="16607" x="7966075" y="4989513"/>
          <p14:tracePt t="16614" x="7966075" y="4953000"/>
          <p14:tracePt t="16622" x="7966075" y="4848225"/>
          <p14:tracePt t="16629" x="7953375" y="4748213"/>
          <p14:tracePt t="16637" x="7953375" y="4711700"/>
          <p14:tracePt t="16644" x="7948613" y="4637088"/>
          <p14:tracePt t="16651" x="7929563" y="4570413"/>
          <p14:tracePt t="16659" x="7910513" y="4508500"/>
          <p14:tracePt t="16667" x="7893050" y="4489450"/>
          <p14:tracePt t="16674" x="7867650" y="4433888"/>
          <p14:tracePt t="16682" x="7837488" y="4391025"/>
          <p14:tracePt t="16690" x="7812088" y="4378325"/>
          <p14:tracePt t="16697" x="7793038" y="4348163"/>
          <p14:tracePt t="16707" x="7743825" y="4311650"/>
          <p14:tracePt t="16712" x="7732713" y="4298950"/>
          <p14:tracePt t="16720" x="7694613" y="4273550"/>
          <p14:tracePt t="16727" x="7664450" y="4260850"/>
          <p14:tracePt t="16735" x="7645400" y="4256088"/>
          <p14:tracePt t="16742" x="7615238" y="4237038"/>
          <p14:tracePt t="16750" x="7583488" y="4224338"/>
          <p14:tracePt t="16757" x="7577138" y="4211638"/>
          <p14:tracePt t="16765" x="7566025" y="4200525"/>
          <p14:tracePt t="16773" x="7546975" y="4175125"/>
          <p14:tracePt t="16780" x="7527925" y="4144963"/>
          <p14:tracePt t="16787" x="7516813" y="4132263"/>
          <p14:tracePt t="16795" x="7497763" y="4095750"/>
          <p14:tracePt t="16802" x="7485063" y="4064000"/>
          <p14:tracePt t="16809" x="7467600" y="4044950"/>
          <p14:tracePt t="16817" x="7448550" y="4014788"/>
          <p14:tracePt t="16825" x="7435850" y="3984625"/>
          <p14:tracePt t="16832" x="7423150" y="3952875"/>
          <p14:tracePt t="16840" x="7386638" y="3910013"/>
          <p14:tracePt t="16847" x="7362825" y="3854450"/>
          <p14:tracePt t="16855" x="7324725" y="3786188"/>
          <p14:tracePt t="16863" x="7312025" y="3768725"/>
          <p14:tracePt t="16870" x="7288213" y="3700463"/>
          <p14:tracePt t="16877" x="7269163" y="3644900"/>
          <p14:tracePt t="16889" x="7256463" y="3602038"/>
          <p14:tracePt t="16892" x="7239000" y="3514725"/>
          <p14:tracePt t="16900" x="7213600" y="3416300"/>
          <p14:tracePt t="16907" x="7207250" y="3373438"/>
          <p14:tracePt t="16915" x="7170738" y="3294063"/>
          <p14:tracePt t="16923" x="7151688" y="3232150"/>
          <p14:tracePt t="16930" x="7134225" y="3213100"/>
          <p14:tracePt t="16939" x="7102475" y="3157538"/>
          <p14:tracePt t="16945" x="7053263" y="3101975"/>
          <p14:tracePt t="16955" x="7016750" y="3046413"/>
          <p14:tracePt t="16960" x="6997700" y="3027363"/>
          <p14:tracePt t="16968" x="6948488" y="2960688"/>
          <p14:tracePt t="16975" x="6899275" y="2898775"/>
          <p14:tracePt t="16983" x="6856413" y="2855913"/>
          <p14:tracePt t="16991" x="6807200" y="2787650"/>
          <p14:tracePt t="16998" x="6745288" y="2719388"/>
          <p14:tracePt t="17006" x="6732588" y="2701925"/>
          <p14:tracePt t="17013" x="6683375" y="2646363"/>
          <p14:tracePt t="17022" x="6616700" y="2578100"/>
          <p14:tracePt t="17028" x="6591300" y="2559050"/>
          <p14:tracePt t="17036" x="6535738" y="2509838"/>
          <p14:tracePt t="17043" x="6473825" y="2441575"/>
          <p14:tracePt t="17051" x="6405563" y="2368550"/>
          <p14:tracePt t="17059" x="6394450" y="2355850"/>
          <p14:tracePt t="17065" x="6351588" y="2325688"/>
          <p14:tracePt t="17074" x="6332538" y="2306638"/>
          <p14:tracePt t="17080" x="6313488" y="2293938"/>
          <p14:tracePt t="17088" x="6289675" y="2281238"/>
          <p14:tracePt t="17095" x="6270625" y="2276475"/>
          <p14:tracePt t="17102" x="6264275" y="2276475"/>
          <p14:tracePt t="17110" x="6251575" y="2276475"/>
          <p14:tracePt t="17117" x="6240463" y="2270125"/>
          <p14:tracePt t="17125" x="6234113" y="2270125"/>
          <p14:tracePt t="17140" x="6221413" y="2257425"/>
          <p14:tracePt t="17147" x="6215063" y="2257425"/>
          <p14:tracePt t="17155" x="6208713" y="2251075"/>
          <p14:tracePt t="17162" x="6196013" y="2251075"/>
          <p14:tracePt t="17171" x="6172200" y="2244725"/>
          <p14:tracePt t="17177" x="6146800" y="2244725"/>
          <p14:tracePt t="17185" x="6122988" y="2244725"/>
          <p14:tracePt t="17192" x="6073775" y="2238375"/>
          <p14:tracePt t="17200" x="6048375" y="2238375"/>
          <p14:tracePt t="17207" x="5999163" y="2232025"/>
          <p14:tracePt t="17215" x="5937250" y="2232025"/>
          <p14:tracePt t="17223" x="5907088" y="2232025"/>
          <p14:tracePt t="17230" x="5870575" y="2220913"/>
          <p14:tracePt t="17238" x="5845175" y="2220913"/>
          <p14:tracePt t="17245" x="5821363" y="2220913"/>
          <p14:tracePt t="17252" x="5795963" y="2214563"/>
          <p14:tracePt t="17260" x="5765800" y="2214563"/>
          <p14:tracePt t="17267" x="5746750" y="2214563"/>
          <p14:tracePt t="17275" x="5727700" y="2208213"/>
          <p14:tracePt t="17282" x="5715000" y="2208213"/>
          <p14:tracePt t="17290" x="5697538" y="2208213"/>
          <p14:tracePt t="17297" x="5684838" y="2208213"/>
          <p14:tracePt t="17305" x="5665788" y="2208213"/>
          <p14:tracePt t="17312" x="5641975" y="2208213"/>
          <p14:tracePt t="17321" x="5635625" y="2208213"/>
          <p14:tracePt t="17327" x="5622925" y="2208213"/>
          <p14:tracePt t="17335" x="5592763" y="2208213"/>
          <p14:tracePt t="17342" x="5573713" y="2208213"/>
          <p14:tracePt t="17350" x="5556250" y="2208213"/>
          <p14:tracePt t="17357" x="5524500" y="2208213"/>
          <p14:tracePt t="17365" x="5487988" y="2208213"/>
          <p14:tracePt t="17373" x="5475288" y="2208213"/>
          <p14:tracePt t="17380" x="5456238" y="2208213"/>
          <p14:tracePt t="17388" x="5438775" y="2208213"/>
          <p14:tracePt t="17395" x="5426075" y="2208213"/>
          <p14:tracePt t="17404" x="5413375" y="2208213"/>
          <p14:tracePt t="17410" x="5400675" y="2208213"/>
          <p14:tracePt t="17417" x="5395913" y="2208213"/>
          <p14:tracePt t="17425" x="5383213" y="2201863"/>
          <p14:tracePt t="17440" x="5376863" y="2201863"/>
          <p14:tracePt t="17447" x="5370513" y="2201863"/>
          <p14:tracePt t="17455" x="5370513" y="2195513"/>
          <p14:tracePt t="17471" x="5364163" y="2195513"/>
          <p14:tracePt t="17477" x="5357813" y="2195513"/>
          <p14:tracePt t="17485" x="5351463" y="2195513"/>
          <p14:tracePt t="17492" x="5345113" y="2195513"/>
          <p14:tracePt t="17507" x="5334000" y="2195513"/>
          <p14:tracePt t="17515" x="5327650" y="2195513"/>
          <p14:tracePt t="17523" x="5321300" y="2195513"/>
          <p14:tracePt t="17530" x="5314950" y="2195513"/>
          <p14:tracePt t="17538" x="5308600" y="2189163"/>
          <p14:tracePt t="17554" x="5302250" y="2189163"/>
          <p14:tracePt t="17560" x="5295900" y="2189163"/>
          <p14:tracePt t="17567" x="5284788" y="2182813"/>
          <p14:tracePt t="17575" x="5278438" y="2176463"/>
          <p14:tracePt t="17597" x="5272088" y="2176463"/>
          <p14:tracePt t="17606" x="5265738" y="2170113"/>
          <p14:tracePt t="17627" x="5265738" y="2165350"/>
          <p14:tracePt t="17635" x="5259388" y="2165350"/>
          <p14:tracePt t="17642" x="5246688" y="2159000"/>
          <p14:tracePt t="17657" x="5235575" y="2152650"/>
          <p14:tracePt t="17665" x="5229225" y="2146300"/>
          <p14:tracePt t="17673" x="5222875" y="2139950"/>
          <p14:tracePt t="17680" x="5210175" y="2139950"/>
          <p14:tracePt t="17695" x="5197475" y="2133600"/>
          <p14:tracePt t="17710" x="5197475" y="2127250"/>
          <p14:tracePt t="17717" x="5184775" y="2120900"/>
          <p14:tracePt t="17732" x="5184775" y="2116138"/>
          <p14:tracePt t="17740" x="5184775" y="2109788"/>
          <p14:tracePt t="17747" x="5180013" y="2109788"/>
          <p14:tracePt t="17756" x="5173663" y="2109788"/>
          <p14:tracePt t="17762" x="5173663" y="2103438"/>
          <p14:tracePt t="17770" x="5160963" y="2097088"/>
          <p14:tracePt t="18056" x="5173663" y="2097088"/>
          <p14:tracePt t="18062" x="5180013" y="2097088"/>
          <p14:tracePt t="18084" x="5184775" y="2097088"/>
          <p14:tracePt t="18091" x="5197475" y="2097088"/>
          <p14:tracePt t="18100" x="5203825" y="2103438"/>
          <p14:tracePt t="18109" x="5210175" y="2103438"/>
          <p14:tracePt t="18115" x="5216525" y="2103438"/>
          <p14:tracePt t="18123" x="5229225" y="2109788"/>
          <p14:tracePt t="18153" x="5235575" y="2116138"/>
          <p14:tracePt t="18160" x="5240338" y="2116138"/>
          <p14:tracePt t="18168" x="5259388" y="2120900"/>
          <p14:tracePt t="18177" x="5265738" y="2127250"/>
          <p14:tracePt t="18183" x="5278438" y="2127250"/>
          <p14:tracePt t="18191" x="5284788" y="2127250"/>
          <p14:tracePt t="18198" x="5302250" y="2133600"/>
          <p14:tracePt t="18205" x="5302250" y="2139950"/>
          <p14:tracePt t="18213" x="5308600" y="2139950"/>
          <p14:tracePt t="18221" x="5314950" y="2139950"/>
          <p14:tracePt t="18229" x="5327650" y="2146300"/>
          <p14:tracePt t="18235" x="5340350" y="2146300"/>
          <p14:tracePt t="18243" x="5351463" y="2146300"/>
          <p14:tracePt t="18250" x="5364163" y="2146300"/>
          <p14:tracePt t="18260" x="5383213" y="2146300"/>
          <p14:tracePt t="18265" x="5389563" y="2146300"/>
          <p14:tracePt t="18273" x="5407025" y="2146300"/>
          <p14:tracePt t="18280" x="5419725" y="2146300"/>
          <p14:tracePt t="18288" x="5432425" y="2146300"/>
          <p14:tracePt t="18295" x="5449888" y="2146300"/>
          <p14:tracePt t="18303" x="5468938" y="2146300"/>
          <p14:tracePt t="18311" x="5481638" y="2146300"/>
          <p14:tracePt t="18318" x="5500688" y="2146300"/>
          <p14:tracePt t="18326" x="5511800" y="2146300"/>
          <p14:tracePt t="18333" x="5524500" y="2146300"/>
          <p14:tracePt t="18340" x="5556250" y="2139950"/>
          <p14:tracePt t="18348" x="5573713" y="2139950"/>
          <p14:tracePt t="18355" x="5580063" y="2139950"/>
          <p14:tracePt t="18363" x="5586413" y="2133600"/>
          <p14:tracePt t="18370" x="5599113" y="2133600"/>
          <p14:tracePt t="18378" x="5616575" y="2120900"/>
          <p14:tracePt t="18393" x="5629275" y="2109788"/>
          <p14:tracePt t="18400" x="5635625" y="2097088"/>
          <p14:tracePt t="18410" x="5641975" y="2090738"/>
          <p14:tracePt t="18415" x="5648325" y="2078038"/>
          <p14:tracePt t="18423" x="5654675" y="2071688"/>
          <p14:tracePt t="18430" x="5665788" y="2054225"/>
          <p14:tracePt t="18438" x="5665788" y="2041525"/>
          <p14:tracePt t="18445" x="5672138" y="2035175"/>
          <p14:tracePt t="18453" x="5672138" y="2028825"/>
          <p14:tracePt t="18460" x="5678488" y="2028825"/>
          <p14:tracePt t="18468" x="5678488" y="2022475"/>
          <p14:tracePt t="18476" x="5678488" y="2009775"/>
          <p14:tracePt t="18483" x="5678488" y="2005013"/>
          <p14:tracePt t="18491" x="5684838" y="1992313"/>
          <p14:tracePt t="18498" x="5684838" y="1979613"/>
          <p14:tracePt t="18513" x="5684838" y="1973263"/>
          <p14:tracePt t="18520" x="5691188" y="1966913"/>
          <p14:tracePt t="18529" x="5691188" y="1960563"/>
          <p14:tracePt t="18535" x="5691188" y="1949450"/>
          <p14:tracePt t="18543" x="5697538" y="1930400"/>
          <p14:tracePt t="18550" x="5703888" y="1911350"/>
          <p14:tracePt t="18560" x="5703888" y="1905000"/>
          <p14:tracePt t="18565" x="5703888" y="1900238"/>
          <p14:tracePt t="18572" x="5703888" y="1893888"/>
          <p14:tracePt t="18580" x="5710238" y="1881188"/>
          <p14:tracePt t="18588" x="5710238" y="1868488"/>
          <p14:tracePt t="18595" x="5710238" y="1849438"/>
          <p14:tracePt t="18603" x="5710238" y="1838325"/>
          <p14:tracePt t="18610" x="5710238" y="1819275"/>
          <p14:tracePt t="18618" x="5710238" y="1800225"/>
          <p14:tracePt t="18626" x="5710238" y="1795463"/>
          <p14:tracePt t="18633" x="5710238" y="1782763"/>
          <p14:tracePt t="18640" x="5710238" y="1763713"/>
          <p14:tracePt t="18655" x="5703888" y="1757363"/>
          <p14:tracePt t="18663" x="5703888" y="1751013"/>
          <p14:tracePt t="18670" x="5703888" y="1744663"/>
          <p14:tracePt t="18678" x="5697538" y="1739900"/>
          <p14:tracePt t="18685" x="5691188" y="1733550"/>
          <p14:tracePt t="18693" x="5684838" y="1720850"/>
          <p14:tracePt t="18700" x="5678488" y="1720850"/>
          <p14:tracePt t="18710" x="5665788" y="1708150"/>
          <p14:tracePt t="18716" x="5654675" y="1695450"/>
          <p14:tracePt t="18723" x="5648325" y="1695450"/>
          <p14:tracePt t="18730" x="5641975" y="1689100"/>
          <p14:tracePt t="18738" x="5629275" y="1684338"/>
          <p14:tracePt t="18747" x="5629275" y="1677988"/>
          <p14:tracePt t="18753" x="5616575" y="1677988"/>
          <p14:tracePt t="18760" x="5605463" y="1671638"/>
          <p14:tracePt t="18768" x="5599113" y="1665288"/>
          <p14:tracePt t="18776" x="5592763" y="1658938"/>
          <p14:tracePt t="18782" x="5573713" y="1658938"/>
          <p14:tracePt t="18790" x="5561013" y="1646238"/>
          <p14:tracePt t="18798" x="5556250" y="1646238"/>
          <p14:tracePt t="18805" x="5537200" y="1646238"/>
          <p14:tracePt t="18813" x="5524500" y="1639888"/>
          <p14:tracePt t="18820" x="5518150" y="1639888"/>
          <p14:tracePt t="18828" x="5505450" y="1639888"/>
          <p14:tracePt t="18835" x="5494338" y="1639888"/>
          <p14:tracePt t="18843" x="5468938" y="1639888"/>
          <p14:tracePt t="18850" x="5449888" y="1639888"/>
          <p14:tracePt t="18861" x="5438775" y="1639888"/>
          <p14:tracePt t="18865" x="5426075" y="1639888"/>
          <p14:tracePt t="18873" x="5413375" y="1639888"/>
          <p14:tracePt t="18899" x="5407025" y="1639888"/>
          <p14:tracePt t="18903" x="5400675" y="1633538"/>
          <p14:tracePt t="18918" x="5395913" y="1633538"/>
          <p14:tracePt t="18926" x="5383213" y="1633538"/>
          <p14:tracePt t="18933" x="5376863" y="1633538"/>
          <p14:tracePt t="18948" x="5364163" y="1633538"/>
          <p14:tracePt t="18956" x="5351463" y="1628775"/>
          <p14:tracePt t="18963" x="5345113" y="1628775"/>
          <p14:tracePt t="18970" x="5340350" y="1628775"/>
          <p14:tracePt t="18978" x="5334000" y="1628775"/>
          <p14:tracePt t="18985" x="5321300" y="1628775"/>
          <p14:tracePt t="18993" x="5314950" y="1628775"/>
          <p14:tracePt t="19015" x="5302250" y="1628775"/>
          <p14:tracePt t="19023" x="5289550" y="1628775"/>
          <p14:tracePt t="19030" x="5278438" y="1628775"/>
          <p14:tracePt t="19038" x="5272088" y="1628775"/>
          <p14:tracePt t="19045" x="5265738" y="1628775"/>
          <p14:tracePt t="19053" x="5246688" y="1628775"/>
          <p14:tracePt t="19060" x="5240338" y="1628775"/>
          <p14:tracePt t="19068" x="5235575" y="1628775"/>
          <p14:tracePt t="19076" x="5210175" y="1628775"/>
          <p14:tracePt t="19082" x="5203825" y="1628775"/>
          <p14:tracePt t="19090" x="5180013" y="1628775"/>
          <p14:tracePt t="19097" x="5167313" y="1628775"/>
          <p14:tracePt t="19150" x="5160963" y="1628775"/>
          <p14:tracePt t="19158" x="5135563" y="1628775"/>
          <p14:tracePt t="19165" x="5124450" y="1633538"/>
          <p14:tracePt t="19173" x="5111750" y="1639888"/>
          <p14:tracePt t="19180" x="5099050" y="1639888"/>
          <p14:tracePt t="19188" x="5086350" y="1639888"/>
          <p14:tracePt t="19197" x="5080000" y="1646238"/>
          <p14:tracePt t="19203" x="5075238" y="1652588"/>
          <p14:tracePt t="19210" x="5068888" y="1658938"/>
          <p14:tracePt t="19217" x="5062538" y="1658938"/>
          <p14:tracePt t="19226" x="5056188" y="1665288"/>
          <p14:tracePt t="19240" x="5049838" y="1665288"/>
          <p14:tracePt t="19248" x="5043488" y="1677988"/>
          <p14:tracePt t="19255" x="5030788" y="1677988"/>
          <p14:tracePt t="19263" x="5024438" y="1684338"/>
          <p14:tracePt t="19270" x="5019675" y="1695450"/>
          <p14:tracePt t="19279" x="5013325" y="1695450"/>
          <p14:tracePt t="19285" x="5013325" y="1701800"/>
          <p14:tracePt t="19293" x="5006975" y="1708150"/>
          <p14:tracePt t="19309" x="5006975" y="1714500"/>
          <p14:tracePt t="19315" x="5000625" y="1714500"/>
          <p14:tracePt t="19323" x="4994275" y="1714500"/>
          <p14:tracePt t="19330" x="4994275" y="1720850"/>
          <p14:tracePt t="19338" x="4987925" y="1727200"/>
          <p14:tracePt t="19345" x="4981575" y="1739900"/>
          <p14:tracePt t="19353" x="4981575" y="1744663"/>
          <p14:tracePt t="19361" x="4975225" y="1751013"/>
          <p14:tracePt t="19368" x="4970463" y="1763713"/>
          <p14:tracePt t="19383" x="4964113" y="1770063"/>
          <p14:tracePt t="19390" x="4964113" y="1782763"/>
          <p14:tracePt t="19398" x="4964113" y="1789113"/>
          <p14:tracePt t="19405" x="4964113" y="1795463"/>
          <p14:tracePt t="19413" x="4964113" y="1800225"/>
          <p14:tracePt t="19429" x="4964113" y="1806575"/>
          <p14:tracePt t="19435" x="4964113" y="1812925"/>
          <p14:tracePt t="19450" x="4964113" y="1819275"/>
          <p14:tracePt t="19459" x="4964113" y="1825625"/>
          <p14:tracePt t="19465" x="4964113" y="1838325"/>
          <p14:tracePt t="19473" x="4964113" y="1849438"/>
          <p14:tracePt t="19480" x="4964113" y="1855788"/>
          <p14:tracePt t="19489" x="4964113" y="1862138"/>
          <p14:tracePt t="19503" x="4964113" y="1868488"/>
          <p14:tracePt t="19510" x="4964113" y="1881188"/>
          <p14:tracePt t="19518" x="4964113" y="1893888"/>
          <p14:tracePt t="19526" x="4964113" y="1900238"/>
          <p14:tracePt t="19533" x="4964113" y="1911350"/>
          <p14:tracePt t="19542" x="4964113" y="1924050"/>
          <p14:tracePt t="19548" x="4964113" y="1930400"/>
          <p14:tracePt t="19563" x="4964113" y="1943100"/>
          <p14:tracePt t="19570" x="4964113" y="1949450"/>
          <p14:tracePt t="19578" x="4970463" y="1960563"/>
          <p14:tracePt t="19585" x="4970463" y="1966913"/>
          <p14:tracePt t="19593" x="4975225" y="1979613"/>
          <p14:tracePt t="19600" x="4987925" y="1985963"/>
          <p14:tracePt t="19609" x="4994275" y="1992313"/>
          <p14:tracePt t="19615" x="5000625" y="1992313"/>
          <p14:tracePt t="19623" x="5006975" y="1998663"/>
          <p14:tracePt t="19630" x="5006975" y="2005013"/>
          <p14:tracePt t="19638" x="5019675" y="2009775"/>
          <p14:tracePt t="19645" x="5024438" y="2016125"/>
          <p14:tracePt t="19653" x="5030788" y="2022475"/>
          <p14:tracePt t="19660" x="5030788" y="2028825"/>
          <p14:tracePt t="19668" x="5043488" y="2035175"/>
          <p14:tracePt t="19676" x="5049838" y="2035175"/>
          <p14:tracePt t="19683" x="5062538" y="2041525"/>
          <p14:tracePt t="19692" x="5075238" y="2047875"/>
          <p14:tracePt t="19698" x="5080000" y="2047875"/>
          <p14:tracePt t="19705" x="5099050" y="2047875"/>
          <p14:tracePt t="19713" x="5111750" y="2054225"/>
          <p14:tracePt t="19720" x="5118100" y="2054225"/>
          <p14:tracePt t="19729" x="5130800" y="2060575"/>
          <p14:tracePt t="19735" x="5135563" y="2060575"/>
          <p14:tracePt t="19743" x="5154613" y="2065338"/>
          <p14:tracePt t="19759" x="5173663" y="2071688"/>
          <p14:tracePt t="19765" x="5180013" y="2071688"/>
          <p14:tracePt t="19773" x="5191125" y="2078038"/>
          <p14:tracePt t="19780" x="5222875" y="2084388"/>
          <p14:tracePt t="19795" x="5235575" y="2084388"/>
          <p14:tracePt t="19803" x="5246688" y="2097088"/>
          <p14:tracePt t="19810" x="5272088" y="2103438"/>
          <p14:tracePt t="19826" x="5289550" y="2109788"/>
          <p14:tracePt t="19833" x="5314950" y="2116138"/>
          <p14:tracePt t="19840" x="5321300" y="2116138"/>
          <p14:tracePt t="19863" x="5327650" y="2116138"/>
          <p14:tracePt t="19871" x="5334000" y="2120900"/>
          <p14:tracePt t="19885" x="5345113" y="2120900"/>
          <p14:tracePt t="19893" x="5351463" y="2120900"/>
          <p14:tracePt t="19900" x="5370513" y="2120900"/>
          <p14:tracePt t="19909" x="5383213" y="2120900"/>
          <p14:tracePt t="19915" x="5395913" y="2120900"/>
          <p14:tracePt t="19923" x="5413375" y="2120900"/>
          <p14:tracePt t="19930" x="5432425" y="2120900"/>
          <p14:tracePt t="19938" x="5445125" y="2120900"/>
          <p14:tracePt t="19945" x="5468938" y="2120900"/>
          <p14:tracePt t="19953" x="5500688" y="2120900"/>
          <p14:tracePt t="19961" x="5518150" y="2120900"/>
          <p14:tracePt t="19968" x="5530850" y="2120900"/>
          <p14:tracePt t="19976" x="5549900" y="2120900"/>
          <p14:tracePt t="19982" x="5561013" y="2120900"/>
          <p14:tracePt t="19992" x="5580063" y="2120900"/>
          <p14:tracePt t="19998" x="5592763" y="2120900"/>
          <p14:tracePt t="20005" x="5599113" y="2120900"/>
          <p14:tracePt t="20013" x="5616575" y="2120900"/>
          <p14:tracePt t="20020" x="5629275" y="2120900"/>
          <p14:tracePt t="20028" x="5648325" y="2109788"/>
          <p14:tracePt t="20035" x="5661025" y="2109788"/>
          <p14:tracePt t="20045" x="5678488" y="2103438"/>
          <p14:tracePt t="20050" x="5691188" y="2097088"/>
          <p14:tracePt t="20059" x="5697538" y="2084388"/>
          <p14:tracePt t="20065" x="5721350" y="2078038"/>
          <p14:tracePt t="20073" x="5727700" y="2065338"/>
          <p14:tracePt t="20080" x="5734050" y="2065338"/>
          <p14:tracePt t="20088" x="5746750" y="2060575"/>
          <p14:tracePt t="20096" x="5753100" y="2047875"/>
          <p14:tracePt t="20103" x="5753100" y="2041525"/>
          <p14:tracePt t="20110" x="5759450" y="2035175"/>
          <p14:tracePt t="20118" x="5765800" y="2022475"/>
          <p14:tracePt t="20133" x="5770563" y="2009775"/>
          <p14:tracePt t="20142" x="5776913" y="1998663"/>
          <p14:tracePt t="20148" x="5776913" y="1985963"/>
          <p14:tracePt t="20155" x="5776913" y="1979613"/>
          <p14:tracePt t="20163" x="5783263" y="1966913"/>
          <p14:tracePt t="20170" x="5783263" y="1955800"/>
          <p14:tracePt t="20179" x="5783263" y="1949450"/>
          <p14:tracePt t="20185" x="5783263" y="1936750"/>
          <p14:tracePt t="20193" x="5783263" y="1917700"/>
          <p14:tracePt t="20200" x="5783263" y="1911350"/>
          <p14:tracePt t="20209" x="5783263" y="1893888"/>
          <p14:tracePt t="20215" x="5776913" y="1881188"/>
          <p14:tracePt t="20223" x="5770563" y="1881188"/>
          <p14:tracePt t="20230" x="5765800" y="1868488"/>
          <p14:tracePt t="20239" x="5759450" y="1855788"/>
          <p14:tracePt t="20245" x="5759450" y="1844675"/>
          <p14:tracePt t="20253" x="5759450" y="1838325"/>
          <p14:tracePt t="20260" x="5753100" y="1819275"/>
          <p14:tracePt t="20268" x="5753100" y="1806575"/>
          <p14:tracePt t="20276" x="5740400" y="1800225"/>
          <p14:tracePt t="20283" x="5734050" y="1789113"/>
          <p14:tracePt t="20290" x="5715000" y="1776413"/>
          <p14:tracePt t="20298" x="5710238" y="1763713"/>
          <p14:tracePt t="20305" x="5703888" y="1751013"/>
          <p14:tracePt t="20313" x="5697538" y="1751013"/>
          <p14:tracePt t="20320" x="5697538" y="1744663"/>
          <p14:tracePt t="20328" x="5691188" y="1733550"/>
          <p14:tracePt t="20335" x="5684838" y="1727200"/>
          <p14:tracePt t="20343" x="5684838" y="1720850"/>
          <p14:tracePt t="20350" x="5678488" y="1714500"/>
          <p14:tracePt t="20365" x="5665788" y="1708150"/>
          <p14:tracePt t="20373" x="5665788" y="1701800"/>
          <p14:tracePt t="20380" x="5661025" y="1701800"/>
          <p14:tracePt t="20388" x="5654675" y="1701800"/>
          <p14:tracePt t="20403" x="5648325" y="1695450"/>
          <p14:tracePt t="20418" x="5641975" y="1695450"/>
          <p14:tracePt t="20426" x="5635625" y="1695450"/>
          <p14:tracePt t="20433" x="5622925" y="1695450"/>
          <p14:tracePt t="20448" x="5616575" y="1695450"/>
          <p14:tracePt t="20456" x="5610225" y="1695450"/>
          <p14:tracePt t="20463" x="5592763" y="1689100"/>
          <p14:tracePt t="20478" x="5580063" y="1689100"/>
          <p14:tracePt t="20485" x="5567363" y="1689100"/>
          <p14:tracePt t="20494" x="5556250" y="1689100"/>
          <p14:tracePt t="20500" x="5543550" y="1689100"/>
          <p14:tracePt t="20509" x="5524500" y="1684338"/>
          <p14:tracePt t="20515" x="5511800" y="1684338"/>
          <p14:tracePt t="20523" x="5494338" y="1684338"/>
          <p14:tracePt t="20530" x="5462588" y="1684338"/>
          <p14:tracePt t="20538" x="5456238" y="1684338"/>
          <p14:tracePt t="20545" x="5449888" y="1684338"/>
          <p14:tracePt t="20552" x="5432425" y="1677988"/>
          <p14:tracePt t="20561" x="5400675" y="1677988"/>
          <p14:tracePt t="20568" x="5395913" y="1677988"/>
          <p14:tracePt t="20576" x="5389563" y="1677988"/>
          <p14:tracePt t="20583" x="5376863" y="1671638"/>
          <p14:tracePt t="20592" x="5370513" y="1671638"/>
          <p14:tracePt t="20597" x="5364163" y="1671638"/>
          <p14:tracePt t="20606" x="5357813" y="1671638"/>
          <p14:tracePt t="23301" x="5357813" y="1639888"/>
          <p14:tracePt t="23302" x="5357813" y="1633538"/>
          <p14:tracePt t="23343" x="5357813" y="1646238"/>
          <p14:tracePt t="23351" x="5357813" y="1652588"/>
          <p14:tracePt t="23358" x="5357813" y="1658938"/>
          <p14:tracePt t="23441" x="5357813" y="1652588"/>
          <p14:tracePt t="23689" x="5357813" y="1658938"/>
          <p14:tracePt t="23695" x="5383213" y="1677988"/>
          <p14:tracePt t="23701" x="5413375" y="1714500"/>
          <p14:tracePt t="23709" x="5449888" y="1757363"/>
          <p14:tracePt t="23717" x="5475288" y="1789113"/>
          <p14:tracePt t="23724" x="5524500" y="1844675"/>
          <p14:tracePt t="23732" x="5561013" y="1911350"/>
          <p14:tracePt t="23740" x="5586413" y="1955800"/>
          <p14:tracePt t="23747" x="5648325" y="2047875"/>
          <p14:tracePt t="23755" x="5684838" y="2127250"/>
          <p14:tracePt t="23762" x="5703888" y="2170113"/>
          <p14:tracePt t="23770" x="5753100" y="2251075"/>
          <p14:tracePt t="23778" x="5789613" y="2319338"/>
          <p14:tracePt t="23784" x="5815013" y="2349500"/>
          <p14:tracePt t="23792" x="5845175" y="2405063"/>
          <p14:tracePt t="23799" x="5881688" y="2460625"/>
          <p14:tracePt t="23807" x="5913438" y="2490788"/>
          <p14:tracePt t="23815" x="5930900" y="2522538"/>
          <p14:tracePt t="23822" x="5943600" y="2552700"/>
          <p14:tracePt t="23830" x="5956300" y="2571750"/>
          <p14:tracePt t="23837" x="5962650" y="2571750"/>
          <p14:tracePt t="23845" x="5962650" y="2584450"/>
          <p14:tracePt t="23852" x="5969000" y="2597150"/>
          <p14:tracePt t="23867" x="5969000" y="2601913"/>
          <p14:tracePt t="23875" x="5969000" y="2608263"/>
          <p14:tracePt t="23882" x="5969000" y="2614613"/>
          <p14:tracePt t="23895" x="5969000" y="2620963"/>
          <p14:tracePt t="23898" x="5969000" y="2627313"/>
          <p14:tracePt t="23912" x="5969000" y="2640013"/>
          <p14:tracePt t="23920" x="5962650" y="2646363"/>
          <p14:tracePt t="23942" x="5956300" y="2652713"/>
          <p14:tracePt t="23949" x="5943600" y="2652713"/>
          <p14:tracePt t="23958" x="5937250" y="2652713"/>
          <p14:tracePt t="23964" x="5926138" y="2652713"/>
          <p14:tracePt t="23972" x="5907088" y="2652713"/>
          <p14:tracePt t="23980" x="5894388" y="2657475"/>
          <p14:tracePt t="23987" x="5875338" y="2657475"/>
          <p14:tracePt t="23995" x="5864225" y="2657475"/>
          <p14:tracePt t="24002" x="5857875" y="2657475"/>
          <p14:tracePt t="24010" x="5838825" y="2657475"/>
          <p14:tracePt t="24017" x="5826125" y="2657475"/>
          <p14:tracePt t="24025" x="5815013" y="2652713"/>
          <p14:tracePt t="24033" x="5783263" y="2640013"/>
          <p14:tracePt t="24040" x="5753100" y="2620963"/>
          <p14:tracePt t="24049" x="5753100" y="2614613"/>
          <p14:tracePt t="24055" x="5715000" y="2601913"/>
          <p14:tracePt t="24063" x="5684838" y="2578100"/>
          <p14:tracePt t="24070" x="5654675" y="2565400"/>
          <p14:tracePt t="24079" x="5641975" y="2552700"/>
          <p14:tracePt t="24085" x="5610225" y="2535238"/>
          <p14:tracePt t="24093" x="5580063" y="2509838"/>
          <p14:tracePt t="24100" x="5567363" y="2503488"/>
          <p14:tracePt t="24108" x="5543550" y="2490788"/>
          <p14:tracePt t="24117" x="5524500" y="2479675"/>
          <p14:tracePt t="24123" x="5511800" y="2473325"/>
          <p14:tracePt t="24130" x="5494338" y="2466975"/>
          <p14:tracePt t="24138" x="5468938" y="2447925"/>
          <p14:tracePt t="24146" x="5462588" y="2441575"/>
          <p14:tracePt t="24161" x="5449888" y="2436813"/>
          <p14:tracePt t="24167" x="5445125" y="2436813"/>
          <p14:tracePt t="24175" x="5438775" y="2430463"/>
          <p14:tracePt t="24183" x="5426075" y="2417763"/>
          <p14:tracePt t="24190" x="5419725" y="2417763"/>
          <p14:tracePt t="24199" x="5413375" y="2411413"/>
          <p14:tracePt t="24205" x="5407025" y="2405063"/>
          <p14:tracePt t="24213" x="5407025" y="2398713"/>
          <p14:tracePt t="24220" x="5400675" y="2392363"/>
          <p14:tracePt t="24230" x="5395913" y="2392363"/>
          <p14:tracePt t="24235" x="5389563" y="2392363"/>
          <p14:tracePt t="24258" x="5389563" y="2386013"/>
          <p14:tracePt t="24341" x="5389563" y="2381250"/>
          <p14:tracePt t="24364" x="5389563" y="2374900"/>
          <p14:tracePt t="24371" x="5389563" y="2362200"/>
          <p14:tracePt t="24379" x="5389563" y="2355850"/>
          <p14:tracePt t="24393" x="5389563" y="2349500"/>
          <p14:tracePt t="24408" x="5389563" y="2343150"/>
          <p14:tracePt t="24423" x="5389563" y="2336800"/>
          <p14:tracePt t="24438" x="5389563" y="2330450"/>
          <p14:tracePt t="24461" x="5395913" y="2325688"/>
          <p14:tracePt t="24484" x="5400675" y="2325688"/>
          <p14:tracePt t="24491" x="5400675" y="2319338"/>
          <p14:tracePt t="24521" x="5407025" y="2312988"/>
          <p14:tracePt t="24536" x="5419725" y="2312988"/>
          <p14:tracePt t="24543" x="5419725" y="2306638"/>
          <p14:tracePt t="24551" x="5426075" y="2306638"/>
          <p14:tracePt t="24558" x="5426075" y="2300288"/>
          <p14:tracePt t="24566" x="5432425" y="2300288"/>
          <p14:tracePt t="24588" x="5438775" y="2300288"/>
          <p14:tracePt t="24603" x="5445125" y="2300288"/>
          <p14:tracePt t="24649" x="5449888" y="2300288"/>
          <p14:tracePt t="24656" x="5456238" y="2293938"/>
          <p14:tracePt t="24663" x="5462588" y="2293938"/>
          <p14:tracePt t="24671" x="5468938" y="2293938"/>
          <p14:tracePt t="24680" x="5475288" y="2293938"/>
          <p14:tracePt t="24686" x="5487988" y="2287588"/>
          <p14:tracePt t="24701" x="5487988" y="2281238"/>
          <p14:tracePt t="24708" x="5494338" y="2281238"/>
          <p14:tracePt t="24716" x="5500688" y="2276475"/>
          <p14:tracePt t="24723" x="5511800" y="2276475"/>
          <p14:tracePt t="24731" x="5518150" y="2276475"/>
          <p14:tracePt t="24738" x="5524500" y="2276475"/>
          <p14:tracePt t="24747" x="5543550" y="2270125"/>
          <p14:tracePt t="24761" x="5549900" y="2270125"/>
          <p14:tracePt t="24768" x="5561013" y="2263775"/>
          <p14:tracePt t="24784" x="5567363" y="2263775"/>
          <p14:tracePt t="24828" x="5573713" y="2263775"/>
          <p14:tracePt t="24836" x="5580063" y="2263775"/>
          <p14:tracePt t="24844" x="5586413" y="2263775"/>
          <p14:tracePt t="24866" x="5592763" y="2263775"/>
          <p14:tracePt t="24873" x="5599113" y="2263775"/>
          <p14:tracePt t="24902" x="5605463" y="2263775"/>
          <p14:tracePt t="24912" x="5610225" y="2263775"/>
          <p14:tracePt t="24918" x="5622925" y="2263775"/>
          <p14:tracePt t="24941" x="5629275" y="2263775"/>
          <p14:tracePt t="24948" x="5635625" y="2263775"/>
          <p14:tracePt t="24964" x="5641975" y="2263775"/>
          <p14:tracePt t="24971" x="5648325" y="2263775"/>
          <p14:tracePt t="24980" x="5654675" y="2263775"/>
          <p14:tracePt t="24986" x="5661025" y="2263775"/>
          <p14:tracePt t="25000" x="5665788" y="2263775"/>
          <p14:tracePt t="25008" x="5672138" y="2263775"/>
          <p14:tracePt t="25016" x="5672138" y="2270125"/>
          <p14:tracePt t="25023" x="5678488" y="2270125"/>
          <p14:tracePt t="25031" x="5684838" y="2270125"/>
          <p14:tracePt t="25038" x="5691188" y="2276475"/>
          <p14:tracePt t="25047" x="5697538" y="2276475"/>
          <p14:tracePt t="25053" x="5697538" y="2281238"/>
          <p14:tracePt t="25062" x="5703888" y="2281238"/>
          <p14:tracePt t="25068" x="5703888" y="2287588"/>
          <p14:tracePt t="25075" x="5710238" y="2287588"/>
          <p14:tracePt t="25082" x="5715000" y="2293938"/>
          <p14:tracePt t="25105" x="5721350" y="2293938"/>
          <p14:tracePt t="25113" x="5721350" y="2300288"/>
          <p14:tracePt t="25120" x="5727700" y="2300288"/>
          <p14:tracePt t="25129" x="5740400" y="2306638"/>
          <p14:tracePt t="25135" x="5740400" y="2312988"/>
          <p14:tracePt t="25143" x="5746750" y="2312988"/>
          <p14:tracePt t="25150" x="5753100" y="2319338"/>
          <p14:tracePt t="25158" x="5759450" y="2319338"/>
          <p14:tracePt t="25165" x="5765800" y="2325688"/>
          <p14:tracePt t="25172" x="5770563" y="2325688"/>
          <p14:tracePt t="25182" x="5770563" y="2330450"/>
          <p14:tracePt t="25187" x="5776913" y="2336800"/>
          <p14:tracePt t="25210" x="5783263" y="2343150"/>
          <p14:tracePt t="25217" x="5783263" y="2355850"/>
          <p14:tracePt t="25225" x="5789613" y="2368550"/>
          <p14:tracePt t="25232" x="5795963" y="2374900"/>
          <p14:tracePt t="25240" x="5795963" y="2381250"/>
          <p14:tracePt t="25248" x="5802313" y="2392363"/>
          <p14:tracePt t="25255" x="5802313" y="2398713"/>
          <p14:tracePt t="25263" x="5808663" y="2411413"/>
          <p14:tracePt t="25270" x="5815013" y="2430463"/>
          <p14:tracePt t="25285" x="5815013" y="2436813"/>
          <p14:tracePt t="25292" x="5815013" y="2447925"/>
          <p14:tracePt t="25300" x="5815013" y="2454275"/>
          <p14:tracePt t="25307" x="5815013" y="2460625"/>
          <p14:tracePt t="25315" x="5815013" y="2473325"/>
          <p14:tracePt t="25322" x="5815013" y="2479675"/>
          <p14:tracePt t="25331" x="5815013" y="2486025"/>
          <p14:tracePt t="25337" x="5821363" y="2497138"/>
          <p14:tracePt t="25345" x="5821363" y="2509838"/>
          <p14:tracePt t="25352" x="5821363" y="2516188"/>
          <p14:tracePt t="25360" x="5821363" y="2528888"/>
          <p14:tracePt t="25367" x="5821363" y="2535238"/>
          <p14:tracePt t="25382" x="5821363" y="2541588"/>
          <p14:tracePt t="25390" x="5821363" y="2546350"/>
          <p14:tracePt t="25398" x="5821363" y="2552700"/>
          <p14:tracePt t="25405" x="5821363" y="2559050"/>
          <p14:tracePt t="25413" x="5821363" y="2565400"/>
          <p14:tracePt t="25420" x="5821363" y="2571750"/>
          <p14:tracePt t="25450" x="5815013" y="2571750"/>
          <p14:tracePt t="25488" x="5808663" y="2571750"/>
          <p14:tracePt t="25503" x="5808663" y="2578100"/>
          <p14:tracePt t="25512" x="5802313" y="2578100"/>
          <p14:tracePt t="25518" x="5795963" y="2578100"/>
          <p14:tracePt t="25526" x="5783263" y="2584450"/>
          <p14:tracePt t="25533" x="5770563" y="2590800"/>
          <p14:tracePt t="25541" x="5765800" y="2590800"/>
          <p14:tracePt t="25550" x="5746750" y="2590800"/>
          <p14:tracePt t="25556" x="5721350" y="2590800"/>
          <p14:tracePt t="25564" x="5703888" y="2590800"/>
          <p14:tracePt t="25571" x="5678488" y="2590800"/>
          <p14:tracePt t="25580" x="5661025" y="2590800"/>
          <p14:tracePt t="25586" x="5648325" y="2590800"/>
          <p14:tracePt t="25593" x="5641975" y="2590800"/>
          <p14:tracePt t="25600" x="5622925" y="2590800"/>
          <p14:tracePt t="25616" x="5616575" y="2590800"/>
          <p14:tracePt t="25623" x="5605463" y="2590800"/>
          <p14:tracePt t="25632" x="5599113" y="2590800"/>
          <p14:tracePt t="25638" x="5592763" y="2590800"/>
          <p14:tracePt t="25646" x="5580063" y="2590800"/>
          <p14:tracePt t="25653" x="5567363" y="2590800"/>
          <p14:tracePt t="25668" x="5556250" y="2584450"/>
          <p14:tracePt t="25676" x="5543550" y="2584450"/>
          <p14:tracePt t="25683" x="5518150" y="2578100"/>
          <p14:tracePt t="25691" x="5518150" y="2571750"/>
          <p14:tracePt t="25700" x="5500688" y="2565400"/>
          <p14:tracePt t="25706" x="5487988" y="2559050"/>
          <p14:tracePt t="25714" x="5475288" y="2559050"/>
          <p14:tracePt t="25720" x="5468938" y="2559050"/>
          <p14:tracePt t="25728" x="5462588" y="2559050"/>
          <p14:tracePt t="25735" x="5456238" y="2559050"/>
          <p14:tracePt t="25742" x="5449888" y="2559050"/>
          <p14:tracePt t="25750" x="5445125" y="2552700"/>
          <p14:tracePt t="25772" x="5445125" y="2546350"/>
          <p14:tracePt t="25780" x="5438775" y="2546350"/>
          <p14:tracePt t="25788" x="5432425" y="2541588"/>
          <p14:tracePt t="25795" x="5426075" y="2535238"/>
          <p14:tracePt t="25802" x="5426075" y="2528888"/>
          <p14:tracePt t="25812" x="5419725" y="2522538"/>
          <p14:tracePt t="25817" x="5413375" y="2522538"/>
          <p14:tracePt t="25825" x="5413375" y="2509838"/>
          <p14:tracePt t="25832" x="5407025" y="2503488"/>
          <p14:tracePt t="25840" x="5400675" y="2486025"/>
          <p14:tracePt t="25848" x="5400675" y="2473325"/>
          <p14:tracePt t="25855" x="5395913" y="2460625"/>
          <p14:tracePt t="25863" x="5395913" y="2441575"/>
          <p14:tracePt t="25870" x="5395913" y="2424113"/>
          <p14:tracePt t="25878" x="5395913" y="2417763"/>
          <p14:tracePt t="25898" x="5389563" y="2386013"/>
          <p14:tracePt t="25900" x="5383213" y="2381250"/>
          <p14:tracePt t="25907" x="5383213" y="2368550"/>
          <p14:tracePt t="25915" x="5376863" y="2362200"/>
          <p14:tracePt t="25922" x="5376863" y="2355850"/>
          <p14:tracePt t="25938" x="5376863" y="2349500"/>
          <p14:tracePt t="25945" x="5376863" y="2343150"/>
          <p14:tracePt t="25952" x="5376863" y="2336800"/>
          <p14:tracePt t="25962" x="5376863" y="2330450"/>
          <p14:tracePt t="25967" x="5376863" y="2325688"/>
          <p14:tracePt t="25982" x="5376863" y="2319338"/>
          <p14:tracePt t="25990" x="5376863" y="2312988"/>
          <p14:tracePt t="26005" x="5376863" y="2306638"/>
          <p14:tracePt t="26013" x="5376863" y="2293938"/>
          <p14:tracePt t="26020" x="5376863" y="2287588"/>
          <p14:tracePt t="26029" x="5376863" y="2281238"/>
          <p14:tracePt t="26035" x="5376863" y="2276475"/>
          <p14:tracePt t="26042" x="5383213" y="2270125"/>
          <p14:tracePt t="26050" x="5383213" y="2263775"/>
          <p14:tracePt t="26058" x="5383213" y="2257425"/>
          <p14:tracePt t="26065" x="5383213" y="2244725"/>
          <p14:tracePt t="26072" x="5389563" y="2244725"/>
          <p14:tracePt t="26080" x="5389563" y="2238375"/>
          <p14:tracePt t="26088" x="5395913" y="2232025"/>
          <p14:tracePt t="26102" x="5400675" y="2225675"/>
          <p14:tracePt t="26112" x="5407025" y="2225675"/>
          <p14:tracePt t="26117" x="5407025" y="2220913"/>
          <p14:tracePt t="26125" x="5413375" y="2220913"/>
          <p14:tracePt t="26132" x="5419725" y="2214563"/>
          <p14:tracePt t="26140" x="5426075" y="2214563"/>
          <p14:tracePt t="26155" x="5426075" y="2208213"/>
          <p14:tracePt t="26163" x="5432425" y="2208213"/>
          <p14:tracePt t="26178" x="5438775" y="2208213"/>
          <p14:tracePt t="26192" x="5445125" y="2208213"/>
          <p14:tracePt t="26200" x="5449888" y="2208213"/>
          <p14:tracePt t="26208" x="5462588" y="2208213"/>
          <p14:tracePt t="26215" x="5475288" y="2208213"/>
          <p14:tracePt t="26222" x="5481638" y="2208213"/>
          <p14:tracePt t="26230" x="5494338" y="2208213"/>
          <p14:tracePt t="26238" x="5500688" y="2208213"/>
          <p14:tracePt t="26245" x="5518150" y="2208213"/>
          <p14:tracePt t="26252" x="5530850" y="2208213"/>
          <p14:tracePt t="26262" x="5537200" y="2208213"/>
          <p14:tracePt t="26267" x="5549900" y="2208213"/>
          <p14:tracePt t="26275" x="5556250" y="2208213"/>
          <p14:tracePt t="26298" x="5561013" y="2208213"/>
          <p14:tracePt t="26343" x="5567363" y="2208213"/>
          <p14:tracePt t="26351" x="5573713" y="2208213"/>
          <p14:tracePt t="26358" x="5580063" y="2208213"/>
          <p14:tracePt t="26366" x="5586413" y="2208213"/>
          <p14:tracePt t="26381" x="5599113" y="2208213"/>
          <p14:tracePt t="26388" x="5605463" y="2208213"/>
          <p14:tracePt t="26396" x="5622925" y="2214563"/>
          <p14:tracePt t="26403" x="5629275" y="2220913"/>
          <p14:tracePt t="26413" x="5635625" y="2220913"/>
          <p14:tracePt t="26418" x="5648325" y="2225675"/>
          <p14:tracePt t="26426" x="5654675" y="2225675"/>
          <p14:tracePt t="26471" x="5661025" y="2225675"/>
          <p14:tracePt t="26478" x="5672138" y="2225675"/>
          <p14:tracePt t="26485" x="5678488" y="2225675"/>
          <p14:tracePt t="26493" x="5684838" y="2232025"/>
          <p14:tracePt t="26501" x="5691188" y="2232025"/>
          <p14:tracePt t="26516" x="5697538" y="2232025"/>
          <p14:tracePt t="26523" x="5710238" y="2244725"/>
          <p14:tracePt t="26532" x="5715000" y="2244725"/>
          <p14:tracePt t="26538" x="5721350" y="2251075"/>
          <p14:tracePt t="26546" x="5727700" y="2257425"/>
          <p14:tracePt t="26553" x="5740400" y="2270125"/>
          <p14:tracePt t="26563" x="5740400" y="2276475"/>
          <p14:tracePt t="26569" x="5746750" y="2276475"/>
          <p14:tracePt t="26576" x="5753100" y="2287588"/>
          <p14:tracePt t="26583" x="5753100" y="2293938"/>
          <p14:tracePt t="26599" x="5759450" y="2306638"/>
          <p14:tracePt t="26606" x="5759450" y="2312988"/>
          <p14:tracePt t="26613" x="5770563" y="2325688"/>
          <p14:tracePt t="26621" x="5770563" y="2330450"/>
          <p14:tracePt t="26629" x="5776913" y="2343150"/>
          <p14:tracePt t="26635" x="5783263" y="2349500"/>
          <p14:tracePt t="26643" x="5783263" y="2355850"/>
          <p14:tracePt t="26651" x="5789613" y="2355850"/>
          <p14:tracePt t="26659" x="5789613" y="2362200"/>
          <p14:tracePt t="26665" x="5795963" y="2368550"/>
          <p14:tracePt t="26672" x="5795963" y="2374900"/>
          <p14:tracePt t="26680" x="5802313" y="2381250"/>
          <p14:tracePt t="26688" x="5808663" y="2392363"/>
          <p14:tracePt t="26696" x="5808663" y="2398713"/>
          <p14:tracePt t="26702" x="5808663" y="2405063"/>
          <p14:tracePt t="26712" x="5808663" y="2411413"/>
          <p14:tracePt t="26717" x="5808663" y="2417763"/>
          <p14:tracePt t="26725" x="5808663" y="2424113"/>
          <p14:tracePt t="26732" x="5808663" y="2430463"/>
          <p14:tracePt t="26740" x="5808663" y="2441575"/>
          <p14:tracePt t="26755" x="5808663" y="2447925"/>
          <p14:tracePt t="26770" x="5808663" y="2454275"/>
          <p14:tracePt t="26778" x="5808663" y="2460625"/>
          <p14:tracePt t="26785" x="5808663" y="2466975"/>
          <p14:tracePt t="26800" x="5808663" y="2473325"/>
          <p14:tracePt t="26822" x="5808663" y="2479675"/>
          <p14:tracePt t="26845" x="5802313" y="2486025"/>
          <p14:tracePt t="26852" x="5802313" y="2490788"/>
          <p14:tracePt t="26862" x="5795963" y="2497138"/>
          <p14:tracePt t="26867" x="5795963" y="2503488"/>
          <p14:tracePt t="26876" x="5795963" y="2509838"/>
          <p14:tracePt t="26895" x="5776913" y="2522538"/>
          <p14:tracePt t="26898" x="5765800" y="2522538"/>
          <p14:tracePt t="26905" x="5759450" y="2535238"/>
          <p14:tracePt t="26913" x="5753100" y="2535238"/>
          <p14:tracePt t="26928" x="5740400" y="2541588"/>
          <p14:tracePt t="26935" x="5734050" y="2546350"/>
          <p14:tracePt t="26942" x="5715000" y="2546350"/>
          <p14:tracePt t="26950" x="5715000" y="2552700"/>
          <p14:tracePt t="26958" x="5710238" y="2552700"/>
          <p14:tracePt t="26965" x="5703888" y="2559050"/>
          <p14:tracePt t="26972" x="5697538" y="2559050"/>
          <p14:tracePt t="26980" x="5691188" y="2565400"/>
          <p14:tracePt t="26987" x="5684838" y="2565400"/>
          <p14:tracePt t="26996" x="5678488" y="2565400"/>
          <p14:tracePt t="27002" x="5672138" y="2571750"/>
          <p14:tracePt t="27012" x="5661025" y="2571750"/>
          <p14:tracePt t="27017" x="5654675" y="2571750"/>
          <p14:tracePt t="27025" x="5641975" y="2571750"/>
          <p14:tracePt t="27032" x="5635625" y="2571750"/>
          <p14:tracePt t="27040" x="5616575" y="2578100"/>
          <p14:tracePt t="27055" x="5605463" y="2578100"/>
          <p14:tracePt t="27063" x="5592763" y="2578100"/>
          <p14:tracePt t="27070" x="5580063" y="2578100"/>
          <p14:tracePt t="27078" x="5567363" y="2578100"/>
          <p14:tracePt t="27085" x="5556250" y="2578100"/>
          <p14:tracePt t="27092" x="5549900" y="2578100"/>
          <p14:tracePt t="27100" x="5537200" y="2578100"/>
          <p14:tracePt t="27108" x="5530850" y="2578100"/>
          <p14:tracePt t="27115" x="5524500" y="2578100"/>
          <p14:tracePt t="27122" x="5518150" y="2578100"/>
          <p14:tracePt t="27130" x="5500688" y="2578100"/>
          <p14:tracePt t="27137" x="5494338" y="2571750"/>
          <p14:tracePt t="27145" x="5487988" y="2571750"/>
          <p14:tracePt t="27152" x="5481638" y="2565400"/>
          <p14:tracePt t="27161" x="5481638" y="2559050"/>
          <p14:tracePt t="27167" x="5475288" y="2559050"/>
          <p14:tracePt t="27175" x="5468938" y="2552700"/>
          <p14:tracePt t="27190" x="5462588" y="2552700"/>
          <p14:tracePt t="27198" x="5456238" y="2546350"/>
          <p14:tracePt t="27205" x="5449888" y="2535238"/>
          <p14:tracePt t="27213" x="5445125" y="2528888"/>
          <p14:tracePt t="27220" x="5445125" y="2516188"/>
          <p14:tracePt t="27228" x="5432425" y="2497138"/>
          <p14:tracePt t="27235" x="5426075" y="2479675"/>
          <p14:tracePt t="27242" x="5419725" y="2473325"/>
          <p14:tracePt t="27250" x="5413375" y="2454275"/>
          <p14:tracePt t="27258" x="5407025" y="2441575"/>
          <p14:tracePt t="27265" x="5407025" y="2430463"/>
          <p14:tracePt t="27272" x="5400675" y="2405063"/>
          <p14:tracePt t="27282" x="5395913" y="2392363"/>
          <p14:tracePt t="27296" x="5395913" y="2386013"/>
          <p14:tracePt t="27302" x="5389563" y="2374900"/>
          <p14:tracePt t="27312" x="5389563" y="2368550"/>
          <p14:tracePt t="27317" x="5389563" y="2355850"/>
          <p14:tracePt t="27325" x="5389563" y="2349500"/>
          <p14:tracePt t="27332" x="5389563" y="2343150"/>
          <p14:tracePt t="27340" x="5389563" y="2336800"/>
          <p14:tracePt t="27348" x="5389563" y="2325688"/>
          <p14:tracePt t="27370" x="5389563" y="2319338"/>
          <p14:tracePt t="27378" x="5389563" y="2312988"/>
          <p14:tracePt t="27385" x="5389563" y="2306638"/>
          <p14:tracePt t="27407" x="5395913" y="2306638"/>
          <p14:tracePt t="27415" x="5400675" y="2293938"/>
          <p14:tracePt t="27423" x="5407025" y="2293938"/>
          <p14:tracePt t="27437" x="5407025" y="2287588"/>
          <p14:tracePt t="27445" x="5413375" y="2281238"/>
          <p14:tracePt t="27452" x="5419725" y="2276475"/>
          <p14:tracePt t="27462" x="5419725" y="2270125"/>
          <p14:tracePt t="27467" x="5426075" y="2263775"/>
          <p14:tracePt t="27475" x="5432425" y="2263775"/>
          <p14:tracePt t="27483" x="5438775" y="2263775"/>
          <p14:tracePt t="27490" x="5438775" y="2257425"/>
          <p14:tracePt t="27498" x="5445125" y="2257425"/>
          <p14:tracePt t="27513" x="5449888" y="2257425"/>
          <p14:tracePt t="27520" x="5462588" y="2257425"/>
          <p14:tracePt t="27528" x="5468938" y="2257425"/>
          <p14:tracePt t="27535" x="5487988" y="2251075"/>
          <p14:tracePt t="27542" x="5500688" y="2251075"/>
          <p14:tracePt t="27550" x="5511800" y="2251075"/>
          <p14:tracePt t="27558" x="5518150" y="2251075"/>
          <p14:tracePt t="27565" x="5524500" y="2251075"/>
          <p14:tracePt t="27572" x="5537200" y="2257425"/>
          <p14:tracePt t="27580" x="5543550" y="2257425"/>
          <p14:tracePt t="27588" x="5561013" y="2257425"/>
          <p14:tracePt t="27595" x="5580063" y="2257425"/>
          <p14:tracePt t="27602" x="5586413" y="2257425"/>
          <p14:tracePt t="27612" x="5605463" y="2257425"/>
          <p14:tracePt t="27617" x="5622925" y="2257425"/>
          <p14:tracePt t="27625" x="5629275" y="2257425"/>
          <p14:tracePt t="27632" x="5641975" y="2257425"/>
          <p14:tracePt t="27640" x="5654675" y="2257425"/>
          <p14:tracePt t="27648" x="5661025" y="2257425"/>
          <p14:tracePt t="27655" x="5665788" y="2257425"/>
          <p14:tracePt t="27692" x="5672138" y="2257425"/>
          <p14:tracePt t="28443" x="5678488" y="2257425"/>
          <p14:tracePt t="28458" x="5684838" y="2257425"/>
          <p14:tracePt t="28473" x="5684838" y="2251075"/>
          <p14:tracePt t="28489" x="5684838" y="2244725"/>
          <p14:tracePt t="28496" x="5684838" y="2232025"/>
          <p14:tracePt t="28503" x="5684838" y="2225675"/>
          <p14:tracePt t="28511" x="5684838" y="2220913"/>
          <p14:tracePt t="28519" x="5684838" y="2214563"/>
          <p14:tracePt t="28526" x="5684838" y="2201863"/>
          <p14:tracePt t="28535" x="5684838" y="2189163"/>
          <p14:tracePt t="28541" x="5684838" y="2176463"/>
          <p14:tracePt t="28548" x="5684838" y="2165350"/>
          <p14:tracePt t="28555" x="5684838" y="2159000"/>
          <p14:tracePt t="28563" x="5684838" y="2146300"/>
          <p14:tracePt t="28571" x="5684838" y="2139950"/>
          <p14:tracePt t="28577" x="5684838" y="2133600"/>
          <p14:tracePt t="28585" x="5691188" y="2133600"/>
          <p14:tracePt t="28592" x="5691188" y="2127250"/>
          <p14:tracePt t="28600" x="5697538" y="2127250"/>
          <p14:tracePt t="28607" x="5697538" y="2120900"/>
          <p14:tracePt t="28615" x="5703888" y="2116138"/>
          <p14:tracePt t="28630" x="5703888" y="2109788"/>
          <p14:tracePt t="28811" x="5691188" y="2116138"/>
          <p14:tracePt t="28818" x="5691188" y="2120900"/>
          <p14:tracePt t="28825" x="5672138" y="2127250"/>
          <p14:tracePt t="28833" x="5665788" y="2127250"/>
          <p14:tracePt t="28842" x="5661025" y="2139950"/>
          <p14:tracePt t="28848" x="5648325" y="2139950"/>
          <p14:tracePt t="28857" x="5641975" y="2139950"/>
          <p14:tracePt t="28863" x="5635625" y="2146300"/>
          <p14:tracePt t="28871" x="5629275" y="2146300"/>
          <p14:tracePt t="28878" x="5622925" y="2152650"/>
          <p14:tracePt t="28896" x="5599113" y="2152650"/>
          <p14:tracePt t="28901" x="5586413" y="2159000"/>
          <p14:tracePt t="28907" x="5580063" y="2159000"/>
          <p14:tracePt t="28915" x="5573713" y="2159000"/>
          <p14:tracePt t="28922" x="5549900" y="2159000"/>
          <p14:tracePt t="28930" x="5537200" y="2159000"/>
          <p14:tracePt t="28937" x="5518150" y="2159000"/>
          <p14:tracePt t="28944" x="5500688" y="2159000"/>
          <p14:tracePt t="28952" x="5494338" y="2159000"/>
          <p14:tracePt t="28960" x="5468938" y="2159000"/>
          <p14:tracePt t="28967" x="5456238" y="2159000"/>
          <p14:tracePt t="28975" x="5445125" y="2159000"/>
          <p14:tracePt t="28982" x="5438775" y="2159000"/>
          <p14:tracePt t="28990" x="5432425" y="2159000"/>
          <p14:tracePt t="28997" x="5426075" y="2159000"/>
          <p14:tracePt t="29006" x="5413375" y="2159000"/>
          <p14:tracePt t="29012" x="5407025" y="2152650"/>
          <p14:tracePt t="29020" x="5395913" y="2146300"/>
          <p14:tracePt t="29027" x="5389563" y="2139950"/>
          <p14:tracePt t="29042" x="5376863" y="2133600"/>
          <p14:tracePt t="29050" x="5370513" y="2133600"/>
          <p14:tracePt t="29057" x="5351463" y="2127250"/>
          <p14:tracePt t="29065" x="5345113" y="2127250"/>
          <p14:tracePt t="29072" x="5340350" y="2120900"/>
          <p14:tracePt t="29080" x="5327650" y="2116138"/>
          <p14:tracePt t="29087" x="5321300" y="2109788"/>
          <p14:tracePt t="29095" x="5321300" y="2103438"/>
          <p14:tracePt t="29102" x="5308600" y="2103438"/>
          <p14:tracePt t="29110" x="5284788" y="2084388"/>
          <p14:tracePt t="29117" x="5278438" y="2071688"/>
          <p14:tracePt t="29125" x="5259388" y="2060575"/>
          <p14:tracePt t="29132" x="5240338" y="2047875"/>
          <p14:tracePt t="29140" x="5210175" y="2028825"/>
          <p14:tracePt t="29147" x="5203825" y="2028825"/>
          <p14:tracePt t="29156" x="5191125" y="2022475"/>
          <p14:tracePt t="29162" x="5173663" y="2016125"/>
          <p14:tracePt t="29170" x="5173663" y="2009775"/>
          <p14:tracePt t="29177" x="5167313" y="2009775"/>
          <p14:tracePt t="29192" x="5160963" y="2009775"/>
          <p14:tracePt t="29200" x="5154613" y="2005013"/>
          <p14:tracePt t="29207" x="5154613" y="1998663"/>
          <p14:tracePt t="29215" x="5148263" y="1992313"/>
          <p14:tracePt t="29222" x="5141913" y="1973263"/>
          <p14:tracePt t="29231" x="5135563" y="1955800"/>
          <p14:tracePt t="29237" x="5135563" y="1949450"/>
          <p14:tracePt t="29245" x="5130800" y="1924050"/>
          <p14:tracePt t="29252" x="5124450" y="1893888"/>
          <p14:tracePt t="29260" x="5118100" y="1855788"/>
          <p14:tracePt t="29267" x="5111750" y="1838325"/>
          <p14:tracePt t="29275" x="5111750" y="1806575"/>
          <p14:tracePt t="29282" x="5111750" y="1782763"/>
          <p14:tracePt t="29289" x="5111750" y="1776413"/>
          <p14:tracePt t="29297" x="5105400" y="1751013"/>
          <p14:tracePt t="29305" x="5099050" y="1739900"/>
          <p14:tracePt t="29312" x="5099050" y="1733550"/>
          <p14:tracePt t="29320" x="5099050" y="1714500"/>
          <p14:tracePt t="29327" x="5099050" y="1701800"/>
          <p14:tracePt t="29335" x="5099050" y="1689100"/>
          <p14:tracePt t="29342" x="5099050" y="1677988"/>
          <p14:tracePt t="29350" x="5099050" y="1671638"/>
          <p14:tracePt t="29357" x="5099050" y="1665288"/>
          <p14:tracePt t="29380" x="5099050" y="1658938"/>
          <p14:tracePt t="29395" x="5099050" y="1652588"/>
          <p14:tracePt t="29410" x="5105400" y="1646238"/>
          <p14:tracePt t="29418" x="5111750" y="1646238"/>
          <p14:tracePt t="29425" x="5111750" y="1639888"/>
          <p14:tracePt t="29432" x="5124450" y="1639888"/>
          <p14:tracePt t="29440" x="5130800" y="1633538"/>
          <p14:tracePt t="29447" x="5135563" y="1628775"/>
          <p14:tracePt t="29456" x="5148263" y="1628775"/>
          <p14:tracePt t="29462" x="5160963" y="1628775"/>
          <p14:tracePt t="29470" x="5173663" y="1622425"/>
          <p14:tracePt t="29477" x="5203825" y="1616075"/>
          <p14:tracePt t="29485" x="5210175" y="1616075"/>
          <p14:tracePt t="29492" x="5222875" y="1616075"/>
          <p14:tracePt t="29500" x="5240338" y="1616075"/>
          <p14:tracePt t="29508" x="5246688" y="1616075"/>
          <p14:tracePt t="29515" x="5253038" y="1616075"/>
          <p14:tracePt t="29523" x="5259388" y="1616075"/>
          <p14:tracePt t="29530" x="5265738" y="1616075"/>
          <p14:tracePt t="29539" x="5272088" y="1616075"/>
          <p14:tracePt t="29545" x="5289550" y="1616075"/>
          <p14:tracePt t="29552" x="5302250" y="1616075"/>
          <p14:tracePt t="29560" x="5308600" y="1616075"/>
          <p14:tracePt t="29567" x="5327650" y="1622425"/>
          <p14:tracePt t="29575" x="5334000" y="1628775"/>
          <p14:tracePt t="29582" x="5340350" y="1628775"/>
          <p14:tracePt t="29590" x="5345113" y="1633538"/>
          <p14:tracePt t="29597" x="5351463" y="1639888"/>
          <p14:tracePt t="29606" x="5357813" y="1639888"/>
          <p14:tracePt t="29612" x="5370513" y="1646238"/>
          <p14:tracePt t="29620" x="5389563" y="1658938"/>
          <p14:tracePt t="29627" x="5395913" y="1658938"/>
          <p14:tracePt t="29635" x="5407025" y="1665288"/>
          <p14:tracePt t="29642" x="5426075" y="1665288"/>
          <p14:tracePt t="29650" x="5432425" y="1671638"/>
          <p14:tracePt t="29658" x="5449888" y="1677988"/>
          <p14:tracePt t="29673" x="5456238" y="1684338"/>
          <p14:tracePt t="29680" x="5462588" y="1684338"/>
          <p14:tracePt t="29688" x="5462588" y="1689100"/>
          <p14:tracePt t="29695" x="5468938" y="1689100"/>
          <p14:tracePt t="29702" x="5475288" y="1689100"/>
          <p14:tracePt t="29710" x="5475288" y="1695450"/>
          <p14:tracePt t="29718" x="5481638" y="1701800"/>
          <p14:tracePt t="29725" x="5487988" y="1708150"/>
          <p14:tracePt t="29732" x="5494338" y="1714500"/>
          <p14:tracePt t="29740" x="5500688" y="1727200"/>
          <p14:tracePt t="29747" x="5505450" y="1733550"/>
          <p14:tracePt t="29756" x="5511800" y="1739900"/>
          <p14:tracePt t="29762" x="5518150" y="1744663"/>
          <p14:tracePt t="29770" x="5518150" y="1763713"/>
          <p14:tracePt t="29777" x="5537200" y="1770063"/>
          <p14:tracePt t="29785" x="5543550" y="1782763"/>
          <p14:tracePt t="29792" x="5549900" y="1795463"/>
          <p14:tracePt t="29800" x="5549900" y="1800225"/>
          <p14:tracePt t="29809" x="5556250" y="1812925"/>
          <p14:tracePt t="29815" x="5561013" y="1819275"/>
          <p14:tracePt t="29823" x="5573713" y="1819275"/>
          <p14:tracePt t="29830" x="5580063" y="1831975"/>
          <p14:tracePt t="29838" x="5592763" y="1844675"/>
          <p14:tracePt t="29845" x="5592763" y="1849438"/>
          <p14:tracePt t="29852" x="5605463" y="1855788"/>
          <p14:tracePt t="29860" x="5605463" y="1862138"/>
          <p14:tracePt t="29875" x="5605463" y="1868488"/>
          <p14:tracePt t="29882" x="5610225" y="1868488"/>
          <p14:tracePt t="29897" x="5610225" y="1874838"/>
          <p14:tracePt t="29906" x="5610225" y="1881188"/>
          <p14:tracePt t="29920" x="5622925" y="1893888"/>
          <p14:tracePt t="29927" x="5622925" y="1900238"/>
          <p14:tracePt t="29935" x="5622925" y="1911350"/>
          <p14:tracePt t="29942" x="5629275" y="1917700"/>
          <p14:tracePt t="29950" x="5629275" y="1924050"/>
          <p14:tracePt t="29958" x="5629275" y="1936750"/>
          <p14:tracePt t="29965" x="5629275" y="1943100"/>
          <p14:tracePt t="29973" x="5629275" y="1960563"/>
          <p14:tracePt t="29980" x="5629275" y="1966913"/>
          <p14:tracePt t="29987" x="5629275" y="1979613"/>
          <p14:tracePt t="29995" x="5629275" y="1992313"/>
          <p14:tracePt t="30002" x="5629275" y="2005013"/>
          <p14:tracePt t="30018" x="5629275" y="2009775"/>
          <p14:tracePt t="30025" x="5629275" y="2016125"/>
          <p14:tracePt t="30032" x="5629275" y="2028825"/>
          <p14:tracePt t="30040" x="5629275" y="2035175"/>
          <p14:tracePt t="30047" x="5629275" y="2041525"/>
          <p14:tracePt t="30056" x="5622925" y="2054225"/>
          <p14:tracePt t="30062" x="5616575" y="2054225"/>
          <p14:tracePt t="30070" x="5616575" y="2060575"/>
          <p14:tracePt t="30078" x="5610225" y="2065338"/>
          <p14:tracePt t="30085" x="5610225" y="2071688"/>
          <p14:tracePt t="30092" x="5605463" y="2071688"/>
          <p14:tracePt t="30100" x="5599113" y="2084388"/>
          <p14:tracePt t="30108" x="5599113" y="2090738"/>
          <p14:tracePt t="30115" x="5592763" y="2097088"/>
          <p14:tracePt t="30130" x="5592763" y="2103438"/>
          <p14:tracePt t="30139" x="5586413" y="2103438"/>
          <p14:tracePt t="30145" x="5586413" y="2109788"/>
          <p14:tracePt t="30229" x="5586413" y="2116138"/>
          <p14:tracePt t="30244" x="5580063" y="2116138"/>
          <p14:tracePt t="30251" x="5580063" y="2120900"/>
          <p14:tracePt t="32958" x="5586413" y="2120900"/>
          <p14:tracePt t="32973" x="5592763" y="2120900"/>
          <p14:tracePt t="32981" x="5599113" y="2120900"/>
          <p14:tracePt t="32988" x="5605463" y="2120900"/>
          <p14:tracePt t="32996" x="5616575" y="2120900"/>
          <p14:tracePt t="33004" x="5622925" y="2120900"/>
          <p14:tracePt t="33011" x="5641975" y="2120900"/>
          <p14:tracePt t="33019" x="5678488" y="2146300"/>
          <p14:tracePt t="33026" x="5697538" y="2152650"/>
          <p14:tracePt t="33035" x="5753100" y="2182813"/>
          <p14:tracePt t="33041" x="5815013" y="2201863"/>
          <p14:tracePt t="33049" x="5894388" y="2244725"/>
          <p14:tracePt t="33057" x="5926138" y="2257425"/>
          <p14:tracePt t="33063" x="5900738" y="2263775"/>
          <p14:tracePt t="33071" x="5999163" y="2293938"/>
          <p14:tracePt t="33078" x="6048375" y="2306638"/>
          <p14:tracePt t="33086" x="6140450" y="2343150"/>
          <p14:tracePt t="33093" x="6240463" y="2374900"/>
          <p14:tracePt t="33102" x="6264275" y="2374900"/>
          <p14:tracePt t="33108" x="6338888" y="2392363"/>
          <p14:tracePt t="33117" x="6411913" y="2411413"/>
          <p14:tracePt t="33125" x="6430963" y="2417763"/>
          <p14:tracePt t="33130" x="6461125" y="2417763"/>
          <p14:tracePt t="33137" x="6499225" y="2417763"/>
          <p14:tracePt t="33145" x="6523038" y="2417763"/>
          <p14:tracePt t="33152" x="6529388" y="2417763"/>
          <p14:tracePt t="33160" x="6554788" y="2417763"/>
          <p14:tracePt t="33168" x="6565900" y="2424113"/>
          <p14:tracePt t="33175" x="6584950" y="2424113"/>
          <p14:tracePt t="33182" x="6604000" y="2424113"/>
          <p14:tracePt t="33190" x="6634163" y="2424113"/>
          <p14:tracePt t="33197" x="6653213" y="2424113"/>
          <p14:tracePt t="33205" x="6683375" y="2430463"/>
          <p14:tracePt t="33212" x="6721475" y="2430463"/>
          <p14:tracePt t="33220" x="6732588" y="2430463"/>
          <p14:tracePt t="33227" x="6770688" y="2447925"/>
          <p14:tracePt t="33236" x="6800850" y="2454275"/>
          <p14:tracePt t="33242" x="6813550" y="2460625"/>
          <p14:tracePt t="33250" x="6831013" y="2466975"/>
          <p14:tracePt t="33257" x="6850063" y="2473325"/>
          <p14:tracePt t="33265" x="6869113" y="2479675"/>
          <p14:tracePt t="33272" x="6881813" y="2486025"/>
          <p14:tracePt t="33280" x="6899275" y="2486025"/>
          <p14:tracePt t="33287" x="6918325" y="2490788"/>
          <p14:tracePt t="33295" x="6931025" y="2490788"/>
          <p14:tracePt t="33302" x="6948488" y="2497138"/>
          <p14:tracePt t="33310" x="6967538" y="2497138"/>
          <p14:tracePt t="33317" x="6973888" y="2497138"/>
          <p14:tracePt t="33325" x="6991350" y="2497138"/>
          <p14:tracePt t="33333" x="7004050" y="2497138"/>
          <p14:tracePt t="33340" x="7010400" y="2497138"/>
          <p14:tracePt t="33347" x="7016750" y="2497138"/>
          <p14:tracePt t="33355" x="7023100" y="2497138"/>
          <p14:tracePt t="33362" x="7029450" y="2497138"/>
          <p14:tracePt t="33377" x="7035800" y="2497138"/>
          <p14:tracePt t="33385" x="7042150" y="2497138"/>
          <p14:tracePt t="33401" x="7053263" y="2497138"/>
          <p14:tracePt t="33408" x="7059613" y="2486025"/>
          <p14:tracePt t="33415" x="7065963" y="2486025"/>
          <p14:tracePt t="33438" x="7072313" y="2486025"/>
          <p14:tracePt t="33445" x="7072313" y="2479675"/>
          <p14:tracePt t="33529" x="7072313" y="2473325"/>
          <p14:tracePt t="33536" x="7072313" y="2460625"/>
          <p14:tracePt t="33543" x="7072313" y="2454275"/>
          <p14:tracePt t="33553" x="7072313" y="2447925"/>
          <p14:tracePt t="33567" x="7072313" y="2436813"/>
          <p14:tracePt t="33573" x="7072313" y="2424113"/>
          <p14:tracePt t="33588" x="7072313" y="2417763"/>
          <p14:tracePt t="33597" x="7072313" y="2405063"/>
          <p14:tracePt t="33604" x="7072313" y="2392363"/>
          <p14:tracePt t="33611" x="7072313" y="2386013"/>
          <p14:tracePt t="33626" x="7072313" y="2381250"/>
          <p14:tracePt t="33636" x="7065963" y="2368550"/>
          <p14:tracePt t="33648" x="7065963" y="2362200"/>
          <p14:tracePt t="33663" x="7059613" y="2355850"/>
          <p14:tracePt t="33671" x="7053263" y="2349500"/>
          <p14:tracePt t="33746" x="7046913" y="2349500"/>
          <p14:tracePt t="33753" x="7046913" y="2343150"/>
          <p14:tracePt t="33784" x="7042150" y="2336800"/>
          <p14:tracePt t="33806" x="7035800" y="2330450"/>
          <p14:tracePt t="33813" x="7029450" y="2330450"/>
          <p14:tracePt t="33821" x="7029450" y="2325688"/>
          <p14:tracePt t="33835" x="7023100" y="2319338"/>
          <p14:tracePt t="33843" x="7016750" y="2319338"/>
          <p14:tracePt t="33851" x="7016750" y="2312988"/>
          <p14:tracePt t="33857" x="7010400" y="2306638"/>
          <p14:tracePt t="33872" x="7010400" y="2300288"/>
          <p14:tracePt t="33907" x="6997700" y="2270125"/>
          <p14:tracePt t="33910" x="6997700" y="2263775"/>
          <p14:tracePt t="33917" x="6991350" y="2257425"/>
          <p14:tracePt t="33925" x="6991350" y="2251075"/>
          <p14:tracePt t="33933" x="6986588" y="2238375"/>
          <p14:tracePt t="33940" x="6986588" y="2232025"/>
          <p14:tracePt t="33947" x="6986588" y="2220913"/>
          <p14:tracePt t="33955" x="6980238" y="2201863"/>
          <p14:tracePt t="33962" x="6980238" y="2195513"/>
          <p14:tracePt t="33970" x="6980238" y="2189163"/>
          <p14:tracePt t="33977" x="6980238" y="2182813"/>
          <p14:tracePt t="33985" x="6980238" y="2176463"/>
          <p14:tracePt t="33992" x="6980238" y="2165350"/>
          <p14:tracePt t="34000" x="6973888" y="2159000"/>
          <p14:tracePt t="34099" x="6973888" y="2152650"/>
          <p14:tracePt t="34105" x="6980238" y="2152650"/>
          <p14:tracePt t="34113" x="6980238" y="2146300"/>
          <p14:tracePt t="34121" x="6980238" y="2139950"/>
          <p14:tracePt t="34128" x="6991350" y="2133600"/>
          <p14:tracePt t="34136" x="6997700" y="2127250"/>
          <p14:tracePt t="34143" x="7004050" y="2120900"/>
          <p14:tracePt t="34153" x="7010400" y="2120900"/>
          <p14:tracePt t="34164" x="7010400" y="2116138"/>
          <p14:tracePt t="34171" x="7016750" y="2109788"/>
          <p14:tracePt t="34179" x="7023100" y="2109788"/>
          <p14:tracePt t="34210" x="7029450" y="2109788"/>
          <p14:tracePt t="34217" x="7035800" y="2109788"/>
          <p14:tracePt t="34233" x="7042150" y="2109788"/>
          <p14:tracePt t="34240" x="7046913" y="2109788"/>
          <p14:tracePt t="34248" x="7059613" y="2109788"/>
          <p14:tracePt t="34263" x="7072313" y="2109788"/>
          <p14:tracePt t="34271" x="7078663" y="2109788"/>
          <p14:tracePt t="34278" x="7091363" y="2109788"/>
          <p14:tracePt t="34286" x="7097713" y="2109788"/>
          <p14:tracePt t="34293" x="7102475" y="2109788"/>
          <p14:tracePt t="34308" x="7108825" y="2109788"/>
          <p14:tracePt t="34346" x="7108825" y="2103438"/>
          <p14:tracePt t="34361" x="7115175" y="2103438"/>
          <p14:tracePt t="34376" x="7121525" y="2103438"/>
          <p14:tracePt t="34406" x="7127875" y="2103438"/>
          <p14:tracePt t="34421" x="7134225" y="2103438"/>
          <p14:tracePt t="34436" x="7140575" y="2103438"/>
          <p14:tracePt t="34458" x="7146925" y="2103438"/>
          <p14:tracePt t="34467" x="7151688" y="2103438"/>
          <p14:tracePt t="34473" x="7151688" y="2109788"/>
          <p14:tracePt t="34481" x="7158038" y="2109788"/>
          <p14:tracePt t="34489" x="7164388" y="2116138"/>
          <p14:tracePt t="34511" x="7170738" y="2116138"/>
          <p14:tracePt t="34519" x="7170738" y="2120900"/>
          <p14:tracePt t="34535" x="7170738" y="2127250"/>
          <p14:tracePt t="34541" x="7170738" y="2133600"/>
          <p14:tracePt t="34548" x="7170738" y="2139950"/>
          <p14:tracePt t="34556" x="7170738" y="2152650"/>
          <p14:tracePt t="34563" x="7170738" y="2159000"/>
          <p14:tracePt t="34571" x="7170738" y="2165350"/>
          <p14:tracePt t="34578" x="7170738" y="2170113"/>
          <p14:tracePt t="34585" x="7170738" y="2182813"/>
          <p14:tracePt t="34593" x="7170738" y="2195513"/>
          <p14:tracePt t="34602" x="7170738" y="2201863"/>
          <p14:tracePt t="34608" x="7170738" y="2220913"/>
          <p14:tracePt t="34623" x="7170738" y="2232025"/>
          <p14:tracePt t="34631" x="7170738" y="2238375"/>
          <p14:tracePt t="34638" x="7164388" y="2244725"/>
          <p14:tracePt t="34646" x="7164388" y="2257425"/>
          <p14:tracePt t="34655" x="7158038" y="2257425"/>
          <p14:tracePt t="34676" x="7158038" y="2263775"/>
          <p14:tracePt t="34691" x="7158038" y="2270125"/>
          <p14:tracePt t="34698" x="7146925" y="2270125"/>
          <p14:tracePt t="34713" x="7140575" y="2270125"/>
          <p14:tracePt t="34721" x="7134225" y="2270125"/>
          <p14:tracePt t="34728" x="7127875" y="2270125"/>
          <p14:tracePt t="34736" x="7115175" y="2276475"/>
          <p14:tracePt t="34743" x="7108825" y="2276475"/>
          <p14:tracePt t="34752" x="7102475" y="2276475"/>
          <p14:tracePt t="34758" x="7085013" y="2281238"/>
          <p14:tracePt t="34768" x="7085013" y="2287588"/>
          <p14:tracePt t="34773" x="7078663" y="2287588"/>
          <p14:tracePt t="34781" x="7072313" y="2287588"/>
          <p14:tracePt t="34788" x="7065963" y="2287588"/>
          <p14:tracePt t="34796" x="7059613" y="2287588"/>
          <p14:tracePt t="34803" x="7053263" y="2287588"/>
          <p14:tracePt t="34811" x="7046913" y="2287588"/>
          <p14:tracePt t="34826" x="7035800" y="2287588"/>
          <p14:tracePt t="34835" x="7016750" y="2287588"/>
          <p14:tracePt t="34841" x="6997700" y="2281238"/>
          <p14:tracePt t="34849" x="6986588" y="2276475"/>
          <p14:tracePt t="34856" x="6980238" y="2276475"/>
          <p14:tracePt t="34864" x="6973888" y="2270125"/>
          <p14:tracePt t="34872" x="6961188" y="2270125"/>
          <p14:tracePt t="34878" x="6954838" y="2263775"/>
          <p14:tracePt t="34886" x="6942138" y="2257425"/>
          <p14:tracePt t="34893" x="6937375" y="2257425"/>
          <p14:tracePt t="34902" x="6924675" y="2251075"/>
          <p14:tracePt t="34908" x="6924675" y="2244725"/>
          <p14:tracePt t="34918" x="6924675" y="2238375"/>
          <p14:tracePt t="34923" x="6918325" y="2238375"/>
          <p14:tracePt t="34931" x="6918325" y="2232025"/>
          <p14:tracePt t="34953" x="6911975" y="2225675"/>
          <p14:tracePt t="34961" x="6911975" y="2220913"/>
          <p14:tracePt t="34969" x="6911975" y="2214563"/>
          <p14:tracePt t="34976" x="6905625" y="2208213"/>
          <p14:tracePt t="34985" x="6905625" y="2182813"/>
          <p14:tracePt t="34998" x="6905625" y="2165350"/>
          <p14:tracePt t="35006" x="6905625" y="2152650"/>
          <p14:tracePt t="35021" x="6905625" y="2127250"/>
          <p14:tracePt t="35028" x="6905625" y="2109788"/>
          <p14:tracePt t="35037" x="6905625" y="2084388"/>
          <p14:tracePt t="35052" x="6905625" y="2071688"/>
          <p14:tracePt t="35058" x="6911975" y="2047875"/>
          <p14:tracePt t="35068" x="6918325" y="2047875"/>
          <p14:tracePt t="35073" x="6924675" y="2041525"/>
          <p14:tracePt t="35081" x="6937375" y="2035175"/>
          <p14:tracePt t="35089" x="6942138" y="2028825"/>
          <p14:tracePt t="35096" x="6954838" y="2016125"/>
          <p14:tracePt t="35104" x="6954838" y="2009775"/>
          <p14:tracePt t="35110" x="6961188" y="2005013"/>
          <p14:tracePt t="35117" x="6967538" y="1998663"/>
          <p14:tracePt t="35125" x="6973888" y="1998663"/>
          <p14:tracePt t="35133" x="6986588" y="1998663"/>
          <p14:tracePt t="35139" x="6986588" y="1992313"/>
          <p14:tracePt t="35147" x="6991350" y="1992313"/>
          <p14:tracePt t="35154" x="6997700" y="1985963"/>
          <p14:tracePt t="35162" x="7010400" y="1985963"/>
          <p14:tracePt t="35169" x="7035800" y="1979613"/>
          <p14:tracePt t="35177" x="7042150" y="1979613"/>
          <p14:tracePt t="35192" x="7059613" y="1979613"/>
          <p14:tracePt t="35200" x="7085013" y="1973263"/>
          <p14:tracePt t="35207" x="7097713" y="1973263"/>
          <p14:tracePt t="35222" x="7102475" y="1973263"/>
          <p14:tracePt t="35230" x="7108825" y="1973263"/>
          <p14:tracePt t="35245" x="7115175" y="1973263"/>
          <p14:tracePt t="35268" x="7121525" y="1973263"/>
          <p14:tracePt t="35275" x="7127875" y="1973263"/>
          <p14:tracePt t="35298" x="7134225" y="1979613"/>
          <p14:tracePt t="35305" x="7140575" y="1979613"/>
          <p14:tracePt t="35313" x="7146925" y="1985963"/>
          <p14:tracePt t="35320" x="7151688" y="1985963"/>
          <p14:tracePt t="35328" x="7158038" y="1992313"/>
          <p14:tracePt t="35336" x="7164388" y="1992313"/>
          <p14:tracePt t="35343" x="7177088" y="2005013"/>
          <p14:tracePt t="35352" x="7183438" y="2016125"/>
          <p14:tracePt t="35358" x="7183438" y="2022475"/>
          <p14:tracePt t="35365" x="7196138" y="2035175"/>
          <p14:tracePt t="35372" x="7202488" y="2047875"/>
          <p14:tracePt t="35379" x="7207250" y="2060575"/>
          <p14:tracePt t="35387" x="7213600" y="2071688"/>
          <p14:tracePt t="35395" x="7232650" y="2090738"/>
          <p14:tracePt t="35410" x="7239000" y="2103438"/>
          <p14:tracePt t="35417" x="7239000" y="2109788"/>
          <p14:tracePt t="35424" x="7239000" y="2120900"/>
          <p14:tracePt t="35432" x="7239000" y="2127250"/>
          <p14:tracePt t="35439" x="7239000" y="2133600"/>
          <p14:tracePt t="35454" x="7239000" y="2139950"/>
          <p14:tracePt t="35477" x="7239000" y="2146300"/>
          <p14:tracePt t="35485" x="7239000" y="2152650"/>
          <p14:tracePt t="35492" x="7239000" y="2159000"/>
          <p14:tracePt t="35501" x="7239000" y="2170113"/>
          <p14:tracePt t="35508" x="7239000" y="2182813"/>
          <p14:tracePt t="35517" x="7239000" y="2195513"/>
          <p14:tracePt t="35531" x="7239000" y="2214563"/>
          <p14:tracePt t="35538" x="7239000" y="2225675"/>
          <p14:tracePt t="35545" x="7239000" y="2251075"/>
          <p14:tracePt t="35553" x="7232650" y="2251075"/>
          <p14:tracePt t="35561" x="7232650" y="2263775"/>
          <p14:tracePt t="35568" x="7232650" y="2281238"/>
          <p14:tracePt t="35575" x="7232650" y="2287588"/>
          <p14:tracePt t="35584" x="7232650" y="2293938"/>
          <p14:tracePt t="35590" x="7226300" y="2293938"/>
          <p14:tracePt t="35598" x="7226300" y="2300288"/>
          <p14:tracePt t="35605" x="7226300" y="2306638"/>
          <p14:tracePt t="35613" x="7219950" y="2312988"/>
          <p14:tracePt t="35620" x="7219950" y="2319338"/>
          <p14:tracePt t="35636" x="7213600" y="2319338"/>
          <p14:tracePt t="35666" x="7207250" y="2319338"/>
          <p14:tracePt t="35688" x="7202488" y="2319338"/>
          <p14:tracePt t="35703" x="7196138" y="2319338"/>
          <p14:tracePt t="35710" x="7183438" y="2319338"/>
          <p14:tracePt t="35733" x="7177088" y="2319338"/>
          <p14:tracePt t="35740" x="7177088" y="2325688"/>
          <p14:tracePt t="35748" x="7170738" y="2325688"/>
          <p14:tracePt t="35899" x="7183438" y="2325688"/>
          <p14:tracePt t="35906" x="7189788" y="2325688"/>
          <p14:tracePt t="35913" x="7202488" y="2325688"/>
          <p14:tracePt t="35921" x="7226300" y="2325688"/>
          <p14:tracePt t="35928" x="7239000" y="2325688"/>
          <p14:tracePt t="35938" x="7256463" y="2325688"/>
          <p14:tracePt t="35943" x="7275513" y="2325688"/>
          <p14:tracePt t="35952" x="7288213" y="2325688"/>
          <p14:tracePt t="35958" x="7300913" y="2325688"/>
          <p14:tracePt t="35969" x="7312025" y="2325688"/>
          <p14:tracePt t="35973" x="7318375" y="2325688"/>
          <p14:tracePt t="35981" x="7324725" y="2325688"/>
          <p14:tracePt t="35996" x="7331075" y="2325688"/>
          <p14:tracePt t="36003" x="7337425" y="2325688"/>
          <p14:tracePt t="36108" x="7337425" y="2319338"/>
          <p14:tracePt t="36116" x="7337425" y="2312988"/>
          <p14:tracePt t="36124" x="7337425" y="2293938"/>
          <p14:tracePt t="36131" x="7331075" y="2287588"/>
          <p14:tracePt t="36139" x="7324725" y="2276475"/>
          <p14:tracePt t="36144" x="7300913" y="2244725"/>
          <p14:tracePt t="36152" x="7300913" y="2238375"/>
          <p14:tracePt t="36159" x="7288213" y="2220913"/>
          <p14:tracePt t="36167" x="7275513" y="2208213"/>
          <p14:tracePt t="36174" x="7275513" y="2195513"/>
          <p14:tracePt t="36182" x="7262813" y="2189163"/>
          <p14:tracePt t="36189" x="7256463" y="2170113"/>
          <p14:tracePt t="36197" x="7251700" y="2165350"/>
          <p14:tracePt t="36204" x="7245350" y="2159000"/>
          <p14:tracePt t="36211" x="7239000" y="2146300"/>
          <p14:tracePt t="36219" x="7232650" y="2146300"/>
          <p14:tracePt t="36227" x="7232650" y="2139950"/>
          <p14:tracePt t="36235" x="7226300" y="2133600"/>
          <p14:tracePt t="36242" x="7226300" y="2127250"/>
          <p14:tracePt t="36249" x="7226300" y="2120900"/>
          <p14:tracePt t="36257" x="7226300" y="2116138"/>
          <p14:tracePt t="36265" x="7219950" y="2109788"/>
          <p14:tracePt t="36279" x="7219950" y="2103438"/>
          <p14:tracePt t="36311" x="7213600" y="2103438"/>
          <p14:tracePt t="36318" x="7213600" y="2097088"/>
          <p14:tracePt t="36348" x="7213600" y="2090738"/>
          <p14:tracePt t="36355" x="7213600" y="2084388"/>
          <p14:tracePt t="36371" x="7213600" y="2078038"/>
          <p14:tracePt t="36393" x="7213600" y="2065338"/>
          <p14:tracePt t="36400" x="7213600" y="2054225"/>
          <p14:tracePt t="36408" x="7213600" y="2047875"/>
          <p14:tracePt t="36423" x="7213600" y="2041525"/>
          <p14:tracePt t="36431" x="7213600" y="2035175"/>
          <p14:tracePt t="36438" x="7213600" y="2022475"/>
          <p14:tracePt t="36453" x="7213600" y="2016125"/>
          <p14:tracePt t="36461" x="7213600" y="2005013"/>
          <p14:tracePt t="36469" x="7219950" y="1998663"/>
          <p14:tracePt t="36476" x="7219950" y="1992313"/>
          <p14:tracePt t="36485" x="7219950" y="1985963"/>
          <p14:tracePt t="36491" x="7226300" y="1973263"/>
          <p14:tracePt t="36506" x="7226300" y="1966913"/>
          <p14:tracePt t="36513" x="7232650" y="1955800"/>
          <p14:tracePt t="36521" x="7239000" y="1949450"/>
          <p14:tracePt t="36528" x="7245350" y="1943100"/>
          <p14:tracePt t="36537" x="7256463" y="1930400"/>
          <p14:tracePt t="36543" x="7262813" y="1924050"/>
          <p14:tracePt t="36551" x="7269163" y="1917700"/>
          <p14:tracePt t="36558" x="7288213" y="1911350"/>
          <p14:tracePt t="36567" x="7294563" y="1911350"/>
          <p14:tracePt t="36573" x="7294563" y="1905000"/>
          <p14:tracePt t="36580" x="7300913" y="1905000"/>
          <p14:tracePt t="36588" x="7312025" y="1900238"/>
          <p14:tracePt t="36596" x="7318375" y="1893888"/>
          <p14:tracePt t="36603" x="7324725" y="1887538"/>
          <p14:tracePt t="36610" x="7337425" y="1887538"/>
          <p14:tracePt t="36618" x="7350125" y="1887538"/>
          <p14:tracePt t="36625" x="7356475" y="1887538"/>
          <p14:tracePt t="36633" x="7367588" y="1887538"/>
          <p14:tracePt t="36640" x="7373938" y="1887538"/>
          <p14:tracePt t="36648" x="7392988" y="1887538"/>
          <p14:tracePt t="36655" x="7399338" y="1887538"/>
          <p14:tracePt t="36662" x="7405688" y="1887538"/>
          <p14:tracePt t="36670" x="7416800" y="1887538"/>
          <p14:tracePt t="36678" x="7423150" y="1887538"/>
          <p14:tracePt t="36700" x="7429500" y="1887538"/>
          <p14:tracePt t="36716" x="7435850" y="1887538"/>
          <p14:tracePt t="36722" x="7442200" y="1887538"/>
          <p14:tracePt t="36730" x="7448550" y="1887538"/>
          <p14:tracePt t="36737" x="7454900" y="1887538"/>
          <p14:tracePt t="36753" x="7461250" y="1887538"/>
          <p14:tracePt t="36760" x="7467600" y="1887538"/>
          <p14:tracePt t="36775" x="7472363" y="1893888"/>
          <p14:tracePt t="36783" x="7478713" y="1893888"/>
          <p14:tracePt t="36790" x="7485063" y="1900238"/>
          <p14:tracePt t="36797" x="7491413" y="1900238"/>
          <p14:tracePt t="36805" x="7491413" y="1905000"/>
          <p14:tracePt t="36820" x="7497763" y="1911350"/>
          <p14:tracePt t="36828" x="7510463" y="1917700"/>
          <p14:tracePt t="36835" x="7510463" y="1924050"/>
          <p14:tracePt t="36842" x="7523163" y="1936750"/>
          <p14:tracePt t="36851" x="7527925" y="1943100"/>
          <p14:tracePt t="36858" x="7527925" y="1949450"/>
          <p14:tracePt t="36866" x="7534275" y="1960563"/>
          <p14:tracePt t="36873" x="7540625" y="1973263"/>
          <p14:tracePt t="36888" x="7546975" y="1985963"/>
          <p14:tracePt t="36900" x="7553325" y="1998663"/>
          <p14:tracePt t="36903" x="7553325" y="2009775"/>
          <p14:tracePt t="36910" x="7553325" y="2022475"/>
          <p14:tracePt t="36919" x="7553325" y="2028825"/>
          <p14:tracePt t="36925" x="7553325" y="2041525"/>
          <p14:tracePt t="36933" x="7553325" y="2047875"/>
          <p14:tracePt t="36940" x="7553325" y="2060575"/>
          <p14:tracePt t="36955" x="7553325" y="2065338"/>
          <p14:tracePt t="36962" x="7553325" y="2071688"/>
          <p14:tracePt t="36970" x="7553325" y="2078038"/>
          <p14:tracePt t="36978" x="7553325" y="2084388"/>
          <p14:tracePt t="36985" x="7546975" y="2090738"/>
          <p14:tracePt t="36992" x="7540625" y="2103438"/>
          <p14:tracePt t="37000" x="7534275" y="2103438"/>
          <p14:tracePt t="37016" x="7534275" y="2109788"/>
          <p14:tracePt t="37022" x="7534275" y="2116138"/>
          <p14:tracePt t="37030" x="7527925" y="2120900"/>
          <p14:tracePt t="37038" x="7523163" y="2127250"/>
          <p14:tracePt t="37045" x="7510463" y="2127250"/>
          <p14:tracePt t="37053" x="7504113" y="2133600"/>
          <p14:tracePt t="37060" x="7491413" y="2146300"/>
          <p14:tracePt t="37068" x="7478713" y="2152650"/>
          <p14:tracePt t="37075" x="7472363" y="2152650"/>
          <p14:tracePt t="37083" x="7467600" y="2152650"/>
          <p14:tracePt t="37090" x="7448550" y="2159000"/>
          <p14:tracePt t="37098" x="7448550" y="2165350"/>
          <p14:tracePt t="37105" x="7442200" y="2165350"/>
          <p14:tracePt t="37112" x="7429500" y="2165350"/>
          <p14:tracePt t="37120" x="7423150" y="2165350"/>
          <p14:tracePt t="37128" x="7412038" y="2165350"/>
          <p14:tracePt t="37135" x="7392988" y="2165350"/>
          <p14:tracePt t="37142" x="7373938" y="2165350"/>
          <p14:tracePt t="37151" x="7367588" y="2165350"/>
          <p14:tracePt t="37157" x="7350125" y="2165350"/>
          <p14:tracePt t="37166" x="7331075" y="2165350"/>
          <p14:tracePt t="37172" x="7318375" y="2165350"/>
          <p14:tracePt t="37180" x="7300913" y="2165350"/>
          <p14:tracePt t="37188" x="7288213" y="2165350"/>
          <p14:tracePt t="37195" x="7281863" y="2165350"/>
          <p14:tracePt t="37203" x="7269163" y="2165350"/>
          <p14:tracePt t="37210" x="7251700" y="2159000"/>
          <p14:tracePt t="37219" x="7245350" y="2159000"/>
          <p14:tracePt t="37225" x="7239000" y="2159000"/>
          <p14:tracePt t="37233" x="7226300" y="2152650"/>
          <p14:tracePt t="37248" x="7213600" y="2152650"/>
          <p14:tracePt t="37255" x="7202488" y="2146300"/>
          <p14:tracePt t="37262" x="7196138" y="2139950"/>
          <p14:tracePt t="37270" x="7189788" y="2139950"/>
          <p14:tracePt t="37278" x="7189788" y="2133600"/>
          <p14:tracePt t="37286" x="7183438" y="2127250"/>
          <p14:tracePt t="37300" x="7177088" y="2127250"/>
          <p14:tracePt t="37308" x="7170738" y="2120900"/>
          <p14:tracePt t="37316" x="7170738" y="2116138"/>
          <p14:tracePt t="37322" x="7164388" y="2109788"/>
          <p14:tracePt t="37338" x="7164388" y="2097088"/>
          <p14:tracePt t="37345" x="7158038" y="2084388"/>
          <p14:tracePt t="37353" x="7151688" y="2060575"/>
          <p14:tracePt t="37360" x="7146925" y="2041525"/>
          <p14:tracePt t="37368" x="7146925" y="2028825"/>
          <p14:tracePt t="37375" x="7146925" y="2009775"/>
          <p14:tracePt t="37383" x="7146925" y="1998663"/>
          <p14:tracePt t="37390" x="7146925" y="1985963"/>
          <p14:tracePt t="37398" x="7140575" y="1973263"/>
          <p14:tracePt t="37405" x="7140575" y="1960563"/>
          <p14:tracePt t="37412" x="7140575" y="1955800"/>
          <p14:tracePt t="37420" x="7140575" y="1943100"/>
          <p14:tracePt t="37428" x="7140575" y="1936750"/>
          <p14:tracePt t="37435" x="7140575" y="1930400"/>
          <p14:tracePt t="37442" x="7140575" y="1917700"/>
          <p14:tracePt t="37450" x="7140575" y="1911350"/>
          <p14:tracePt t="37457" x="7140575" y="1905000"/>
          <p14:tracePt t="37466" x="7146925" y="1900238"/>
          <p14:tracePt t="37472" x="7146925" y="1893888"/>
          <p14:tracePt t="37480" x="7151688" y="1893888"/>
          <p14:tracePt t="37488" x="7158038" y="1887538"/>
          <p14:tracePt t="37502" x="7164388" y="1887538"/>
          <p14:tracePt t="37518" x="7164388" y="1881188"/>
          <p14:tracePt t="37525" x="7170738" y="1881188"/>
          <p14:tracePt t="37533" x="7177088" y="1874838"/>
          <p14:tracePt t="37540" x="7183438" y="1874838"/>
          <p14:tracePt t="37548" x="7189788" y="1874838"/>
          <p14:tracePt t="37555" x="7196138" y="1874838"/>
          <p14:tracePt t="37562" x="7202488" y="1874838"/>
          <p14:tracePt t="37570" x="7202488" y="1868488"/>
          <p14:tracePt t="37578" x="7207250" y="1868488"/>
          <p14:tracePt t="37585" x="7213600" y="1862138"/>
          <p14:tracePt t="37592" x="7219950" y="1862138"/>
          <p14:tracePt t="37601" x="7232650" y="1862138"/>
          <p14:tracePt t="37608" x="7245350" y="1862138"/>
          <p14:tracePt t="37616" x="7256463" y="1862138"/>
          <p14:tracePt t="37622" x="7275513" y="1862138"/>
          <p14:tracePt t="37630" x="7281863" y="1862138"/>
          <p14:tracePt t="37637" x="7288213" y="1862138"/>
          <p14:tracePt t="37645" x="7318375" y="1862138"/>
          <p14:tracePt t="37653" x="7324725" y="1862138"/>
          <p14:tracePt t="37660" x="7343775" y="1862138"/>
          <p14:tracePt t="37668" x="7350125" y="1862138"/>
          <p14:tracePt t="37720" x="7356475" y="1862138"/>
          <p14:tracePt t="37728" x="7362825" y="1862138"/>
          <p14:tracePt t="37736" x="7367588" y="1862138"/>
          <p14:tracePt t="37743" x="7373938" y="1862138"/>
          <p14:tracePt t="37751" x="7386638" y="1862138"/>
          <p14:tracePt t="37781" x="7386638" y="1868488"/>
          <p14:tracePt t="37788" x="7392988" y="1868488"/>
          <p14:tracePt t="38246" x="7399338" y="1868488"/>
          <p14:tracePt t="38254" x="7405688" y="1862138"/>
          <p14:tracePt t="38261" x="7412038" y="1862138"/>
          <p14:tracePt t="41969" x="7448550" y="1930400"/>
          <p14:tracePt t="41976" x="7491413" y="1985963"/>
          <p14:tracePt t="41981" x="7516813" y="2035175"/>
          <p14:tracePt t="41990" x="7516813" y="2041525"/>
          <p14:tracePt t="41996" x="7516813" y="2065338"/>
          <p14:tracePt t="42003" x="7516813" y="2084388"/>
          <p14:tracePt t="42011" x="7516813" y="2097088"/>
          <p14:tracePt t="42018" x="7516813" y="2127250"/>
          <p14:tracePt t="42026" x="7516813" y="2152650"/>
          <p14:tracePt t="42033" x="7516813" y="2165350"/>
          <p14:tracePt t="42041" x="7516813" y="2195513"/>
          <p14:tracePt t="42048" x="7516813" y="2220913"/>
          <p14:tracePt t="42056" x="7516813" y="2232025"/>
          <p14:tracePt t="42063" x="7516813" y="2251075"/>
          <p14:tracePt t="42073" x="7510463" y="2257425"/>
          <p14:tracePt t="42078" x="7510463" y="2270125"/>
          <p14:tracePt t="42093" x="7510463" y="2276475"/>
          <p14:tracePt t="42101" x="7510463" y="2281238"/>
          <p14:tracePt t="42109" x="7504113" y="2287588"/>
          <p14:tracePt t="42116" x="7497763" y="2293938"/>
          <p14:tracePt t="42124" x="7491413" y="2293938"/>
          <p14:tracePt t="42131" x="7485063" y="2300288"/>
          <p14:tracePt t="42140" x="7485063" y="2319338"/>
          <p14:tracePt t="42146" x="7472363" y="2343150"/>
          <p14:tracePt t="42161" x="7454900" y="2349500"/>
          <p14:tracePt t="42168" x="7448550" y="2349500"/>
          <p14:tracePt t="42175" x="7435850" y="2355850"/>
          <p14:tracePt t="42183" x="7429500" y="2355850"/>
          <p14:tracePt t="42198" x="7412038" y="2355850"/>
          <p14:tracePt t="42206" x="7405688" y="2355850"/>
          <p14:tracePt t="42213" x="7386638" y="2355850"/>
          <p14:tracePt t="42220" x="7367588" y="2355850"/>
          <p14:tracePt t="42228" x="7362825" y="2355850"/>
          <p14:tracePt t="42235" x="7356475" y="2355850"/>
          <p14:tracePt t="42281" x="7350125" y="2355850"/>
          <p14:tracePt t="42289" x="7343775" y="2355850"/>
          <p14:tracePt t="42296" x="7324725" y="2343150"/>
          <p14:tracePt t="42304" x="7312025" y="2336800"/>
          <p14:tracePt t="42311" x="7300913" y="2325688"/>
          <p14:tracePt t="42318" x="7281863" y="2312988"/>
          <p14:tracePt t="42328" x="7275513" y="2306638"/>
          <p14:tracePt t="42334" x="7262813" y="2287588"/>
          <p14:tracePt t="42342" x="7251700" y="2281238"/>
          <p14:tracePt t="42347" x="7245350" y="2270125"/>
          <p14:tracePt t="42355" x="7239000" y="2263775"/>
          <p14:tracePt t="42363" x="7232650" y="2251075"/>
          <p14:tracePt t="42370" x="7226300" y="2238375"/>
          <p14:tracePt t="42377" x="7219950" y="2238375"/>
          <p14:tracePt t="42385" x="7219950" y="2225675"/>
          <p14:tracePt t="42392" x="7213600" y="2214563"/>
          <p14:tracePt t="42400" x="7213600" y="2201863"/>
          <p14:tracePt t="42408" x="7202488" y="2176463"/>
          <p14:tracePt t="42415" x="7196138" y="2159000"/>
          <p14:tracePt t="42422" x="7196138" y="2146300"/>
          <p14:tracePt t="42430" x="7189788" y="2127250"/>
          <p14:tracePt t="42438" x="7183438" y="2116138"/>
          <p14:tracePt t="42445" x="7177088" y="2103438"/>
          <p14:tracePt t="42453" x="7177088" y="2090738"/>
          <p14:tracePt t="42460" x="7177088" y="2078038"/>
          <p14:tracePt t="42467" x="7170738" y="2065338"/>
          <p14:tracePt t="42475" x="7170738" y="2054225"/>
          <p14:tracePt t="42483" x="7170738" y="2047875"/>
          <p14:tracePt t="42490" x="7170738" y="2035175"/>
          <p14:tracePt t="42498" x="7170738" y="2028825"/>
          <p14:tracePt t="42505" x="7170738" y="2022475"/>
          <p14:tracePt t="42513" x="7170738" y="2009775"/>
          <p14:tracePt t="42522" x="7170738" y="2005013"/>
          <p14:tracePt t="42528" x="7170738" y="1992313"/>
          <p14:tracePt t="42536" x="7177088" y="1979613"/>
          <p14:tracePt t="42543" x="7177088" y="1973263"/>
          <p14:tracePt t="42550" x="7183438" y="1966913"/>
          <p14:tracePt t="42558" x="7183438" y="1960563"/>
          <p14:tracePt t="42565" x="7196138" y="1960563"/>
          <p14:tracePt t="42573" x="7219950" y="1955800"/>
          <p14:tracePt t="42580" x="7232650" y="1943100"/>
          <p14:tracePt t="42589" x="7239000" y="1936750"/>
          <p14:tracePt t="42595" x="7245350" y="1930400"/>
          <p14:tracePt t="42603" x="7262813" y="1924050"/>
          <p14:tracePt t="42610" x="7275513" y="1911350"/>
          <p14:tracePt t="42625" x="7294563" y="1911350"/>
          <p14:tracePt t="42633" x="7300913" y="1911350"/>
          <p14:tracePt t="42648" x="7307263" y="1905000"/>
          <p14:tracePt t="42662" x="7312025" y="1905000"/>
          <p14:tracePt t="42670" x="7318375" y="1905000"/>
          <p14:tracePt t="42685" x="7331075" y="1905000"/>
          <p14:tracePt t="42692" x="7350125" y="1905000"/>
          <p14:tracePt t="42700" x="7380288" y="1917700"/>
          <p14:tracePt t="42707" x="7399338" y="1924050"/>
          <p14:tracePt t="42715" x="7405688" y="1930400"/>
          <p14:tracePt t="42723" x="7429500" y="1936750"/>
          <p14:tracePt t="42730" x="7442200" y="1943100"/>
          <p14:tracePt t="42739" x="7448550" y="1949450"/>
          <p14:tracePt t="42746" x="7461250" y="1949450"/>
          <p14:tracePt t="42753" x="7461250" y="1955800"/>
          <p14:tracePt t="42761" x="7461250" y="1960563"/>
          <p14:tracePt t="42768" x="7467600" y="1966913"/>
          <p14:tracePt t="42775" x="7467600" y="1979613"/>
          <p14:tracePt t="42783" x="7467600" y="1985963"/>
          <p14:tracePt t="42791" x="7472363" y="1998663"/>
          <p14:tracePt t="42798" x="7478713" y="2016125"/>
          <p14:tracePt t="42806" x="7491413" y="2035175"/>
          <p14:tracePt t="42813" x="7491413" y="2047875"/>
          <p14:tracePt t="42823" x="7497763" y="2071688"/>
          <p14:tracePt t="42828" x="7504113" y="2097088"/>
          <p14:tracePt t="42836" x="7504113" y="2109788"/>
          <p14:tracePt t="42843" x="7510463" y="2139950"/>
          <p14:tracePt t="42851" x="7510463" y="2165350"/>
          <p14:tracePt t="42859" x="7510463" y="2176463"/>
          <p14:tracePt t="42866" x="7510463" y="2208213"/>
          <p14:tracePt t="42873" x="7510463" y="2232025"/>
          <p14:tracePt t="42881" x="7510463" y="2244725"/>
          <p14:tracePt t="42889" x="7510463" y="2263775"/>
          <p14:tracePt t="42896" x="7510463" y="2281238"/>
          <p14:tracePt t="42903" x="7510463" y="2312988"/>
          <p14:tracePt t="42911" x="7510463" y="2319338"/>
          <p14:tracePt t="42918" x="7510463" y="2330450"/>
          <p14:tracePt t="42926" x="7504113" y="2349500"/>
          <p14:tracePt t="42933" x="7504113" y="2362200"/>
          <p14:tracePt t="42941" x="7497763" y="2381250"/>
          <p14:tracePt t="42948" x="7485063" y="2398713"/>
          <p14:tracePt t="42956" x="7478713" y="2405063"/>
          <p14:tracePt t="42963" x="7467600" y="2417763"/>
          <p14:tracePt t="42972" x="7454900" y="2424113"/>
          <p14:tracePt t="42978" x="7448550" y="2430463"/>
          <p14:tracePt t="42986" x="7442200" y="2430463"/>
          <p14:tracePt t="42993" x="7423150" y="2436813"/>
          <p14:tracePt t="43001" x="7416800" y="2436813"/>
          <p14:tracePt t="43009" x="7399338" y="2436813"/>
          <p14:tracePt t="43024" x="7386638" y="2436813"/>
          <p14:tracePt t="43031" x="7373938" y="2436813"/>
          <p14:tracePt t="43039" x="7356475" y="2436813"/>
          <p14:tracePt t="43045" x="7331075" y="2436813"/>
          <p14:tracePt t="43060" x="7312025" y="2436813"/>
          <p14:tracePt t="43068" x="7300913" y="2436813"/>
          <p14:tracePt t="43075" x="7294563" y="2436813"/>
          <p14:tracePt t="43083" x="7281863" y="2436813"/>
          <p14:tracePt t="43091" x="7262813" y="2436813"/>
          <p14:tracePt t="43098" x="7251700" y="2430463"/>
          <p14:tracePt t="43106" x="7239000" y="2430463"/>
          <p14:tracePt t="43113" x="7207250" y="2424113"/>
          <p14:tracePt t="43122" x="7196138" y="2417763"/>
          <p14:tracePt t="43143" x="7189788" y="2411413"/>
          <p14:tracePt t="43151" x="7189788" y="2405063"/>
          <p14:tracePt t="43158" x="7177088" y="2392363"/>
          <p14:tracePt t="43167" x="7177088" y="2381250"/>
          <p14:tracePt t="43174" x="7170738" y="2368550"/>
          <p14:tracePt t="43192" x="7151688" y="2325688"/>
          <p14:tracePt t="43195" x="7146925" y="2312988"/>
          <p14:tracePt t="43203" x="7140575" y="2293938"/>
          <p14:tracePt t="43211" x="7140575" y="2276475"/>
          <p14:tracePt t="43218" x="7134225" y="2257425"/>
          <p14:tracePt t="43227" x="7134225" y="2251075"/>
          <p14:tracePt t="43234" x="7134225" y="2238375"/>
          <p14:tracePt t="43241" x="7127875" y="2220913"/>
          <p14:tracePt t="43248" x="7127875" y="2214563"/>
          <p14:tracePt t="43256" x="7127875" y="2195513"/>
          <p14:tracePt t="43263" x="7127875" y="2182813"/>
          <p14:tracePt t="43273" x="7127875" y="2170113"/>
          <p14:tracePt t="43278" x="7127875" y="2165350"/>
          <p14:tracePt t="43286" x="7127875" y="2146300"/>
          <p14:tracePt t="43293" x="7127875" y="2133600"/>
          <p14:tracePt t="43301" x="7134225" y="2116138"/>
          <p14:tracePt t="43308" x="7140575" y="2103438"/>
          <p14:tracePt t="43316" x="7146925" y="2097088"/>
          <p14:tracePt t="43324" x="7151688" y="2084388"/>
          <p14:tracePt t="43331" x="7151688" y="2065338"/>
          <p14:tracePt t="43339" x="7158038" y="2035175"/>
          <p14:tracePt t="43345" x="7164388" y="2028825"/>
          <p14:tracePt t="43353" x="7170738" y="2016125"/>
          <p14:tracePt t="43361" x="7183438" y="1992313"/>
          <p14:tracePt t="43368" x="7183438" y="1979613"/>
          <p14:tracePt t="43377" x="7189788" y="1966913"/>
          <p14:tracePt t="43383" x="7196138" y="1955800"/>
          <p14:tracePt t="43391" x="7202488" y="1949450"/>
          <p14:tracePt t="43398" x="7207250" y="1936750"/>
          <p14:tracePt t="43413" x="7213600" y="1930400"/>
          <p14:tracePt t="43423" x="7219950" y="1930400"/>
          <p14:tracePt t="43826" x="7219950" y="1936750"/>
          <p14:tracePt t="43834" x="7219950" y="1960563"/>
          <p14:tracePt t="43841" x="7219950" y="1992313"/>
          <p14:tracePt t="43849" x="7219950" y="2009775"/>
          <p14:tracePt t="43856" x="7219950" y="2047875"/>
          <p14:tracePt t="43864" x="7202488" y="2090738"/>
          <p14:tracePt t="43872" x="7202488" y="2109788"/>
          <p14:tracePt t="43879" x="7189788" y="2146300"/>
          <p14:tracePt t="43886" x="7177088" y="2189163"/>
          <p14:tracePt t="43902" x="7158038" y="2225675"/>
          <p14:tracePt t="43909" x="7151688" y="2251075"/>
          <p14:tracePt t="43917" x="7140575" y="2270125"/>
          <p14:tracePt t="43922" x="7134225" y="2281238"/>
          <p14:tracePt t="43930" x="7121525" y="2287588"/>
          <p14:tracePt t="43937" x="7108825" y="2300288"/>
          <p14:tracePt t="43945" x="7102475" y="2306638"/>
          <p14:tracePt t="43953" x="7091363" y="2312988"/>
          <p14:tracePt t="43960" x="7078663" y="2325688"/>
          <p14:tracePt t="43968" x="7072313" y="2325688"/>
          <p14:tracePt t="43975" x="7053263" y="2330450"/>
          <p14:tracePt t="43983" x="7053263" y="2336800"/>
          <p14:tracePt t="43990" x="7046913" y="2336800"/>
          <p14:tracePt t="43998" x="7046913" y="2343150"/>
          <p14:tracePt t="44005" x="7042150" y="2343150"/>
          <p14:tracePt t="44035" x="7035800" y="2343150"/>
          <p14:tracePt t="44043" x="7029450" y="2349500"/>
          <p14:tracePt t="44058" x="7016750" y="2349500"/>
          <p14:tracePt t="44074" x="7004050" y="2349500"/>
          <p14:tracePt t="44081" x="6997700" y="2349500"/>
          <p14:tracePt t="44088" x="6991350" y="2349500"/>
          <p14:tracePt t="44149" x="6986588" y="2349500"/>
          <p14:tracePt t="44156" x="6980238" y="2349500"/>
          <p14:tracePt t="44171" x="6973888" y="2349500"/>
          <p14:tracePt t="44209" x="6973888" y="2343150"/>
          <p14:tracePt t="44524" x="6986588" y="2343150"/>
          <p14:tracePt t="44531" x="7010400" y="2349500"/>
          <p14:tracePt t="44538" x="7053263" y="2368550"/>
          <p14:tracePt t="44546" x="7091363" y="2368550"/>
          <p14:tracePt t="44553" x="7102475" y="2374900"/>
          <p14:tracePt t="44561" x="7146925" y="2381250"/>
          <p14:tracePt t="44568" x="7164388" y="2381250"/>
          <p14:tracePt t="44576" x="7170738" y="2381250"/>
          <p14:tracePt t="44584" x="7177088" y="2386013"/>
          <p14:tracePt t="55276" x="7196138" y="2608263"/>
          <p14:tracePt t="55283" x="7269163" y="2836863"/>
          <p14:tracePt t="55287" x="7343775" y="3022600"/>
          <p14:tracePt t="55295" x="7350125" y="3040063"/>
          <p14:tracePt t="55302" x="7373938" y="3089275"/>
          <p14:tracePt t="55309" x="7386638" y="3133725"/>
          <p14:tracePt t="55316" x="7386638" y="3144838"/>
          <p14:tracePt t="55323" x="7386638" y="3182938"/>
          <p14:tracePt t="55331" x="7392988" y="3232150"/>
          <p14:tracePt t="55340" x="7392988" y="3249613"/>
          <p14:tracePt t="55349" x="7399338" y="3298825"/>
          <p14:tracePt t="55355" x="7399338" y="3360738"/>
          <p14:tracePt t="55362" x="7399338" y="3435350"/>
          <p14:tracePt t="55369" x="7399338" y="3484563"/>
          <p14:tracePt t="55377" x="7399338" y="3559175"/>
          <p14:tracePt t="55385" x="7399338" y="3638550"/>
          <p14:tracePt t="55392" x="7399338" y="3675063"/>
          <p14:tracePt t="55400" x="7399338" y="3724275"/>
          <p14:tracePt t="55407" x="7416800" y="3792538"/>
          <p14:tracePt t="55416" x="7423150" y="3811588"/>
          <p14:tracePt t="55422" x="7429500" y="3867150"/>
          <p14:tracePt t="55430" x="7461250" y="3922713"/>
          <p14:tracePt t="55437" x="7472363" y="3946525"/>
          <p14:tracePt t="55445" x="7497763" y="4002088"/>
          <p14:tracePt t="55452" x="7534275" y="4057650"/>
          <p14:tracePt t="55460" x="7546975" y="4083050"/>
          <p14:tracePt t="55470" x="7596188" y="4151313"/>
          <p14:tracePt t="55483" x="7645400" y="4260850"/>
          <p14:tracePt t="55489" x="7664450" y="4286250"/>
          <p14:tracePt t="55499" x="7688263" y="4329113"/>
          <p14:tracePt t="55505" x="7707313" y="4360863"/>
          <p14:tracePt t="55512" x="7713663" y="4384675"/>
          <p14:tracePt t="55519" x="7713663" y="4403725"/>
          <p14:tracePt t="55527" x="7720013" y="4421188"/>
          <p14:tracePt t="55536" x="7720013" y="4433888"/>
          <p14:tracePt t="55542" x="7720013" y="4446588"/>
          <p14:tracePt t="55551" x="7720013" y="4459288"/>
          <p14:tracePt t="55557" x="7720013" y="4465638"/>
          <p14:tracePt t="55566" x="7720013" y="4471988"/>
          <p14:tracePt t="55572" x="7720013" y="4476750"/>
          <p14:tracePt t="55587" x="7713663" y="4476750"/>
          <p14:tracePt t="55595" x="7707313" y="4476750"/>
          <p14:tracePt t="55602" x="7700963" y="4476750"/>
          <p14:tracePt t="55617" x="7694613" y="4476750"/>
          <p14:tracePt t="55625" x="7658100" y="4465638"/>
          <p14:tracePt t="55633" x="7639050" y="4459288"/>
          <p14:tracePt t="55640" x="7577138" y="4421188"/>
          <p14:tracePt t="55649" x="7485063" y="4371975"/>
          <p14:tracePt t="55654" x="7454900" y="4360863"/>
          <p14:tracePt t="55662" x="7367588" y="4329113"/>
          <p14:tracePt t="55670" x="7281863" y="4311650"/>
          <p14:tracePt t="55677" x="7239000" y="4311650"/>
          <p14:tracePt t="55686" x="7151688" y="4279900"/>
          <p14:tracePt t="55692" x="7053263" y="4260850"/>
          <p14:tracePt t="55700" x="7023100" y="4249738"/>
          <p14:tracePt t="55707" x="6937375" y="4243388"/>
          <p14:tracePt t="55716" x="6843713" y="4224338"/>
          <p14:tracePt t="55722" x="6819900" y="4217988"/>
          <p14:tracePt t="55730" x="6751638" y="4200525"/>
          <p14:tracePt t="55737" x="6689725" y="4181475"/>
          <p14:tracePt t="55745" x="6616700" y="4168775"/>
          <p14:tracePt t="55754" x="6584950" y="4168775"/>
          <p14:tracePt t="55760" x="6529388" y="4168775"/>
          <p14:tracePt t="55768" x="6480175" y="4168775"/>
          <p14:tracePt t="55775" x="6437313" y="4168775"/>
          <p14:tracePt t="55782" x="6388100" y="4168775"/>
          <p14:tracePt t="55790" x="6326188" y="4168775"/>
          <p14:tracePt t="55799" x="6307138" y="4168775"/>
          <p14:tracePt t="55804" x="6240463" y="4168775"/>
          <p14:tracePt t="55812" x="6178550" y="4168775"/>
          <p14:tracePt t="55819" x="6159500" y="4168775"/>
          <p14:tracePt t="55827" x="6110288" y="4162425"/>
          <p14:tracePt t="55835" x="6073775" y="4162425"/>
          <p14:tracePt t="55842" x="6042025" y="4162425"/>
          <p14:tracePt t="55850" x="6011863" y="4162425"/>
          <p14:tracePt t="55857" x="5956300" y="4162425"/>
          <p14:tracePt t="55865" x="5894388" y="4162425"/>
          <p14:tracePt t="55872" x="5875338" y="4162425"/>
          <p14:tracePt t="55880" x="5851525" y="4162425"/>
          <p14:tracePt t="55887" x="5815013" y="4162425"/>
          <p14:tracePt t="55895" x="5770563" y="4162425"/>
          <p14:tracePt t="55902" x="5753100" y="4162425"/>
          <p14:tracePt t="55955" x="5746750" y="4162425"/>
          <p14:tracePt t="55962" x="5740400" y="4162425"/>
          <p14:tracePt t="55969" x="5727700" y="4162425"/>
          <p14:tracePt t="55977" x="5703888" y="4162425"/>
          <p14:tracePt t="55985" x="5697538" y="4162425"/>
          <p14:tracePt t="55992" x="5684838" y="4162425"/>
          <p14:tracePt t="56000" x="5672138" y="4162425"/>
          <p14:tracePt t="56007" x="5661025" y="4162425"/>
          <p14:tracePt t="56015" x="5648325" y="4162425"/>
          <p14:tracePt t="56022" x="5635625" y="4162425"/>
          <p14:tracePt t="56032" x="5622925" y="4156075"/>
          <p14:tracePt t="56037" x="5616575" y="4156075"/>
          <p14:tracePt t="56045" x="5599113" y="4151313"/>
          <p14:tracePt t="56052" x="5592763" y="4144963"/>
          <p14:tracePt t="56060" x="5586413" y="4144963"/>
          <p14:tracePt t="56068" x="5586413" y="4138613"/>
          <p14:tracePt t="56083" x="5580063" y="4138613"/>
          <p14:tracePt t="56090" x="5580063" y="4132263"/>
          <p14:tracePt t="56105" x="5580063" y="4125913"/>
          <p14:tracePt t="56119" x="5580063" y="4119563"/>
          <p14:tracePt t="56135" x="5580063" y="4113213"/>
          <p14:tracePt t="56142" x="5580063" y="4106863"/>
          <p14:tracePt t="56150" x="5580063" y="4100513"/>
          <p14:tracePt t="56157" x="5580063" y="4095750"/>
          <p14:tracePt t="56166" x="5580063" y="4083050"/>
          <p14:tracePt t="56172" x="5580063" y="4076700"/>
          <p14:tracePt t="56270" x="5580063" y="4070350"/>
          <p14:tracePt t="56285" x="5586413" y="4064000"/>
          <p14:tracePt t="56292" x="5592763" y="4057650"/>
          <p14:tracePt t="56300" x="5599113" y="4057650"/>
          <p14:tracePt t="56308" x="5610225" y="4044950"/>
          <p14:tracePt t="56316" x="5616575" y="4044950"/>
          <p14:tracePt t="56322" x="5641975" y="4033838"/>
          <p14:tracePt t="56332" x="5697538" y="4014788"/>
          <p14:tracePt t="56337" x="5710238" y="4008438"/>
          <p14:tracePt t="56345" x="5746750" y="3995738"/>
          <p14:tracePt t="56352" x="5776913" y="3984625"/>
          <p14:tracePt t="56360" x="5808663" y="3971925"/>
          <p14:tracePt t="56367" x="5838825" y="3959225"/>
          <p14:tracePt t="56374" x="5875338" y="3940175"/>
          <p14:tracePt t="56382" x="5900738" y="3940175"/>
          <p14:tracePt t="56389" x="5926138" y="3922713"/>
          <p14:tracePt t="56399" x="5956300" y="3916363"/>
          <p14:tracePt t="56404" x="5999163" y="3903663"/>
          <p14:tracePt t="56412" x="6011863" y="3903663"/>
          <p14:tracePt t="56419" x="6054725" y="3903663"/>
          <p14:tracePt t="56427" x="6086475" y="3890963"/>
          <p14:tracePt t="56434" x="6103938" y="3890963"/>
          <p14:tracePt t="56442" x="6159500" y="3884613"/>
          <p14:tracePt t="56450" x="6227763" y="3879850"/>
          <p14:tracePt t="56457" x="6264275" y="3879850"/>
          <p14:tracePt t="56465" x="6313488" y="3879850"/>
          <p14:tracePt t="56472" x="6411913" y="3879850"/>
          <p14:tracePt t="56479" x="6430963" y="3879850"/>
          <p14:tracePt t="56487" x="6499225" y="3879850"/>
          <p14:tracePt t="56494" x="6548438" y="3879850"/>
          <p14:tracePt t="56502" x="6565900" y="3879850"/>
          <p14:tracePt t="56509" x="6616700" y="3879850"/>
          <p14:tracePt t="56517" x="6653213" y="3879850"/>
          <p14:tracePt t="56524" x="6702425" y="3879850"/>
          <p14:tracePt t="56532" x="6732588" y="3879850"/>
          <p14:tracePt t="56539" x="6777038" y="3879850"/>
          <p14:tracePt t="56548" x="6807200" y="3879850"/>
          <p14:tracePt t="56554" x="6826250" y="3879850"/>
          <p14:tracePt t="56562" x="6875463" y="3879850"/>
          <p14:tracePt t="56569" x="6911975" y="3879850"/>
          <p14:tracePt t="56577" x="6931025" y="3879850"/>
          <p14:tracePt t="56584" x="6986588" y="3879850"/>
          <p14:tracePt t="56592" x="7023100" y="3879850"/>
          <p14:tracePt t="56599" x="7046913" y="3879850"/>
          <p14:tracePt t="56606" x="7091363" y="3879850"/>
          <p14:tracePt t="56615" x="7127875" y="3879850"/>
          <p14:tracePt t="56621" x="7183438" y="3879850"/>
          <p14:tracePt t="56629" x="7202488" y="3879850"/>
          <p14:tracePt t="56637" x="7239000" y="3879850"/>
          <p14:tracePt t="56644" x="7288213" y="3879850"/>
          <p14:tracePt t="56652" x="7307263" y="3879850"/>
          <p14:tracePt t="56659" x="7356475" y="3867150"/>
          <p14:tracePt t="56667" x="7392988" y="3867150"/>
          <p14:tracePt t="56674" x="7412038" y="3867150"/>
          <p14:tracePt t="56682" x="7461250" y="3860800"/>
          <p14:tracePt t="56689" x="7510463" y="3860800"/>
          <p14:tracePt t="56698" x="7527925" y="3860800"/>
          <p14:tracePt t="56704" x="7566025" y="3860800"/>
          <p14:tracePt t="56712" x="7596188" y="3860800"/>
          <p14:tracePt t="56719" x="7621588" y="3860800"/>
          <p14:tracePt t="56727" x="7645400" y="3860800"/>
          <p14:tracePt t="56734" x="7670800" y="3860800"/>
          <p14:tracePt t="56742" x="7700963" y="3860800"/>
          <p14:tracePt t="56750" x="7713663" y="3860800"/>
          <p14:tracePt t="56757" x="7737475" y="3860800"/>
          <p14:tracePt t="56765" x="7769225" y="3867150"/>
          <p14:tracePt t="56771" x="7788275" y="3873500"/>
          <p14:tracePt t="56781" x="7805738" y="3873500"/>
          <p14:tracePt t="56787" x="7837488" y="3873500"/>
          <p14:tracePt t="56794" x="7848600" y="3873500"/>
          <p14:tracePt t="56802" x="7874000" y="3890963"/>
          <p14:tracePt t="56809" x="7904163" y="3897313"/>
          <p14:tracePt t="56817" x="7916863" y="3897313"/>
          <p14:tracePt t="56824" x="7966075" y="3916363"/>
          <p14:tracePt t="56832" x="8015288" y="3916363"/>
          <p14:tracePt t="56839" x="8058150" y="3929063"/>
          <p14:tracePt t="56848" x="8070850" y="3929063"/>
          <p14:tracePt t="56854" x="8107363" y="3929063"/>
          <p14:tracePt t="56862" x="8132763" y="3929063"/>
          <p14:tracePt t="56869" x="8145463" y="3935413"/>
          <p14:tracePt t="56877" x="8158163" y="3935413"/>
          <p14:tracePt t="56884" x="8175625" y="3935413"/>
          <p14:tracePt t="56892" x="8188325" y="3940175"/>
          <p14:tracePt t="56900" x="8213725" y="3940175"/>
          <p14:tracePt t="56907" x="8237538" y="3959225"/>
          <p14:tracePt t="56915" x="8250238" y="3965575"/>
          <p14:tracePt t="56921" x="8274050" y="3971925"/>
          <p14:tracePt t="56931" x="8293100" y="3984625"/>
          <p14:tracePt t="56937" x="8312150" y="3990975"/>
          <p14:tracePt t="56944" x="8335963" y="4002088"/>
          <p14:tracePt t="56952" x="8355013" y="4014788"/>
          <p14:tracePt t="56959" x="8385175" y="4027488"/>
          <p14:tracePt t="56968" x="8397875" y="4033838"/>
          <p14:tracePt t="56974" x="8416925" y="4044950"/>
          <p14:tracePt t="56982" x="8428038" y="4057650"/>
          <p14:tracePt t="56990" x="8440738" y="4064000"/>
          <p14:tracePt t="56998" x="8453438" y="4076700"/>
          <p14:tracePt t="57004" x="8472488" y="4100513"/>
          <p14:tracePt t="57012" x="8478838" y="4106863"/>
          <p14:tracePt t="57019" x="8496300" y="4132263"/>
          <p14:tracePt t="57027" x="8509000" y="4151313"/>
          <p14:tracePt t="57034" x="8532813" y="4181475"/>
          <p14:tracePt t="57042" x="8539163" y="4187825"/>
          <p14:tracePt t="57049" x="8558213" y="4211638"/>
          <p14:tracePt t="57057" x="8570913" y="4237038"/>
          <p14:tracePt t="57065" x="8577263" y="4249738"/>
          <p14:tracePt t="57072" x="8588375" y="4260850"/>
          <p14:tracePt t="57081" x="8601075" y="4279900"/>
          <p14:tracePt t="57087" x="8601075" y="4292600"/>
          <p14:tracePt t="57094" x="8620125" y="4316413"/>
          <p14:tracePt t="57102" x="8639175" y="4348163"/>
          <p14:tracePt t="57117" x="8656638" y="4378325"/>
          <p14:tracePt t="57124" x="8662988" y="4397375"/>
          <p14:tracePt t="57132" x="8669338" y="4433888"/>
          <p14:tracePt t="57139" x="8675688" y="4446588"/>
          <p14:tracePt t="57148" x="8688388" y="4489450"/>
          <p14:tracePt t="57154" x="8699500" y="4514850"/>
          <p14:tracePt t="57162" x="8705850" y="4527550"/>
          <p14:tracePt t="57169" x="8705850" y="4557713"/>
          <p14:tracePt t="57183" x="8712200" y="4581525"/>
          <p14:tracePt t="57186" x="8712200" y="4594225"/>
          <p14:tracePt t="57192" x="8718550" y="4625975"/>
          <p14:tracePt t="57200" x="8718550" y="4649788"/>
          <p14:tracePt t="57207" x="8718550" y="4662488"/>
          <p14:tracePt t="57215" x="8724900" y="4699000"/>
          <p14:tracePt t="57221" x="8724900" y="4724400"/>
          <p14:tracePt t="57231" x="8724900" y="4748213"/>
          <p14:tracePt t="57237" x="8731250" y="4767263"/>
          <p14:tracePt t="57244" x="8737600" y="4810125"/>
          <p14:tracePt t="57252" x="8755063" y="4848225"/>
          <p14:tracePt t="57259" x="8761413" y="4859338"/>
          <p14:tracePt t="57267" x="8780463" y="4902200"/>
          <p14:tracePt t="57274" x="8780463" y="4921250"/>
          <p14:tracePt t="57282" x="8780463" y="4940300"/>
          <p14:tracePt t="57289" x="8780463" y="4970463"/>
          <p14:tracePt t="57298" x="8786813" y="5008563"/>
          <p14:tracePt t="57304" x="8786813" y="5019675"/>
          <p14:tracePt t="57312" x="8793163" y="5045075"/>
          <p14:tracePt t="57319" x="8793163" y="5081588"/>
          <p14:tracePt t="57327" x="8797925" y="5106988"/>
          <p14:tracePt t="57334" x="8797925" y="5130800"/>
          <p14:tracePt t="57342" x="8797925" y="5162550"/>
          <p14:tracePt t="57349" x="8797925" y="5199063"/>
          <p14:tracePt t="57357" x="8797925" y="5211763"/>
          <p14:tracePt t="57365" x="8797925" y="5229225"/>
          <p14:tracePt t="57372" x="8797925" y="5248275"/>
          <p14:tracePt t="57381" x="8797925" y="5267325"/>
          <p14:tracePt t="57387" x="8797925" y="5297488"/>
          <p14:tracePt t="57394" x="8793163" y="5322888"/>
          <p14:tracePt t="57402" x="8786813" y="5340350"/>
          <p14:tracePt t="57409" x="8780463" y="5365750"/>
          <p14:tracePt t="57417" x="8743950" y="5421313"/>
          <p14:tracePt t="57424" x="8737600" y="5434013"/>
          <p14:tracePt t="57432" x="8712200" y="5457825"/>
          <p14:tracePt t="57439" x="8688388" y="5489575"/>
          <p14:tracePt t="57448" x="8656638" y="5519738"/>
          <p14:tracePt t="57454" x="8650288" y="5545138"/>
          <p14:tracePt t="57462" x="8626475" y="5575300"/>
          <p14:tracePt t="57469" x="8594725" y="5594350"/>
          <p14:tracePt t="57477" x="8583613" y="5611813"/>
          <p14:tracePt t="57484" x="8551863" y="5630863"/>
          <p14:tracePt t="57492" x="8521700" y="5654675"/>
          <p14:tracePt t="57501" x="8502650" y="5667375"/>
          <p14:tracePt t="57507" x="8466138" y="5692775"/>
          <p14:tracePt t="57514" x="8423275" y="5716588"/>
          <p14:tracePt t="57522" x="8410575" y="5735638"/>
          <p14:tracePt t="57531" x="8367713" y="5754688"/>
          <p14:tracePt t="57537" x="8323263" y="5784850"/>
          <p14:tracePt t="57544" x="8262938" y="5821363"/>
          <p14:tracePt t="57552" x="8237538" y="5834063"/>
          <p14:tracePt t="57559" x="8181975" y="5859463"/>
          <p14:tracePt t="57567" x="8102600" y="5889625"/>
          <p14:tracePt t="57574" x="8070850" y="5902325"/>
          <p14:tracePt t="57582" x="8015288" y="5919788"/>
          <p14:tracePt t="57589" x="7953375" y="5951538"/>
          <p14:tracePt t="57597" x="7923213" y="5957888"/>
          <p14:tracePt t="57604" x="7861300" y="5964238"/>
          <p14:tracePt t="57612" x="7781925" y="5994400"/>
          <p14:tracePt t="57619" x="7762875" y="6000750"/>
          <p14:tracePt t="57627" x="7694613" y="6019800"/>
          <p14:tracePt t="57634" x="7645400" y="6019800"/>
          <p14:tracePt t="57642" x="7553325" y="6030913"/>
          <p14:tracePt t="57650" x="7527925" y="6037263"/>
          <p14:tracePt t="57657" x="7442200" y="6037263"/>
          <p14:tracePt t="57665" x="7367588" y="6043613"/>
          <p14:tracePt t="57672" x="7337425" y="6043613"/>
          <p14:tracePt t="57681" x="7251700" y="6043613"/>
          <p14:tracePt t="57686" x="7177088" y="6043613"/>
          <p14:tracePt t="57694" x="7140575" y="6043613"/>
          <p14:tracePt t="57702" x="7053263" y="6043613"/>
          <p14:tracePt t="57709" x="6942138" y="6043613"/>
          <p14:tracePt t="57717" x="6911975" y="6043613"/>
          <p14:tracePt t="57724" x="6837363" y="6043613"/>
          <p14:tracePt t="57732" x="6751638" y="6043613"/>
          <p14:tracePt t="57739" x="6738938" y="6043613"/>
          <p14:tracePt t="57748" x="6683375" y="6043613"/>
          <p14:tracePt t="57754" x="6634163" y="6043613"/>
          <p14:tracePt t="57762" x="6584950" y="6043613"/>
          <p14:tracePt t="57769" x="6561138" y="6043613"/>
          <p14:tracePt t="57777" x="6535738" y="6043613"/>
          <p14:tracePt t="57784" x="6505575" y="6043613"/>
          <p14:tracePt t="57792" x="6492875" y="6043613"/>
          <p14:tracePt t="57799" x="6467475" y="6043613"/>
          <p14:tracePt t="57807" x="6418263" y="6043613"/>
          <p14:tracePt t="57814" x="6400800" y="6043613"/>
          <p14:tracePt t="57822" x="6351588" y="6043613"/>
          <p14:tracePt t="57831" x="6289675" y="6043613"/>
          <p14:tracePt t="57837" x="6270625" y="6043613"/>
          <p14:tracePt t="57845" x="6221413" y="6037263"/>
          <p14:tracePt t="57852" x="6159500" y="6037263"/>
          <p14:tracePt t="57859" x="6097588" y="6019800"/>
          <p14:tracePt t="57867" x="6080125" y="6019800"/>
          <p14:tracePt t="57874" x="6030913" y="6013450"/>
          <p14:tracePt t="57882" x="5975350" y="6000750"/>
          <p14:tracePt t="57898" x="5907088" y="5988050"/>
          <p14:tracePt t="57904" x="5857875" y="5970588"/>
          <p14:tracePt t="57912" x="5832475" y="5957888"/>
          <p14:tracePt t="57919" x="5795963" y="5945188"/>
          <p14:tracePt t="57927" x="5740400" y="5919788"/>
          <p14:tracePt t="57934" x="5727700" y="5915025"/>
          <p14:tracePt t="57942" x="5691188" y="5889625"/>
          <p14:tracePt t="57951" x="5635625" y="5865813"/>
          <p14:tracePt t="57957" x="5580063" y="5827713"/>
          <p14:tracePt t="57965" x="5561013" y="5821363"/>
          <p14:tracePt t="57972" x="5511800" y="5797550"/>
          <p14:tracePt t="57981" x="5468938" y="5765800"/>
          <p14:tracePt t="57987" x="5432425" y="5741988"/>
          <p14:tracePt t="57994" x="5400675" y="5729288"/>
          <p14:tracePt t="58002" x="5345113" y="5692775"/>
          <p14:tracePt t="58009" x="5334000" y="5680075"/>
          <p14:tracePt t="58017" x="5302250" y="5649913"/>
          <p14:tracePt t="58024" x="5272088" y="5611813"/>
          <p14:tracePt t="58032" x="5259388" y="5599113"/>
          <p14:tracePt t="58039" x="5229225" y="5581650"/>
          <p14:tracePt t="58047" x="5191125" y="5532438"/>
          <p14:tracePt t="58054" x="5148263" y="5500688"/>
          <p14:tracePt t="58062" x="5135563" y="5483225"/>
          <p14:tracePt t="58069" x="5092700" y="5451475"/>
          <p14:tracePt t="58077" x="5068888" y="5434013"/>
          <p14:tracePt t="58084" x="5056188" y="5421313"/>
          <p14:tracePt t="58092" x="5037138" y="5395913"/>
          <p14:tracePt t="58100" x="5013325" y="5378450"/>
          <p14:tracePt t="58107" x="5000625" y="5372100"/>
          <p14:tracePt t="58114" x="4994275" y="5346700"/>
          <p14:tracePt t="58122" x="4981575" y="5329238"/>
          <p14:tracePt t="58131" x="4975225" y="5316538"/>
          <p14:tracePt t="58137" x="4970463" y="5297488"/>
          <p14:tracePt t="58144" x="4964113" y="5267325"/>
          <p14:tracePt t="58152" x="4951413" y="5254625"/>
          <p14:tracePt t="58159" x="4938713" y="5224463"/>
          <p14:tracePt t="58167" x="4926013" y="5192713"/>
          <p14:tracePt t="58174" x="4919663" y="5168900"/>
          <p14:tracePt t="58183" x="4919663" y="5143500"/>
          <p14:tracePt t="58189" x="4919663" y="5118100"/>
          <p14:tracePt t="58197" x="4919663" y="5100638"/>
          <p14:tracePt t="58204" x="4919663" y="5081588"/>
          <p14:tracePt t="58212" x="4919663" y="5057775"/>
          <p14:tracePt t="58219" x="4919663" y="5019675"/>
          <p14:tracePt t="58227" x="4919663" y="5002213"/>
          <p14:tracePt t="58234" x="4919663" y="4964113"/>
          <p14:tracePt t="58242" x="4919663" y="4927600"/>
          <p14:tracePt t="58249" x="4919663" y="4908550"/>
          <p14:tracePt t="58257" x="4919663" y="4872038"/>
          <p14:tracePt t="58265" x="4919663" y="4841875"/>
          <p14:tracePt t="58272" x="4919663" y="4797425"/>
          <p14:tracePt t="58281" x="4919663" y="4786313"/>
          <p14:tracePt t="58287" x="4919663" y="4737100"/>
          <p14:tracePt t="58294" x="4919663" y="4699000"/>
          <p14:tracePt t="58302" x="4919663" y="4675188"/>
          <p14:tracePt t="58309" x="4919663" y="4613275"/>
          <p14:tracePt t="58317" x="4932363" y="4551363"/>
          <p14:tracePt t="58324" x="4938713" y="4521200"/>
          <p14:tracePt t="58332" x="4945063" y="4459288"/>
          <p14:tracePt t="58339" x="4964113" y="4391025"/>
          <p14:tracePt t="58347" x="4981575" y="4371975"/>
          <p14:tracePt t="58354" x="4987925" y="4335463"/>
          <p14:tracePt t="58362" x="4994275" y="4292600"/>
          <p14:tracePt t="58369" x="5013325" y="4243388"/>
          <p14:tracePt t="58378" x="5019675" y="4217988"/>
          <p14:tracePt t="58384" x="5024438" y="4181475"/>
          <p14:tracePt t="58392" x="5043488" y="4119563"/>
          <p14:tracePt t="58401" x="5049838" y="4095750"/>
          <p14:tracePt t="58407" x="5075238" y="4064000"/>
          <p14:tracePt t="58415" x="5092700" y="4040188"/>
          <p14:tracePt t="58422" x="5092700" y="4033838"/>
          <p14:tracePt t="58431" x="5111750" y="4008438"/>
          <p14:tracePt t="58437" x="5124450" y="3990975"/>
          <p14:tracePt t="58444" x="5135563" y="3984625"/>
          <p14:tracePt t="58452" x="5148263" y="3965575"/>
          <p14:tracePt t="58459" x="5180013" y="3952875"/>
          <p14:tracePt t="58467" x="5222875" y="3935413"/>
          <p14:tracePt t="58474" x="5235575" y="3929063"/>
          <p14:tracePt t="58482" x="5272088" y="3903663"/>
          <p14:tracePt t="58489" x="5302250" y="3884613"/>
          <p14:tracePt t="58497" x="5321300" y="3873500"/>
          <p14:tracePt t="58504" x="5351463" y="3860800"/>
          <p14:tracePt t="58512" x="5383213" y="3841750"/>
          <p14:tracePt t="58519" x="5395913" y="3835400"/>
          <p14:tracePt t="58527" x="5445125" y="3811588"/>
          <p14:tracePt t="58534" x="5487988" y="3805238"/>
          <p14:tracePt t="58542" x="5500688" y="3792538"/>
          <p14:tracePt t="58551" x="5537200" y="3775075"/>
          <p14:tracePt t="58557" x="5567363" y="3762375"/>
          <p14:tracePt t="58565" x="5599113" y="3743325"/>
          <p14:tracePt t="58572" x="5629275" y="3730625"/>
          <p14:tracePt t="58581" x="5665788" y="3724275"/>
          <p14:tracePt t="58587" x="5721350" y="3706813"/>
          <p14:tracePt t="58594" x="5734050" y="3700463"/>
          <p14:tracePt t="58602" x="5765800" y="3694113"/>
          <p14:tracePt t="58609" x="5826125" y="3681413"/>
          <p14:tracePt t="58617" x="5845175" y="3675063"/>
          <p14:tracePt t="58624" x="5894388" y="3657600"/>
          <p14:tracePt t="58632" x="5962650" y="3638550"/>
          <p14:tracePt t="58639" x="5986463" y="3638550"/>
          <p14:tracePt t="58647" x="6054725" y="3632200"/>
          <p14:tracePt t="58654" x="6110288" y="3625850"/>
          <p14:tracePt t="58662" x="6135688" y="3625850"/>
          <p14:tracePt t="58669" x="6172200" y="3625850"/>
          <p14:tracePt t="58677" x="6221413" y="3625850"/>
          <p14:tracePt t="58684" x="6240463" y="3625850"/>
          <p14:tracePt t="58692" x="6289675" y="3625850"/>
          <p14:tracePt t="58699" x="6351588" y="3625850"/>
          <p14:tracePt t="58707" x="6381750" y="3625850"/>
          <p14:tracePt t="58715" x="6418263" y="3625850"/>
          <p14:tracePt t="58722" x="6480175" y="3625850"/>
          <p14:tracePt t="58730" x="6542088" y="3625850"/>
          <p14:tracePt t="58737" x="6561138" y="3625850"/>
          <p14:tracePt t="58745" x="6610350" y="3625850"/>
          <p14:tracePt t="58752" x="6659563" y="3625850"/>
          <p14:tracePt t="58759" x="6677025" y="3625850"/>
          <p14:tracePt t="58767" x="6732588" y="3625850"/>
          <p14:tracePt t="58774" x="6770688" y="3625850"/>
          <p14:tracePt t="58783" x="6794500" y="3625850"/>
          <p14:tracePt t="58789" x="6831013" y="3625850"/>
          <p14:tracePt t="58797" x="6881813" y="3625850"/>
          <p14:tracePt t="58804" x="6899275" y="3625850"/>
          <p14:tracePt t="58812" x="6942138" y="3625850"/>
          <p14:tracePt t="58819" x="6973888" y="3625850"/>
          <p14:tracePt t="58827" x="7023100" y="3625850"/>
          <p14:tracePt t="58834" x="7042150" y="3625850"/>
          <p14:tracePt t="58842" x="7085013" y="3625850"/>
          <p14:tracePt t="58849" x="7146925" y="3625850"/>
          <p14:tracePt t="58857" x="7177088" y="3625850"/>
          <p14:tracePt t="58864" x="7232650" y="3625850"/>
          <p14:tracePt t="58872" x="7288213" y="3625850"/>
          <p14:tracePt t="58880" x="7324725" y="3625850"/>
          <p14:tracePt t="58899" x="7442200" y="3651250"/>
          <p14:tracePt t="58902" x="7467600" y="3663950"/>
          <p14:tracePt t="58909" x="7523163" y="3670300"/>
          <p14:tracePt t="58917" x="7572375" y="3675063"/>
          <p14:tracePt t="58924" x="7589838" y="3681413"/>
          <p14:tracePt t="58932" x="7632700" y="3694113"/>
          <p14:tracePt t="58939" x="7681913" y="3700463"/>
          <p14:tracePt t="58947" x="7726363" y="3719513"/>
          <p14:tracePt t="58954" x="7743825" y="3724275"/>
          <p14:tracePt t="58962" x="7793038" y="3743325"/>
          <p14:tracePt t="58969" x="7837488" y="3756025"/>
          <p14:tracePt t="58977" x="7848600" y="3756025"/>
          <p14:tracePt t="58984" x="7893050" y="3768725"/>
          <p14:tracePt t="58992" x="7923213" y="3775075"/>
          <p14:tracePt t="58999" x="7935913" y="3779838"/>
          <p14:tracePt t="59007" x="7972425" y="3786188"/>
          <p14:tracePt t="59015" x="8015288" y="3805238"/>
          <p14:tracePt t="59022" x="8034338" y="3811588"/>
          <p14:tracePt t="59030" x="8083550" y="3811588"/>
          <p14:tracePt t="59036" x="8102600" y="3817938"/>
          <p14:tracePt t="59044" x="8126413" y="3817938"/>
          <p14:tracePt t="59052" x="8145463" y="3830638"/>
          <p14:tracePt t="59059" x="8162925" y="3835400"/>
          <p14:tracePt t="59067" x="8175625" y="3848100"/>
          <p14:tracePt t="59074" x="8181975" y="3848100"/>
          <p14:tracePt t="59083" x="8194675" y="3860800"/>
          <p14:tracePt t="59089" x="8213725" y="3873500"/>
          <p14:tracePt t="59097" x="8231188" y="3890963"/>
          <p14:tracePt t="59104" x="8267700" y="3910013"/>
          <p14:tracePt t="59113" x="8312150" y="3940175"/>
          <p14:tracePt t="59119" x="8329613" y="3952875"/>
          <p14:tracePt t="59127" x="8372475" y="3965575"/>
          <p14:tracePt t="59134" x="8404225" y="3984625"/>
          <p14:tracePt t="59142" x="8416925" y="3995738"/>
          <p14:tracePt t="59151" x="8428038" y="4008438"/>
          <p14:tracePt t="59157" x="8440738" y="4021138"/>
          <p14:tracePt t="59164" x="8453438" y="4044950"/>
          <p14:tracePt t="59172" x="8459788" y="4051300"/>
          <p14:tracePt t="59181" x="8472488" y="4070350"/>
          <p14:tracePt t="59186" x="8478838" y="4083050"/>
          <p14:tracePt t="59194" x="8489950" y="4095750"/>
          <p14:tracePt t="59202" x="8515350" y="4113213"/>
          <p14:tracePt t="59209" x="8528050" y="4144963"/>
          <p14:tracePt t="59217" x="8539163" y="4156075"/>
          <p14:tracePt t="59224" x="8564563" y="4175125"/>
          <p14:tracePt t="59232" x="8577263" y="4194175"/>
          <p14:tracePt t="59239" x="8583613" y="4205288"/>
          <p14:tracePt t="59247" x="8594725" y="4224338"/>
          <p14:tracePt t="59254" x="8601075" y="4237038"/>
          <p14:tracePt t="59262" x="8607425" y="4260850"/>
          <p14:tracePt t="59269" x="8620125" y="4286250"/>
          <p14:tracePt t="59277" x="8632825" y="4329113"/>
          <p14:tracePt t="59284" x="8643938" y="4378325"/>
          <p14:tracePt t="59292" x="8643938" y="4403725"/>
          <p14:tracePt t="59300" x="8650288" y="4440238"/>
          <p14:tracePt t="59307" x="8656638" y="4489450"/>
          <p14:tracePt t="59315" x="8656638" y="4508500"/>
          <p14:tracePt t="59322" x="8669338" y="4570413"/>
          <p14:tracePt t="59330" x="8675688" y="4619625"/>
          <p14:tracePt t="59337" x="8675688" y="4637088"/>
          <p14:tracePt t="59344" x="8693150" y="4687888"/>
          <p14:tracePt t="59352" x="8699500" y="4730750"/>
          <p14:tracePt t="59359" x="8699500" y="4741863"/>
          <p14:tracePt t="59367" x="8699500" y="4767263"/>
          <p14:tracePt t="59374" x="8705850" y="4816475"/>
          <p14:tracePt t="59382" x="8705850" y="4835525"/>
          <p14:tracePt t="59389" x="8705850" y="4872038"/>
          <p14:tracePt t="59397" x="8724900" y="4927600"/>
          <p14:tracePt t="59404" x="8724900" y="4953000"/>
          <p14:tracePt t="59413" x="8731250" y="4989513"/>
          <p14:tracePt t="59419" x="8731250" y="5019675"/>
          <p14:tracePt t="59427" x="8731250" y="5045075"/>
          <p14:tracePt t="59434" x="8737600" y="5057775"/>
          <p14:tracePt t="59442" x="8737600" y="5081588"/>
          <p14:tracePt t="59449" x="8737600" y="5106988"/>
          <p14:tracePt t="59457" x="8737600" y="5118100"/>
          <p14:tracePt t="59464" x="8737600" y="5149850"/>
          <p14:tracePt t="59472" x="8737600" y="5162550"/>
          <p14:tracePt t="59480" x="8737600" y="5180013"/>
          <p14:tracePt t="59487" x="8737600" y="5205413"/>
          <p14:tracePt t="59494" x="8737600" y="5241925"/>
          <p14:tracePt t="59502" x="8731250" y="5267325"/>
          <p14:tracePt t="59509" x="8718550" y="5303838"/>
          <p14:tracePt t="59517" x="8712200" y="5334000"/>
          <p14:tracePt t="59524" x="8699500" y="5372100"/>
          <p14:tracePt t="59532" x="8693150" y="5389563"/>
          <p14:tracePt t="59539" x="8682038" y="5421313"/>
          <p14:tracePt t="59547" x="8662988" y="5464175"/>
          <p14:tracePt t="59554" x="8656638" y="5476875"/>
          <p14:tracePt t="59563" x="8643938" y="5507038"/>
          <p14:tracePt t="59569" x="8632825" y="5519738"/>
          <p14:tracePt t="59577" x="8620125" y="5538788"/>
          <p14:tracePt t="59584" x="8607425" y="5562600"/>
          <p14:tracePt t="59592" x="8594725" y="5575300"/>
          <p14:tracePt t="59601" x="8588375" y="5581650"/>
          <p14:tracePt t="59607" x="8570913" y="5605463"/>
          <p14:tracePt t="59614" x="8558213" y="5624513"/>
          <p14:tracePt t="59622" x="8545513" y="5630863"/>
          <p14:tracePt t="59630" x="8521700" y="5661025"/>
          <p14:tracePt t="59636" x="8509000" y="5673725"/>
          <p14:tracePt t="59644" x="8483600" y="5692775"/>
          <p14:tracePt t="59659" x="8453438" y="5716588"/>
          <p14:tracePt t="59667" x="8423275" y="5729288"/>
          <p14:tracePt t="59674" x="8410575" y="5741988"/>
          <p14:tracePt t="59684" x="8378825" y="5765800"/>
          <p14:tracePt t="59689" x="8361363" y="5778500"/>
          <p14:tracePt t="59697" x="8348663" y="5784850"/>
          <p14:tracePt t="59704" x="8312150" y="5803900"/>
          <p14:tracePt t="59714" x="8267700" y="5827713"/>
          <p14:tracePt t="59719" x="8250238" y="5834063"/>
          <p14:tracePt t="59727" x="8213725" y="5840413"/>
          <p14:tracePt t="59734" x="8175625" y="5859463"/>
          <p14:tracePt t="59742" x="8151813" y="5865813"/>
          <p14:tracePt t="59751" x="8126413" y="5870575"/>
          <p14:tracePt t="59757" x="8083550" y="5895975"/>
          <p14:tracePt t="59764" x="8040688" y="5915025"/>
          <p14:tracePt t="59772" x="8021638" y="5919788"/>
          <p14:tracePt t="59780" x="7972425" y="5945188"/>
          <p14:tracePt t="59786" x="7942263" y="5951538"/>
          <p14:tracePt t="59794" x="7923213" y="5957888"/>
          <p14:tracePt t="59802" x="7880350" y="5975350"/>
          <p14:tracePt t="59809" x="7842250" y="5981700"/>
          <p14:tracePt t="59817" x="7831138" y="5981700"/>
          <p14:tracePt t="59824" x="7799388" y="5988050"/>
          <p14:tracePt t="59833" x="7762875" y="6000750"/>
          <p14:tracePt t="59839" x="7750175" y="6000750"/>
          <p14:tracePt t="59847" x="7737475" y="6000750"/>
          <p14:tracePt t="59854" x="7720013" y="6000750"/>
          <p14:tracePt t="59863" x="7707313" y="6007100"/>
          <p14:tracePt t="59869" x="7694613" y="6007100"/>
          <p14:tracePt t="59877" x="7677150" y="6007100"/>
          <p14:tracePt t="59884" x="7664450" y="6007100"/>
          <p14:tracePt t="59900" x="7651750" y="6007100"/>
          <p14:tracePt t="59907" x="7645400" y="6007100"/>
          <p14:tracePt t="60027" x="7639050" y="6007100"/>
          <p14:tracePt t="68335" x="7627938" y="6007100"/>
          <p14:tracePt t="68481" x="7632700" y="6007100"/>
          <p14:tracePt t="68488" x="7645400" y="6013450"/>
          <p14:tracePt t="68495" x="7658100" y="6019800"/>
          <p14:tracePt t="68503" x="7670800" y="6019800"/>
          <p14:tracePt t="68511" x="7677150" y="6019800"/>
          <p14:tracePt t="68518" x="7694613" y="6026150"/>
          <p14:tracePt t="68527" x="7700963" y="6026150"/>
          <p14:tracePt t="68533" x="7720013" y="6026150"/>
          <p14:tracePt t="68541" x="7737475" y="6030913"/>
          <p14:tracePt t="68548" x="7750175" y="6030913"/>
          <p14:tracePt t="68556" x="7769225" y="6030913"/>
          <p14:tracePt t="68563" x="7781925" y="6037263"/>
          <p14:tracePt t="68571" x="7793038" y="6037263"/>
          <p14:tracePt t="68579" x="7799388" y="6037263"/>
          <p14:tracePt t="68586" x="7812088" y="6037263"/>
          <p14:tracePt t="68594" x="7818438" y="6037263"/>
          <p14:tracePt t="68601" x="7831138" y="6037263"/>
          <p14:tracePt t="68609" x="7837488" y="6037263"/>
          <p14:tracePt t="68616" x="7854950" y="6043613"/>
          <p14:tracePt t="68630" x="7874000" y="6043613"/>
          <p14:tracePt t="68638" x="7886700" y="6043613"/>
          <p14:tracePt t="68645" x="7897813" y="6043613"/>
          <p14:tracePt t="68653" x="7910513" y="6043613"/>
          <p14:tracePt t="68661" x="7923213" y="6043613"/>
          <p14:tracePt t="68668" x="7929563" y="6043613"/>
          <p14:tracePt t="68676" x="7942263" y="6043613"/>
          <p14:tracePt t="68683" x="7953375" y="6037263"/>
          <p14:tracePt t="68691" x="7966075" y="6030913"/>
          <p14:tracePt t="68698" x="7972425" y="6030913"/>
          <p14:tracePt t="68706" x="7985125" y="6026150"/>
          <p14:tracePt t="68713" x="7997825" y="6019800"/>
          <p14:tracePt t="68721" x="7997825" y="6013450"/>
          <p14:tracePt t="68728" x="8002588" y="6013450"/>
          <p14:tracePt t="68744" x="8008938" y="6013450"/>
          <p14:tracePt t="68752" x="8008938" y="6007100"/>
          <p14:tracePt t="68766" x="8015288" y="6007100"/>
          <p14:tracePt t="68775" x="8015288" y="6000750"/>
          <p14:tracePt t="68788" x="8021638" y="6000750"/>
          <p14:tracePt t="68818" x="8021638" y="5994400"/>
          <p14:tracePt t="69290" x="8015288" y="5994400"/>
          <p14:tracePt t="69297" x="8002588" y="5994400"/>
          <p14:tracePt t="69305" x="7997825" y="5994400"/>
          <p14:tracePt t="69313" x="7985125" y="5994400"/>
          <p14:tracePt t="69320" x="7978775" y="5994400"/>
          <p14:tracePt t="69328" x="7972425" y="5988050"/>
          <p14:tracePt t="69335" x="7948613" y="5981700"/>
          <p14:tracePt t="69343" x="7916863" y="5975350"/>
          <p14:tracePt t="69351" x="7904163" y="5975350"/>
          <p14:tracePt t="69358" x="7854950" y="5957888"/>
          <p14:tracePt t="69366" x="7805738" y="5938838"/>
          <p14:tracePt t="69373" x="7762875" y="5919788"/>
          <p14:tracePt t="69382" x="7681913" y="5902325"/>
          <p14:tracePt t="69388" x="7596188" y="5876925"/>
          <p14:tracePt t="69395" x="7540625" y="5865813"/>
          <p14:tracePt t="69403" x="7442200" y="5834063"/>
          <p14:tracePt t="69410" x="7331075" y="5803900"/>
          <p14:tracePt t="69418" x="7202488" y="5772150"/>
          <p14:tracePt t="69425" x="7127875" y="5765800"/>
          <p14:tracePt t="69432" x="7029450" y="5741988"/>
          <p14:tracePt t="69440" x="6918325" y="5710238"/>
          <p14:tracePt t="69447" x="6886575" y="5710238"/>
          <p14:tracePt t="69455" x="6831013" y="5705475"/>
          <p14:tracePt t="69462" x="6800850" y="5699125"/>
          <p14:tracePt t="69470" x="6770688" y="5680075"/>
          <p14:tracePt t="69477" x="6745288" y="5673725"/>
          <p14:tracePt t="69484" x="6715125" y="5667375"/>
          <p14:tracePt t="69492" x="6702425" y="5661025"/>
          <p14:tracePt t="69500" x="6672263" y="5649913"/>
          <p14:tracePt t="69507" x="6653213" y="5643563"/>
          <p14:tracePt t="69515" x="6640513" y="5643563"/>
          <p14:tracePt t="69522" x="6634163" y="5637213"/>
          <p14:tracePt t="69531" x="6627813" y="5637213"/>
          <p14:tracePt t="69537" x="6627813" y="5630863"/>
          <p14:tracePt t="69545" x="6621463" y="5630863"/>
          <p14:tracePt t="69553" x="6616700" y="5630863"/>
          <p14:tracePt t="69560" x="6616700" y="5624513"/>
          <p14:tracePt t="69575" x="6604000" y="5624513"/>
          <p14:tracePt t="69583" x="6597650" y="5624513"/>
          <p14:tracePt t="69590" x="6584950" y="5624513"/>
          <p14:tracePt t="69598" x="6561138" y="5618163"/>
          <p14:tracePt t="69605" x="6516688" y="5611813"/>
          <p14:tracePt t="69612" x="6473825" y="5594350"/>
          <p14:tracePt t="69620" x="6456363" y="5594350"/>
          <p14:tracePt t="69907" x="6437313" y="5594350"/>
          <p14:tracePt t="69913" x="6388100" y="5594350"/>
          <p14:tracePt t="69922" x="6338888" y="5594350"/>
          <p14:tracePt t="69930" x="6276975" y="5594350"/>
          <p14:tracePt t="69936" x="6257925" y="5594350"/>
          <p14:tracePt t="69944" x="6208713" y="5594350"/>
          <p14:tracePt t="69951" x="6159500" y="5594350"/>
          <p14:tracePt t="69960" x="6140450" y="5599113"/>
          <p14:tracePt t="69966" x="6091238" y="5599113"/>
          <p14:tracePt t="69974" x="6054725" y="5599113"/>
          <p14:tracePt t="69981" x="6024563" y="5599113"/>
          <p14:tracePt t="69989" x="5980113" y="5599113"/>
          <p14:tracePt t="69996" x="5919788" y="5599113"/>
          <p14:tracePt t="70003" x="5894388" y="5599113"/>
          <p14:tracePt t="70011" x="5838825" y="5599113"/>
          <p14:tracePt t="70018" x="5776913" y="5581650"/>
          <p14:tracePt t="70027" x="5710238" y="5562600"/>
          <p14:tracePt t="70033" x="5691188" y="5549900"/>
          <p14:tracePt t="70043" x="5641975" y="5532438"/>
          <p14:tracePt t="70048" x="5599113" y="5507038"/>
          <p14:tracePt t="70056" x="5567363" y="5489575"/>
          <p14:tracePt t="70065" x="5524500" y="5457825"/>
          <p14:tracePt t="70070" x="5487988" y="5421313"/>
          <p14:tracePt t="70080" x="5475288" y="5408613"/>
          <p14:tracePt t="70085" x="5445125" y="5365750"/>
          <p14:tracePt t="70092" x="5407025" y="5334000"/>
          <p14:tracePt t="70100" x="5395913" y="5316538"/>
          <p14:tracePt t="70108" x="5389563" y="5284788"/>
          <p14:tracePt t="70115" x="5389563" y="5248275"/>
          <p14:tracePt t="70122" x="5389563" y="5211763"/>
          <p14:tracePt t="70130" x="5389563" y="5180013"/>
          <p14:tracePt t="70137" x="5389563" y="5143500"/>
          <p14:tracePt t="70145" x="5389563" y="5094288"/>
          <p14:tracePt t="70152" x="5389563" y="5075238"/>
          <p14:tracePt t="70160" x="5389563" y="5019675"/>
          <p14:tracePt t="70168" x="5389563" y="4970463"/>
          <p14:tracePt t="70176" x="5389563" y="4927600"/>
          <p14:tracePt t="70182" x="5389563" y="4902200"/>
          <p14:tracePt t="70192" x="5389563" y="4848225"/>
          <p14:tracePt t="70197" x="5389563" y="4822825"/>
          <p14:tracePt t="70205" x="5389563" y="4786313"/>
          <p14:tracePt t="70213" x="5389563" y="4748213"/>
          <p14:tracePt t="70220" x="5389563" y="4737100"/>
          <p14:tracePt t="70228" x="5389563" y="4724400"/>
          <p14:tracePt t="70235" x="5383213" y="4687888"/>
          <p14:tracePt t="70242" x="5376863" y="4668838"/>
          <p14:tracePt t="70250" x="5370513" y="4662488"/>
          <p14:tracePt t="70259" x="5357813" y="4649788"/>
          <p14:tracePt t="70265" x="5351463" y="4637088"/>
          <p14:tracePt t="70273" x="5345113" y="4632325"/>
          <p14:tracePt t="70280" x="5334000" y="4619625"/>
          <p14:tracePt t="70288" x="5327650" y="4606925"/>
          <p14:tracePt t="70295" x="5321300" y="4606925"/>
          <p14:tracePt t="70303" x="5314950" y="4594225"/>
          <p14:tracePt t="70312" x="5308600" y="4594225"/>
          <p14:tracePt t="70318" x="5308600" y="4587875"/>
          <p14:tracePt t="70325" x="5289550" y="4581525"/>
          <p14:tracePt t="70332" x="5284788" y="4570413"/>
          <p14:tracePt t="70340" x="5278438" y="4564063"/>
          <p14:tracePt t="70347" x="5265738" y="4551363"/>
          <p14:tracePt t="70355" x="5253038" y="4532313"/>
          <p14:tracePt t="70363" x="5235575" y="4508500"/>
          <p14:tracePt t="70370" x="5229225" y="4502150"/>
          <p14:tracePt t="70378" x="5222875" y="4483100"/>
          <p14:tracePt t="70385" x="5203825" y="4465638"/>
          <p14:tracePt t="70393" x="5197475" y="4452938"/>
          <p14:tracePt t="70400" x="5180013" y="4433888"/>
          <p14:tracePt t="70408" x="5160963" y="4403725"/>
          <p14:tracePt t="70415" x="5148263" y="4384675"/>
          <p14:tracePt t="70422" x="5135563" y="4371975"/>
          <p14:tracePt t="70430" x="5130800" y="4360863"/>
          <p14:tracePt t="70438" x="5124450" y="4341813"/>
          <p14:tracePt t="70445" x="5118100" y="4329113"/>
          <p14:tracePt t="70452" x="5111750" y="4311650"/>
          <p14:tracePt t="70461" x="5105400" y="4298950"/>
          <p14:tracePt t="70468" x="5105400" y="4292600"/>
          <p14:tracePt t="70475" x="5099050" y="4292600"/>
          <p14:tracePt t="70483" x="5099050" y="4279900"/>
          <p14:tracePt t="70497" x="5099050" y="4273550"/>
          <p14:tracePt t="70581" x="5092700" y="4267200"/>
          <p14:tracePt t="70588" x="5092700" y="4256088"/>
          <p14:tracePt t="70597" x="5086350" y="4256088"/>
          <p14:tracePt t="70603" x="5080000" y="4249738"/>
          <p14:tracePt t="70611" x="5080000" y="4243388"/>
          <p14:tracePt t="70618" x="5080000" y="4237038"/>
          <p14:tracePt t="70627" x="5080000" y="4230688"/>
          <p14:tracePt t="70633" x="5075238" y="4224338"/>
          <p14:tracePt t="70644" x="5075238" y="4217988"/>
          <p14:tracePt t="70678" x="5075238" y="4211638"/>
          <p14:tracePt t="70716" x="5075238" y="4205288"/>
          <p14:tracePt t="70761" x="5075238" y="4200525"/>
          <p14:tracePt t="70769" x="5075238" y="4194175"/>
          <p14:tracePt t="70783" x="5075238" y="4187825"/>
          <p14:tracePt t="70851" x="5075238" y="4181475"/>
          <p14:tracePt t="70866" x="5075238" y="4175125"/>
          <p14:tracePt t="70873" x="5075238" y="4168775"/>
          <p14:tracePt t="70881" x="5075238" y="4162425"/>
          <p14:tracePt t="70904" x="5075238" y="4151313"/>
          <p14:tracePt t="70927" x="5080000" y="4144963"/>
          <p14:tracePt t="70933" x="5080000" y="4138613"/>
          <p14:tracePt t="70942" x="5086350" y="4138613"/>
          <p14:tracePt t="70971" x="5092700" y="4132263"/>
          <p14:tracePt t="71586" x="5118100" y="4144963"/>
          <p14:tracePt t="71594" x="5197475" y="4205288"/>
          <p14:tracePt t="71601" x="5278438" y="4267200"/>
          <p14:tracePt t="71607" x="5370513" y="4335463"/>
          <p14:tracePt t="71615" x="5407025" y="4378325"/>
          <p14:tracePt t="71622" x="5475288" y="4452938"/>
          <p14:tracePt t="71629" x="5537200" y="4508500"/>
          <p14:tracePt t="71637" x="5567363" y="4532313"/>
          <p14:tracePt t="71644" x="5622925" y="4600575"/>
          <p14:tracePt t="71652" x="5672138" y="4643438"/>
          <p14:tracePt t="71659" x="5710238" y="4711700"/>
          <p14:tracePt t="71667" x="5715000" y="4737100"/>
          <p14:tracePt t="71674" x="5734050" y="4779963"/>
          <p14:tracePt t="71682" x="5740400" y="4835525"/>
          <p14:tracePt t="71690" x="5740400" y="4859338"/>
          <p14:tracePt t="71697" x="5746750" y="4921250"/>
          <p14:tracePt t="71705" x="5746750" y="4970463"/>
          <p14:tracePt t="71712" x="5746750" y="5002213"/>
          <p14:tracePt t="71720" x="5740400" y="5051425"/>
          <p14:tracePt t="71727" x="5734050" y="5081588"/>
          <p14:tracePt t="71735" x="5727700" y="5081588"/>
          <p14:tracePt t="71743" x="5721350" y="5094288"/>
          <p14:tracePt t="71750" x="5721350" y="5100638"/>
          <p14:tracePt t="71758" x="5721350" y="5106988"/>
          <p14:tracePt t="71765" x="5715000" y="5113338"/>
          <p14:tracePt t="71780" x="5715000" y="5118100"/>
          <p14:tracePt t="71787" x="5715000" y="5124450"/>
          <p14:tracePt t="71795" x="5710238" y="5124450"/>
          <p14:tracePt t="71810" x="5703888" y="5124450"/>
          <p14:tracePt t="71817" x="5703888" y="5130800"/>
          <p14:tracePt t="71871" x="5684838" y="5100638"/>
          <p14:tracePt t="71882" x="5672138" y="5068888"/>
          <p14:tracePt t="71885" x="5654675" y="5057775"/>
          <p14:tracePt t="71895" x="5622925" y="5026025"/>
          <p14:tracePt t="71901" x="5592763" y="4989513"/>
          <p14:tracePt t="71908" x="5580063" y="4976813"/>
          <p14:tracePt t="71915" x="5549900" y="4946650"/>
          <p14:tracePt t="71923" x="5524500" y="4927600"/>
          <p14:tracePt t="71933" x="5511800" y="4908550"/>
          <p14:tracePt t="71938" x="5505450" y="4891088"/>
          <p14:tracePt t="71947" x="5494338" y="4872038"/>
          <p14:tracePt t="71952" x="5494338" y="4852988"/>
          <p14:tracePt t="71960" x="5487988" y="4848225"/>
          <p14:tracePt t="71967" x="5481638" y="4841875"/>
          <p14:tracePt t="71976" x="5481638" y="4835525"/>
          <p14:tracePt t="71982" x="5481638" y="4829175"/>
          <p14:tracePt t="72081" x="5494338" y="4829175"/>
          <p14:tracePt t="72088" x="5500688" y="4835525"/>
          <p14:tracePt t="72097" x="5505450" y="4841875"/>
          <p14:tracePt t="72103" x="5530850" y="4848225"/>
          <p14:tracePt t="72112" x="5543550" y="4852988"/>
          <p14:tracePt t="72118" x="5561013" y="4865688"/>
          <p14:tracePt t="72128" x="5573713" y="4878388"/>
          <p14:tracePt t="72133" x="5586413" y="4884738"/>
          <p14:tracePt t="72141" x="5605463" y="4908550"/>
          <p14:tracePt t="72148" x="5616575" y="4927600"/>
          <p14:tracePt t="72156" x="5616575" y="4946650"/>
          <p14:tracePt t="72165" x="5622925" y="4957763"/>
          <p14:tracePt t="72171" x="5622925" y="4989513"/>
          <p14:tracePt t="72180" x="5622925" y="5008563"/>
          <p14:tracePt t="72186" x="5622925" y="5019675"/>
          <p14:tracePt t="72195" x="5622925" y="5038725"/>
          <p14:tracePt t="72201" x="5616575" y="5051425"/>
          <p14:tracePt t="72209" x="5605463" y="5062538"/>
          <p14:tracePt t="72216" x="5586413" y="5081588"/>
          <p14:tracePt t="72223" x="5567363" y="5094288"/>
          <p14:tracePt t="72232" x="5556250" y="5100638"/>
          <p14:tracePt t="72238" x="5537200" y="5113338"/>
          <p14:tracePt t="72246" x="5524500" y="5113338"/>
          <p14:tracePt t="72253" x="5518150" y="5118100"/>
          <p14:tracePt t="72261" x="5500688" y="5124450"/>
          <p14:tracePt t="72268" x="5481638" y="5130800"/>
          <p14:tracePt t="72277" x="5475288" y="5130800"/>
          <p14:tracePt t="72283" x="5468938" y="5130800"/>
          <p14:tracePt t="72290" x="5449888" y="5137150"/>
          <p14:tracePt t="72298" x="5432425" y="5137150"/>
          <p14:tracePt t="72305" x="5419725" y="5137150"/>
          <p14:tracePt t="72313" x="5389563" y="5137150"/>
          <p14:tracePt t="72320" x="5351463" y="5137150"/>
          <p14:tracePt t="72328" x="5340350" y="5130800"/>
          <p14:tracePt t="72335" x="5295900" y="5130800"/>
          <p14:tracePt t="72344" x="5253038" y="5113338"/>
          <p14:tracePt t="72350" x="5235575" y="5106988"/>
          <p14:tracePt t="72358" x="5203825" y="5094288"/>
          <p14:tracePt t="72365" x="5191125" y="5081588"/>
          <p14:tracePt t="72372" x="5184775" y="5068888"/>
          <p14:tracePt t="72380" x="5184775" y="5051425"/>
          <p14:tracePt t="72387" x="5184775" y="5038725"/>
          <p14:tracePt t="72403" x="5184775" y="5002213"/>
          <p14:tracePt t="72411" x="5184775" y="4983163"/>
          <p14:tracePt t="72418" x="5191125" y="4957763"/>
          <p14:tracePt t="72427" x="5197475" y="4953000"/>
          <p14:tracePt t="72433" x="5203825" y="4940300"/>
          <p14:tracePt t="72440" x="5216525" y="4914900"/>
          <p14:tracePt t="72448" x="5229225" y="4908550"/>
          <p14:tracePt t="72455" x="5235575" y="4897438"/>
          <p14:tracePt t="72464" x="5259388" y="4878388"/>
          <p14:tracePt t="72470" x="5259388" y="4872038"/>
          <p14:tracePt t="72478" x="5272088" y="4865688"/>
          <p14:tracePt t="72485" x="5295900" y="4859338"/>
          <p14:tracePt t="72494" x="5308600" y="4852988"/>
          <p14:tracePt t="72500" x="5327650" y="4848225"/>
          <p14:tracePt t="72508" x="5340350" y="4841875"/>
          <p14:tracePt t="72515" x="5351463" y="4841875"/>
          <p14:tracePt t="72523" x="5364163" y="4841875"/>
          <p14:tracePt t="72530" x="5376863" y="4841875"/>
          <p14:tracePt t="72538" x="5389563" y="4841875"/>
          <p14:tracePt t="72553" x="5400675" y="4841875"/>
          <p14:tracePt t="72561" x="5426075" y="4841875"/>
          <p14:tracePt t="72568" x="5432425" y="4841875"/>
          <p14:tracePt t="72577" x="5449888" y="4852988"/>
          <p14:tracePt t="72582" x="5462588" y="4865688"/>
          <p14:tracePt t="72590" x="5475288" y="4872038"/>
          <p14:tracePt t="72598" x="5487988" y="4884738"/>
          <p14:tracePt t="72605" x="5511800" y="4914900"/>
          <p14:tracePt t="72614" x="5518150" y="4927600"/>
          <p14:tracePt t="72620" x="5530850" y="4957763"/>
          <p14:tracePt t="72628" x="5549900" y="5002213"/>
          <p14:tracePt t="72635" x="5549900" y="5013325"/>
          <p14:tracePt t="72643" x="5556250" y="5032375"/>
          <p14:tracePt t="72650" x="5561013" y="5062538"/>
          <p14:tracePt t="72658" x="5561013" y="5068888"/>
          <p14:tracePt t="72665" x="5561013" y="5081588"/>
          <p14:tracePt t="72673" x="5561013" y="5094288"/>
          <p14:tracePt t="72680" x="5561013" y="5106988"/>
          <p14:tracePt t="72688" x="5561013" y="5113338"/>
          <p14:tracePt t="72696" x="5556250" y="5118100"/>
          <p14:tracePt t="72703" x="5537200" y="5130800"/>
          <p14:tracePt t="72718" x="5518150" y="5143500"/>
          <p14:tracePt t="72727" x="5494338" y="5143500"/>
          <p14:tracePt t="72732" x="5481638" y="5149850"/>
          <p14:tracePt t="72740" x="5462588" y="5149850"/>
          <p14:tracePt t="72748" x="5445125" y="5149850"/>
          <p14:tracePt t="72755" x="5432425" y="5149850"/>
          <p14:tracePt t="72763" x="5419725" y="5149850"/>
          <p14:tracePt t="72770" x="5413375" y="5149850"/>
          <p14:tracePt t="72778" x="5407025" y="5149850"/>
          <p14:tracePt t="72823" x="5400675" y="5149850"/>
          <p14:tracePt t="73071" x="5400675" y="5143500"/>
          <p14:tracePt t="73077" x="5407025" y="5130800"/>
          <p14:tracePt t="73085" x="5413375" y="5124450"/>
          <p14:tracePt t="73092" x="5426075" y="5106988"/>
          <p14:tracePt t="73100" x="5438775" y="5087938"/>
          <p14:tracePt t="73107" x="5456238" y="5068888"/>
          <p14:tracePt t="73115" x="5481638" y="5026025"/>
          <p14:tracePt t="73122" x="5505450" y="4970463"/>
          <p14:tracePt t="73130" x="5518150" y="4953000"/>
          <p14:tracePt t="73137" x="5537200" y="4897438"/>
          <p14:tracePt t="73145" x="5543550" y="4829175"/>
          <p14:tracePt t="73152" x="5543550" y="4803775"/>
          <p14:tracePt t="73160" x="5543550" y="4754563"/>
          <p14:tracePt t="73168" x="5543550" y="4692650"/>
          <p14:tracePt t="73175" x="5543550" y="4656138"/>
          <p14:tracePt t="73183" x="5537200" y="4632325"/>
          <p14:tracePt t="73190" x="5537200" y="4600575"/>
          <p14:tracePt t="73198" x="5524500" y="4570413"/>
          <p14:tracePt t="73205" x="5518150" y="4557713"/>
          <p14:tracePt t="73212" x="5511800" y="4527550"/>
          <p14:tracePt t="73220" x="5500688" y="4508500"/>
          <p14:tracePt t="73228" x="5500688" y="4502150"/>
          <p14:tracePt t="73235" x="5487988" y="4483100"/>
          <p14:tracePt t="73243" x="5481638" y="4471988"/>
          <p14:tracePt t="73250" x="5481638" y="4465638"/>
          <p14:tracePt t="73258" x="5475288" y="4446588"/>
          <p14:tracePt t="73265" x="5456238" y="4433888"/>
          <p14:tracePt t="73273" x="5449888" y="4421188"/>
          <p14:tracePt t="73282" x="5438775" y="4391025"/>
          <p14:tracePt t="73287" x="5426075" y="4360863"/>
          <p14:tracePt t="73295" x="5407025" y="4341813"/>
          <p14:tracePt t="73303" x="5400675" y="4329113"/>
          <p14:tracePt t="73310" x="5389563" y="4305300"/>
          <p14:tracePt t="73318" x="5376863" y="4286250"/>
          <p14:tracePt t="73325" x="5370513" y="4273550"/>
          <p14:tracePt t="73333" x="5357813" y="4249738"/>
          <p14:tracePt t="73340" x="5340350" y="4237038"/>
          <p14:tracePt t="73348" x="5334000" y="4224338"/>
          <p14:tracePt t="73355" x="5327650" y="4211638"/>
          <p14:tracePt t="73363" x="5327650" y="4200525"/>
          <p14:tracePt t="73370" x="5327650" y="4194175"/>
          <p14:tracePt t="73378" x="5321300" y="4187825"/>
          <p14:tracePt t="73385" x="5314950" y="4175125"/>
          <p14:tracePt t="73392" x="5314950" y="4168775"/>
          <p14:tracePt t="73400" x="5314950" y="4162425"/>
          <p14:tracePt t="73415" x="5302250" y="4156075"/>
          <p14:tracePt t="73422" x="5295900" y="4156075"/>
          <p14:tracePt t="73430" x="5289550" y="4151313"/>
          <p14:tracePt t="73437" x="5284788" y="4151313"/>
          <p14:tracePt t="73445" x="5278438" y="4151313"/>
          <p14:tracePt t="73484" x="5272088" y="4151313"/>
          <p14:tracePt t="73499" x="5272088" y="4144963"/>
          <p14:tracePt t="73506" x="5272088" y="4138613"/>
          <p14:tracePt t="73513" x="5265738" y="4138613"/>
          <p14:tracePt t="73529" x="5265738" y="4132263"/>
          <p14:tracePt t="73536" x="5259388" y="4125913"/>
          <p14:tracePt t="73543" x="5259388" y="4119563"/>
          <p14:tracePt t="73551" x="5253038" y="4119563"/>
          <p14:tracePt t="73558" x="5253038" y="4113213"/>
          <p14:tracePt t="73573" x="5253038" y="4106863"/>
          <p14:tracePt t="73596" x="5253038" y="4100513"/>
          <p14:tracePt t="73664" x="5265738" y="4100513"/>
          <p14:tracePt t="73671" x="5272088" y="4100513"/>
          <p14:tracePt t="73686" x="5278438" y="4100513"/>
          <p14:tracePt t="73693" x="5295900" y="4100513"/>
          <p14:tracePt t="73701" x="5308600" y="4100513"/>
          <p14:tracePt t="73717" x="5314950" y="4100513"/>
          <p14:tracePt t="73723" x="5327650" y="4100513"/>
          <p14:tracePt t="73733" x="5340350" y="4100513"/>
          <p14:tracePt t="73738" x="5345113" y="4100513"/>
          <p14:tracePt t="73746" x="5351463" y="4100513"/>
          <p14:tracePt t="73754" x="5364163" y="4106863"/>
          <p14:tracePt t="73761" x="5383213" y="4113213"/>
          <p14:tracePt t="73768" x="5389563" y="4113213"/>
          <p14:tracePt t="73775" x="5395913" y="4113213"/>
          <p14:tracePt t="73783" x="5400675" y="4113213"/>
          <p14:tracePt t="73790" x="5407025" y="4125913"/>
          <p14:tracePt t="73798" x="5413375" y="4132263"/>
          <p14:tracePt t="73805" x="5426075" y="4138613"/>
          <p14:tracePt t="73813" x="5432425" y="4138613"/>
          <p14:tracePt t="73820" x="5438775" y="4151313"/>
          <p14:tracePt t="73828" x="5449888" y="4162425"/>
          <p14:tracePt t="73835" x="5456238" y="4168775"/>
          <p14:tracePt t="73842" x="5462588" y="4187825"/>
          <p14:tracePt t="73850" x="5475288" y="4205288"/>
          <p14:tracePt t="73857" x="5481638" y="4211638"/>
          <p14:tracePt t="73864" x="5494338" y="4230688"/>
          <p14:tracePt t="73872" x="5500688" y="4249738"/>
          <p14:tracePt t="73879" x="5505450" y="4260850"/>
          <p14:tracePt t="73905" x="5518150" y="4311650"/>
          <p14:tracePt t="73910" x="5524500" y="4335463"/>
          <p14:tracePt t="73918" x="5524500" y="4354513"/>
          <p14:tracePt t="73925" x="5524500" y="4371975"/>
          <p14:tracePt t="73933" x="5524500" y="4378325"/>
          <p14:tracePt t="73940" x="5524500" y="4403725"/>
          <p14:tracePt t="73948" x="5518150" y="4421188"/>
          <p14:tracePt t="73955" x="5511800" y="4427538"/>
          <p14:tracePt t="73962" x="5500688" y="4446588"/>
          <p14:tracePt t="73970" x="5487988" y="4452938"/>
          <p14:tracePt t="73978" x="5481638" y="4459288"/>
          <p14:tracePt t="73985" x="5468938" y="4471988"/>
          <p14:tracePt t="73993" x="5456238" y="4476750"/>
          <p14:tracePt t="74001" x="5438775" y="4476750"/>
          <p14:tracePt t="74008" x="5419725" y="4483100"/>
          <p14:tracePt t="74015" x="5395913" y="4483100"/>
          <p14:tracePt t="74023" x="5376863" y="4483100"/>
          <p14:tracePt t="74032" x="5357813" y="4489450"/>
          <p14:tracePt t="74037" x="5327650" y="4489450"/>
          <p14:tracePt t="74045" x="5302250" y="4495800"/>
          <p14:tracePt t="74053" x="5295900" y="4495800"/>
          <p14:tracePt t="74060" x="5278438" y="4495800"/>
          <p14:tracePt t="74075" x="5265738" y="4495800"/>
          <p14:tracePt t="74090" x="5259388" y="4483100"/>
          <p14:tracePt t="74098" x="5259388" y="4476750"/>
          <p14:tracePt t="74105" x="5253038" y="4459288"/>
          <p14:tracePt t="74113" x="5240338" y="4427538"/>
          <p14:tracePt t="74120" x="5235575" y="4416425"/>
          <p14:tracePt t="74128" x="5229225" y="4397375"/>
          <p14:tracePt t="74135" x="5222875" y="4371975"/>
          <p14:tracePt t="74142" x="5216525" y="4360863"/>
          <p14:tracePt t="74152" x="5216525" y="4354513"/>
          <p14:tracePt t="74158" x="5216525" y="4322763"/>
          <p14:tracePt t="74166" x="5216525" y="4305300"/>
          <p14:tracePt t="74173" x="5216525" y="4292600"/>
          <p14:tracePt t="74182" x="5216525" y="4256088"/>
          <p14:tracePt t="74187" x="5229225" y="4230688"/>
          <p14:tracePt t="74195" x="5235575" y="4217988"/>
          <p14:tracePt t="74203" x="5246688" y="4200525"/>
          <p14:tracePt t="74210" x="5265738" y="4187825"/>
          <p14:tracePt t="74218" x="5265738" y="4181475"/>
          <p14:tracePt t="74225" x="5278438" y="4168775"/>
          <p14:tracePt t="74233" x="5284788" y="4162425"/>
          <p14:tracePt t="74240" x="5289550" y="4156075"/>
          <p14:tracePt t="74248" x="5295900" y="4156075"/>
          <p14:tracePt t="74255" x="5302250" y="4156075"/>
          <p14:tracePt t="74262" x="5314950" y="4151313"/>
          <p14:tracePt t="74278" x="5321300" y="4151313"/>
          <p14:tracePt t="74292" x="5327650" y="4151313"/>
          <p14:tracePt t="74307" x="5334000" y="4151313"/>
          <p14:tracePt t="74346" x="5334000" y="4156075"/>
          <p14:tracePt t="74353" x="5340350" y="4162425"/>
          <p14:tracePt t="74511" x="5364163" y="4162425"/>
          <p14:tracePt t="74518" x="5383213" y="4162425"/>
          <p14:tracePt t="74526" x="5438775" y="4162425"/>
          <p14:tracePt t="74534" x="5524500" y="4162425"/>
          <p14:tracePt t="74541" x="5610225" y="4162425"/>
          <p14:tracePt t="74550" x="5654675" y="4168775"/>
          <p14:tracePt t="74556" x="5740400" y="4181475"/>
          <p14:tracePt t="74564" x="5815013" y="4181475"/>
          <p14:tracePt t="74571" x="5870575" y="4200525"/>
          <p14:tracePt t="74579" x="5930900" y="4217988"/>
          <p14:tracePt t="74587" x="6011863" y="4237038"/>
          <p14:tracePt t="74593" x="6035675" y="4243388"/>
          <p14:tracePt t="74601" x="6116638" y="4260850"/>
          <p14:tracePt t="74609" x="6178550" y="4292600"/>
          <p14:tracePt t="74616" x="6221413" y="4298950"/>
          <p14:tracePt t="74623" x="6270625" y="4316413"/>
          <p14:tracePt t="74632" x="6338888" y="4335463"/>
          <p14:tracePt t="74638" x="6369050" y="4341813"/>
          <p14:tracePt t="74646" x="6430963" y="4360863"/>
          <p14:tracePt t="74654" x="6486525" y="4378325"/>
          <p14:tracePt t="74661" x="6529388" y="4397375"/>
          <p14:tracePt t="74668" x="6548438" y="4403725"/>
          <p14:tracePt t="74676" x="6572250" y="4410075"/>
          <p14:tracePt t="74684" x="6597650" y="4416425"/>
          <p14:tracePt t="74691" x="6610350" y="4421188"/>
          <p14:tracePt t="74700" x="6616700" y="4427538"/>
          <p14:tracePt t="74706" x="6621463" y="4427538"/>
          <p14:tracePt t="74818" x="6616700" y="4433888"/>
          <p14:tracePt t="74826" x="6610350" y="4433888"/>
          <p14:tracePt t="74833" x="6604000" y="4433888"/>
          <p14:tracePt t="74841" x="6591300" y="4433888"/>
          <p14:tracePt t="74849" x="6578600" y="4433888"/>
          <p14:tracePt t="74856" x="6561138" y="4433888"/>
          <p14:tracePt t="74864" x="6548438" y="4433888"/>
          <p14:tracePt t="74871" x="6535738" y="4433888"/>
          <p14:tracePt t="74879" x="6516688" y="4433888"/>
          <p14:tracePt t="74905" x="6492875" y="4416425"/>
          <p14:tracePt t="74909" x="6480175" y="4410075"/>
          <p14:tracePt t="74916" x="6480175" y="4403725"/>
          <p14:tracePt t="74923" x="6467475" y="4391025"/>
          <p14:tracePt t="74933" x="6467475" y="4384675"/>
          <p14:tracePt t="74938" x="6461125" y="4378325"/>
          <p14:tracePt t="74946" x="6450013" y="4371975"/>
          <p14:tracePt t="74953" x="6443663" y="4360863"/>
          <p14:tracePt t="74961" x="6437313" y="4360863"/>
          <p14:tracePt t="74970" x="6430963" y="4360863"/>
          <p14:tracePt t="74975" x="6424613" y="4354513"/>
          <p14:tracePt t="74984" x="6418263" y="4348163"/>
          <p14:tracePt t="74990" x="6418263" y="4341813"/>
          <p14:tracePt t="74998" x="6411913" y="4335463"/>
          <p14:tracePt t="75005" x="6411913" y="4329113"/>
          <p14:tracePt t="75013" x="6405563" y="4329113"/>
          <p14:tracePt t="75020" x="6405563" y="4322763"/>
          <p14:tracePt t="75073" x="6405563" y="4316413"/>
          <p14:tracePt t="75081" x="6405563" y="4311650"/>
          <p14:tracePt t="75088" x="6405563" y="4305300"/>
          <p14:tracePt t="75096" x="6405563" y="4298950"/>
          <p14:tracePt t="75103" x="6405563" y="4292600"/>
          <p14:tracePt t="75111" x="6405563" y="4286250"/>
          <p14:tracePt t="75126" x="6405563" y="4279900"/>
          <p14:tracePt t="75134" x="6405563" y="4273550"/>
          <p14:tracePt t="75141" x="6405563" y="4267200"/>
          <p14:tracePt t="75156" x="6405563" y="4260850"/>
          <p14:tracePt t="75171" x="6405563" y="4256088"/>
          <p14:tracePt t="75178" x="6411913" y="4249738"/>
          <p14:tracePt t="75193" x="6418263" y="4249738"/>
          <p14:tracePt t="75203" x="6424613" y="4249738"/>
          <p14:tracePt t="75208" x="6430963" y="4249738"/>
          <p14:tracePt t="75216" x="6437313" y="4243388"/>
          <p14:tracePt t="75223" x="6450013" y="4243388"/>
          <p14:tracePt t="75232" x="6456363" y="4243388"/>
          <p14:tracePt t="75246" x="6461125" y="4243388"/>
          <p14:tracePt t="75253" x="6467475" y="4243388"/>
          <p14:tracePt t="75261" x="6473825" y="4243388"/>
          <p14:tracePt t="75268" x="6480175" y="4243388"/>
          <p14:tracePt t="75276" x="6492875" y="4243388"/>
          <p14:tracePt t="75291" x="6505575" y="4243388"/>
          <p14:tracePt t="75299" x="6523038" y="4243388"/>
          <p14:tracePt t="75305" x="6529388" y="4243388"/>
          <p14:tracePt t="75313" x="6542088" y="4243388"/>
          <p14:tracePt t="75320" x="6548438" y="4243388"/>
          <p14:tracePt t="75329" x="6554788" y="4243388"/>
          <p14:tracePt t="75336" x="6561138" y="4249738"/>
          <p14:tracePt t="75343" x="6565900" y="4249738"/>
          <p14:tracePt t="75366" x="6572250" y="4260850"/>
          <p14:tracePt t="75373" x="6578600" y="4260850"/>
          <p14:tracePt t="75382" x="6584950" y="4260850"/>
          <p14:tracePt t="75388" x="6584950" y="4273550"/>
          <p14:tracePt t="75396" x="6591300" y="4273550"/>
          <p14:tracePt t="75403" x="6597650" y="4279900"/>
          <p14:tracePt t="75418" x="6597650" y="4286250"/>
          <p14:tracePt t="75433" x="6597650" y="4292600"/>
          <p14:tracePt t="75449" x="6597650" y="4298950"/>
          <p14:tracePt t="75456" x="6597650" y="4305300"/>
          <p14:tracePt t="75463" x="6597650" y="4316413"/>
          <p14:tracePt t="75470" x="6597650" y="4329113"/>
          <p14:tracePt t="75478" x="6597650" y="4335463"/>
          <p14:tracePt t="75485" x="6597650" y="4341813"/>
          <p14:tracePt t="75493" x="6597650" y="4360863"/>
          <p14:tracePt t="75508" x="6597650" y="4367213"/>
          <p14:tracePt t="75516" x="6597650" y="4371975"/>
          <p14:tracePt t="75523" x="6597650" y="4378325"/>
          <p14:tracePt t="75532" x="6597650" y="4384675"/>
          <p14:tracePt t="75538" x="6597650" y="4391025"/>
          <p14:tracePt t="75546" x="6591300" y="4391025"/>
          <p14:tracePt t="75553" x="6584950" y="4391025"/>
          <p14:tracePt t="75561" x="6584950" y="4403725"/>
          <p14:tracePt t="75569" x="6578600" y="4410075"/>
          <p14:tracePt t="75576" x="6578600" y="4416425"/>
          <p14:tracePt t="75583" x="6578600" y="4421188"/>
          <p14:tracePt t="75591" x="6578600" y="4427538"/>
          <p14:tracePt t="75599" x="6572250" y="4427538"/>
          <p14:tracePt t="75606" x="6572250" y="4433888"/>
          <p14:tracePt t="75620" x="6565900" y="4433888"/>
          <p14:tracePt t="75635" x="6565900" y="4440238"/>
          <p14:tracePt t="75643" x="6561138" y="4440238"/>
          <p14:tracePt t="75651" x="6554788" y="4440238"/>
          <p14:tracePt t="75658" x="6548438" y="4440238"/>
          <p14:tracePt t="75667" x="6542088" y="4446588"/>
          <p14:tracePt t="75682" x="6535738" y="4452938"/>
          <p14:tracePt t="75688" x="6523038" y="4459288"/>
          <p14:tracePt t="75704" x="6511925" y="4459288"/>
          <p14:tracePt t="75711" x="6505575" y="4465638"/>
          <p14:tracePt t="75719" x="6499225" y="4465638"/>
          <p14:tracePt t="75735" x="6492875" y="4465638"/>
          <p14:tracePt t="75741" x="6480175" y="4465638"/>
          <p14:tracePt t="75749" x="6467475" y="4465638"/>
          <p14:tracePt t="75756" x="6450013" y="4465638"/>
          <p14:tracePt t="75765" x="6437313" y="4465638"/>
          <p14:tracePt t="75771" x="6430963" y="4465638"/>
          <p14:tracePt t="75778" x="6411913" y="4465638"/>
          <p14:tracePt t="75785" x="6405563" y="4465638"/>
          <p14:tracePt t="75793" x="6400800" y="4465638"/>
          <p14:tracePt t="75816" x="6394450" y="4465638"/>
          <p14:tracePt t="75831" x="6394450" y="4459288"/>
          <p14:tracePt t="75838" x="6381750" y="4452938"/>
          <p14:tracePt t="75846" x="6375400" y="4440238"/>
          <p14:tracePt t="75853" x="6362700" y="4433888"/>
          <p14:tracePt t="75862" x="6351588" y="4421188"/>
          <p14:tracePt t="75869" x="6345238" y="4416425"/>
          <p14:tracePt t="75876" x="6332538" y="4410075"/>
          <p14:tracePt t="75899" x="6319838" y="4397375"/>
          <p14:tracePt t="75906" x="6313488" y="4391025"/>
          <p14:tracePt t="75915" x="6313488" y="4384675"/>
          <p14:tracePt t="75921" x="6307138" y="4378325"/>
          <p14:tracePt t="75928" x="6307138" y="4371975"/>
          <p14:tracePt t="75936" x="6307138" y="4360863"/>
          <p14:tracePt t="75943" x="6307138" y="4354513"/>
          <p14:tracePt t="75952" x="6300788" y="4348163"/>
          <p14:tracePt t="75958" x="6300788" y="4335463"/>
          <p14:tracePt t="75967" x="6300788" y="4329113"/>
          <p14:tracePt t="75974" x="6296025" y="4322763"/>
          <p14:tracePt t="75981" x="6296025" y="4316413"/>
          <p14:tracePt t="75995" x="6296025" y="4311650"/>
          <p14:tracePt t="76017" x="6296025" y="4305300"/>
          <p14:tracePt t="76025" x="6296025" y="4298950"/>
          <p14:tracePt t="76032" x="6300788" y="4292600"/>
          <p14:tracePt t="76040" x="6300788" y="4286250"/>
          <p14:tracePt t="76048" x="6313488" y="4273550"/>
          <p14:tracePt t="76055" x="6313488" y="4267200"/>
          <p14:tracePt t="76062" x="6319838" y="4260850"/>
          <p14:tracePt t="76070" x="6319838" y="4256088"/>
          <p14:tracePt t="76077" x="6326188" y="4256088"/>
          <p14:tracePt t="76085" x="6332538" y="4256088"/>
          <p14:tracePt t="76092" x="6338888" y="4249738"/>
          <p14:tracePt t="76107" x="6345238" y="4249738"/>
          <p14:tracePt t="76116" x="6351588" y="4243388"/>
          <p14:tracePt t="76122" x="6351588" y="4237038"/>
          <p14:tracePt t="76131" x="6356350" y="4237038"/>
          <p14:tracePt t="76137" x="6369050" y="4230688"/>
          <p14:tracePt t="76145" x="6375400" y="4230688"/>
          <p14:tracePt t="76152" x="6381750" y="4230688"/>
          <p14:tracePt t="76206" x="6388100" y="4230688"/>
          <p14:tracePt t="76214" x="6394450" y="4230688"/>
          <p14:tracePt t="76221" x="6400800" y="4230688"/>
          <p14:tracePt t="76228" x="6418263" y="4230688"/>
          <p14:tracePt t="76236" x="6443663" y="4230688"/>
          <p14:tracePt t="76243" x="6456363" y="4237038"/>
          <p14:tracePt t="76252" x="6467475" y="4243388"/>
          <p14:tracePt t="76267" x="6473825" y="4243388"/>
          <p14:tracePt t="76273" x="6480175" y="4249738"/>
          <p14:tracePt t="76282" x="6486525" y="4249738"/>
          <p14:tracePt t="76288" x="6486525" y="4256088"/>
          <p14:tracePt t="76296" x="6492875" y="4260850"/>
          <p14:tracePt t="76303" x="6499225" y="4267200"/>
          <p14:tracePt t="76311" x="6505575" y="4267200"/>
          <p14:tracePt t="76319" x="6505575" y="4273550"/>
          <p14:tracePt t="76326" x="6511925" y="4279900"/>
          <p14:tracePt t="76333" x="6516688" y="4286250"/>
          <p14:tracePt t="76341" x="6523038" y="4292600"/>
          <p14:tracePt t="76349" x="6529388" y="4298950"/>
          <p14:tracePt t="76356" x="6535738" y="4305300"/>
          <p14:tracePt t="76365" x="6542088" y="4311650"/>
          <p14:tracePt t="76371" x="6548438" y="4316413"/>
          <p14:tracePt t="76378" x="6548438" y="4322763"/>
          <p14:tracePt t="76386" x="6548438" y="4329113"/>
          <p14:tracePt t="76394" x="6548438" y="4341813"/>
          <p14:tracePt t="76403" x="6548438" y="4348163"/>
          <p14:tracePt t="76409" x="6548438" y="4354513"/>
          <p14:tracePt t="76417" x="6548438" y="4367213"/>
          <p14:tracePt t="76423" x="6554788" y="4378325"/>
          <p14:tracePt t="76433" x="6554788" y="4384675"/>
          <p14:tracePt t="76438" x="6554788" y="4397375"/>
          <p14:tracePt t="76446" x="6554788" y="4410075"/>
          <p14:tracePt t="76453" x="6561138" y="4416425"/>
          <p14:tracePt t="76461" x="6561138" y="4421188"/>
          <p14:tracePt t="76469" x="6561138" y="4427538"/>
          <p14:tracePt t="76485" x="6561138" y="4433888"/>
          <p14:tracePt t="76491" x="6561138" y="4440238"/>
          <p14:tracePt t="76499" x="6561138" y="4446588"/>
          <p14:tracePt t="76506" x="6561138" y="4452938"/>
          <p14:tracePt t="76515" x="6561138" y="4465638"/>
          <p14:tracePt t="76521" x="6561138" y="4471988"/>
          <p14:tracePt t="76543" x="6561138" y="4476750"/>
          <p14:tracePt t="76552" x="6561138" y="4483100"/>
          <p14:tracePt t="76559" x="6554788" y="4483100"/>
          <p14:tracePt t="76566" x="6548438" y="4489450"/>
          <p14:tracePt t="76573" x="6542088" y="4495800"/>
          <p14:tracePt t="76583" x="6529388" y="4495800"/>
          <p14:tracePt t="76588" x="6516688" y="4502150"/>
          <p14:tracePt t="76596" x="6516688" y="4508500"/>
          <p14:tracePt t="76605" x="6505575" y="4508500"/>
          <p14:tracePt t="76611" x="6499225" y="4508500"/>
          <p14:tracePt t="76626" x="6486525" y="4508500"/>
          <p14:tracePt t="76635" x="6467475" y="4508500"/>
          <p14:tracePt t="76641" x="6461125" y="4508500"/>
          <p14:tracePt t="76649" x="6443663" y="4508500"/>
          <p14:tracePt t="76656" x="6424613" y="4508500"/>
          <p14:tracePt t="76665" x="6411913" y="4508500"/>
          <p14:tracePt t="76671" x="6400800" y="4508500"/>
          <p14:tracePt t="76678" x="6388100" y="4502150"/>
          <p14:tracePt t="76686" x="6381750" y="4495800"/>
          <p14:tracePt t="76693" x="6375400" y="4495800"/>
          <p14:tracePt t="76703" x="6369050" y="4489450"/>
          <p14:tracePt t="76709" x="6362700" y="4476750"/>
          <p14:tracePt t="76717" x="6362700" y="4471988"/>
          <p14:tracePt t="76723" x="6351588" y="4459288"/>
          <p14:tracePt t="76732" x="6351588" y="4446588"/>
          <p14:tracePt t="76738" x="6345238" y="4440238"/>
          <p14:tracePt t="76746" x="6338888" y="4433888"/>
          <p14:tracePt t="76753" x="6332538" y="4421188"/>
          <p14:tracePt t="76761" x="6332538" y="4416425"/>
          <p14:tracePt t="76768" x="6326188" y="4403725"/>
          <p14:tracePt t="76775" x="6326188" y="4397375"/>
          <p14:tracePt t="76783" x="6326188" y="4384675"/>
          <p14:tracePt t="76790" x="6326188" y="4378325"/>
          <p14:tracePt t="76798" x="6326188" y="4371975"/>
          <p14:tracePt t="76805" x="6326188" y="4367213"/>
          <p14:tracePt t="76814" x="6326188" y="4360863"/>
          <p14:tracePt t="76820" x="6326188" y="4341813"/>
          <p14:tracePt t="76828" x="6326188" y="4329113"/>
          <p14:tracePt t="76835" x="6326188" y="4322763"/>
          <p14:tracePt t="76843" x="6326188" y="4311650"/>
          <p14:tracePt t="76850" x="6332538" y="4298950"/>
          <p14:tracePt t="76858" x="6332538" y="4292600"/>
          <p14:tracePt t="76866" x="6338888" y="4286250"/>
          <p14:tracePt t="76873" x="6345238" y="4286250"/>
          <p14:tracePt t="76881" x="6351588" y="4279900"/>
          <p14:tracePt t="76888" x="6362700" y="4273550"/>
          <p14:tracePt t="76903" x="6369050" y="4273550"/>
          <p14:tracePt t="76910" x="6381750" y="4267200"/>
          <p14:tracePt t="76918" x="6394450" y="4260850"/>
          <p14:tracePt t="76925" x="6405563" y="4260850"/>
          <p14:tracePt t="76933" x="6418263" y="4260850"/>
          <p14:tracePt t="76940" x="6424613" y="4260850"/>
          <p14:tracePt t="76948" x="6443663" y="4256088"/>
          <p14:tracePt t="76964" x="6461125" y="4249738"/>
          <p14:tracePt t="76970" x="6473825" y="4249738"/>
          <p14:tracePt t="76978" x="6486525" y="4249738"/>
          <p14:tracePt t="76985" x="6499225" y="4249738"/>
          <p14:tracePt t="76993" x="6505575" y="4249738"/>
          <p14:tracePt t="77000" x="6511925" y="4249738"/>
          <p14:tracePt t="77008" x="6516688" y="4249738"/>
          <p14:tracePt t="77076" x="6529388" y="4256088"/>
          <p14:tracePt t="77091" x="6535738" y="4260850"/>
          <p14:tracePt t="77098" x="6535738" y="4267200"/>
          <p14:tracePt t="77106" x="6535738" y="4279900"/>
          <p14:tracePt t="77115" x="6542088" y="4286250"/>
          <p14:tracePt t="77121" x="6542088" y="4298950"/>
          <p14:tracePt t="77128" x="6542088" y="4311650"/>
          <p14:tracePt t="77136" x="6542088" y="4316413"/>
          <p14:tracePt t="77144" x="6542088" y="4329113"/>
          <p14:tracePt t="77151" x="6542088" y="4354513"/>
          <p14:tracePt t="77159" x="6542088" y="4367213"/>
          <p14:tracePt t="77166" x="6542088" y="4384675"/>
          <p14:tracePt t="77173" x="6542088" y="4397375"/>
          <p14:tracePt t="77182" x="6542088" y="4403725"/>
          <p14:tracePt t="77188" x="6542088" y="4410075"/>
          <p14:tracePt t="77198" x="6542088" y="4433888"/>
          <p14:tracePt t="77203" x="6535738" y="4433888"/>
          <p14:tracePt t="77211" x="6535738" y="4440238"/>
          <p14:tracePt t="77218" x="6535738" y="4446588"/>
          <p14:tracePt t="77226" x="6529388" y="4452938"/>
          <p14:tracePt t="77235" x="6529388" y="4459288"/>
          <p14:tracePt t="77249" x="6523038" y="4465638"/>
          <p14:tracePt t="77256" x="6511925" y="4471988"/>
          <p14:tracePt t="77266" x="6499225" y="4476750"/>
          <p14:tracePt t="77271" x="6492875" y="4476750"/>
          <p14:tracePt t="77279" x="6480175" y="4483100"/>
          <p14:tracePt t="77286" x="6467475" y="4483100"/>
          <p14:tracePt t="77293" x="6461125" y="4483100"/>
          <p14:tracePt t="77308" x="6450013" y="4483100"/>
          <p14:tracePt t="77317" x="6437313" y="4483100"/>
          <p14:tracePt t="77323" x="6430963" y="4483100"/>
          <p14:tracePt t="77333" x="6424613" y="4483100"/>
          <p14:tracePt t="77338" x="6405563" y="4483100"/>
          <p14:tracePt t="77346" x="6394450" y="4483100"/>
          <p14:tracePt t="77353" x="6381750" y="4483100"/>
          <p14:tracePt t="77361" x="6362700" y="4483100"/>
          <p14:tracePt t="77368" x="6351588" y="4483100"/>
          <p14:tracePt t="77376" x="6338888" y="4476750"/>
          <p14:tracePt t="77385" x="6326188" y="4476750"/>
          <p14:tracePt t="77391" x="6313488" y="4471988"/>
          <p14:tracePt t="77399" x="6307138" y="4471988"/>
          <p14:tracePt t="77406" x="6307138" y="4465638"/>
          <p14:tracePt t="77416" x="6300788" y="4459288"/>
          <p14:tracePt t="77421" x="6300788" y="4452938"/>
          <p14:tracePt t="77429" x="6296025" y="4440238"/>
          <p14:tracePt t="77436" x="6289675" y="4427538"/>
          <p14:tracePt t="77443" x="6289675" y="4421188"/>
          <p14:tracePt t="77452" x="6283325" y="4410075"/>
          <p14:tracePt t="77458" x="6283325" y="4403725"/>
          <p14:tracePt t="77466" x="6283325" y="4391025"/>
          <p14:tracePt t="77482" x="6283325" y="4384675"/>
          <p14:tracePt t="77499" x="6283325" y="4378325"/>
          <p14:tracePt t="77503" x="6283325" y="4371975"/>
          <p14:tracePt t="77511" x="6283325" y="4360863"/>
          <p14:tracePt t="77518" x="6283325" y="4354513"/>
          <p14:tracePt t="77526" x="6296025" y="4341813"/>
          <p14:tracePt t="77535" x="6296025" y="4329113"/>
          <p14:tracePt t="77541" x="6300788" y="4329113"/>
          <p14:tracePt t="77549" x="6307138" y="4316413"/>
          <p14:tracePt t="77556" x="6313488" y="4311650"/>
          <p14:tracePt t="77565" x="6319838" y="4305300"/>
          <p14:tracePt t="77571" x="6326188" y="4298950"/>
          <p14:tracePt t="77579" x="6326188" y="4292600"/>
          <p14:tracePt t="77586" x="6332538" y="4279900"/>
          <p14:tracePt t="77593" x="6338888" y="4279900"/>
          <p14:tracePt t="77602" x="6345238" y="4273550"/>
          <p14:tracePt t="77608" x="6351588" y="4273550"/>
          <p14:tracePt t="77616" x="6356350" y="4273550"/>
          <p14:tracePt t="77638" x="6362700" y="4273550"/>
          <p14:tracePt t="77677" x="6369050" y="4273550"/>
          <p14:tracePt t="77691" x="6375400" y="4273550"/>
          <p14:tracePt t="77698" x="6381750" y="4273550"/>
          <p14:tracePt t="77715" x="6388100" y="4273550"/>
          <p14:tracePt t="77721" x="6394450" y="4273550"/>
          <p14:tracePt t="77729" x="6400800" y="4273550"/>
          <p14:tracePt t="77736" x="6405563" y="4273550"/>
          <p14:tracePt t="77759" x="6405563" y="4279900"/>
          <p14:tracePt t="77766" x="6411913" y="4286250"/>
          <p14:tracePt t="77773" x="6418263" y="4286250"/>
          <p14:tracePt t="77782" x="6418263" y="4292600"/>
          <p14:tracePt t="77788" x="6424613" y="4305300"/>
          <p14:tracePt t="77798" x="6430963" y="4316413"/>
          <p14:tracePt t="77803" x="6437313" y="4322763"/>
          <p14:tracePt t="77811" x="6437313" y="4329113"/>
          <p14:tracePt t="77818" x="6450013" y="4335463"/>
          <p14:tracePt t="77826" x="6450013" y="4348163"/>
          <p14:tracePt t="77833" x="6450013" y="4354513"/>
          <p14:tracePt t="77841" x="6456363" y="4367213"/>
          <p14:tracePt t="77849" x="6456363" y="4371975"/>
          <p14:tracePt t="77856" x="6456363" y="4378325"/>
          <p14:tracePt t="77865" x="6456363" y="4384675"/>
          <p14:tracePt t="77871" x="6456363" y="4391025"/>
          <p14:tracePt t="77879" x="6456363" y="4397375"/>
          <p14:tracePt t="77886" x="6456363" y="4403725"/>
          <p14:tracePt t="77902" x="6456363" y="4416425"/>
          <p14:tracePt t="77908" x="6456363" y="4421188"/>
          <p14:tracePt t="77916" x="6456363" y="4427538"/>
          <p14:tracePt t="77968" x="6456363" y="4433888"/>
          <p14:tracePt t="79086" x="6461125" y="4440238"/>
          <p14:tracePt t="79093" x="6461125" y="4446588"/>
          <p14:tracePt t="79101" x="6467475" y="4459288"/>
          <p14:tracePt t="79108" x="6467475" y="4476750"/>
          <p14:tracePt t="79116" x="6467475" y="4495800"/>
          <p14:tracePt t="79123" x="6467475" y="4508500"/>
          <p14:tracePt t="79131" x="6456363" y="4551363"/>
          <p14:tracePt t="79138" x="6430963" y="4594225"/>
          <p14:tracePt t="79146" x="6411913" y="4619625"/>
          <p14:tracePt t="79153" x="6369050" y="4681538"/>
          <p14:tracePt t="79162" x="6319838" y="4760913"/>
          <p14:tracePt t="79168" x="6270625" y="4803775"/>
          <p14:tracePt t="79178" x="6215063" y="4872038"/>
          <p14:tracePt t="79183" x="6140450" y="4953000"/>
          <p14:tracePt t="79191" x="6110288" y="4989513"/>
          <p14:tracePt t="79200" x="6042025" y="5038725"/>
          <p14:tracePt t="79206" x="5986463" y="5075238"/>
          <p14:tracePt t="79213" x="5956300" y="5087938"/>
          <p14:tracePt t="79220" x="5900738" y="5106988"/>
          <p14:tracePt t="79228" x="5845175" y="5124450"/>
          <p14:tracePt t="79235" x="5783263" y="5130800"/>
          <p14:tracePt t="79243" x="5759450" y="5137150"/>
          <p14:tracePt t="79250" x="5703888" y="5149850"/>
          <p14:tracePt t="79258" x="5665788" y="5156200"/>
          <p14:tracePt t="79265" x="5641975" y="5162550"/>
          <p14:tracePt t="79273" x="5616575" y="5162550"/>
          <p14:tracePt t="79280" x="5599113" y="5168900"/>
          <p14:tracePt t="79288" x="5586413" y="5168900"/>
          <p14:tracePt t="79296" x="5549900" y="5168900"/>
          <p14:tracePt t="79303" x="5537200" y="5168900"/>
          <p14:tracePt t="79311" x="5530850" y="5168900"/>
          <p14:tracePt t="79317" x="5518150" y="5168900"/>
          <p14:tracePt t="79327" x="5505450" y="5168900"/>
          <p14:tracePt t="79333" x="5494338" y="5168900"/>
          <p14:tracePt t="79340" x="5475288" y="5168900"/>
          <p14:tracePt t="79348" x="5456238" y="5162550"/>
          <p14:tracePt t="79354" x="5432425" y="5162550"/>
          <p14:tracePt t="79369" x="5419725" y="5162550"/>
          <p14:tracePt t="79377" x="5413375" y="5156200"/>
          <p14:tracePt t="79385" x="5407025" y="5156200"/>
          <p14:tracePt t="79392" x="5400675" y="5149850"/>
          <p14:tracePt t="79399" x="5395913" y="5149850"/>
          <p14:tracePt t="79415" x="5383213" y="5143500"/>
          <p14:tracePt t="79422" x="5383213" y="5137150"/>
          <p14:tracePt t="79430" x="5383213" y="5130800"/>
          <p14:tracePt t="79438" x="5370513" y="5124450"/>
          <p14:tracePt t="79445" x="5357813" y="5118100"/>
          <p14:tracePt t="79452" x="5345113" y="5118100"/>
          <p14:tracePt t="79461" x="5334000" y="5118100"/>
          <p14:tracePt t="79468" x="5327650" y="5118100"/>
          <p14:tracePt t="79490" x="5327650" y="5113338"/>
          <p14:tracePt t="79498" x="5327650" y="5106988"/>
          <p14:tracePt t="79505" x="5327650" y="5100638"/>
          <p14:tracePt t="79596" x="5327650" y="5094288"/>
          <p14:tracePt t="79603" x="5321300" y="5094288"/>
          <p14:tracePt t="79611" x="5314950" y="5081588"/>
          <p14:tracePt t="79618" x="5314950" y="5068888"/>
          <p14:tracePt t="79628" x="5302250" y="5057775"/>
          <p14:tracePt t="79633" x="5302250" y="5045075"/>
          <p14:tracePt t="79641" x="5289550" y="5032375"/>
          <p14:tracePt t="79648" x="5278438" y="5008563"/>
          <p14:tracePt t="79656" x="5272088" y="5008563"/>
          <p14:tracePt t="79665" x="5265738" y="4989513"/>
          <p14:tracePt t="79671" x="5259388" y="4976813"/>
          <p14:tracePt t="79680" x="5259388" y="4970463"/>
          <p14:tracePt t="79686" x="5253038" y="4957763"/>
          <p14:tracePt t="79693" x="5253038" y="4953000"/>
          <p14:tracePt t="79700" x="5253038" y="4946650"/>
          <p14:tracePt t="79707" x="5253038" y="4933950"/>
          <p14:tracePt t="79715" x="5253038" y="4921250"/>
          <p14:tracePt t="79722" x="5253038" y="4908550"/>
          <p14:tracePt t="79730" x="5253038" y="4902200"/>
          <p14:tracePt t="79737" x="5265738" y="4891088"/>
          <p14:tracePt t="79745" x="5272088" y="4872038"/>
          <p14:tracePt t="79752" x="5278438" y="4872038"/>
          <p14:tracePt t="79760" x="5289550" y="4859338"/>
          <p14:tracePt t="79767" x="5302250" y="4848225"/>
          <p14:tracePt t="79776" x="5308600" y="4848225"/>
          <p14:tracePt t="79782" x="5327650" y="4835525"/>
          <p14:tracePt t="79790" x="5345113" y="4816475"/>
          <p14:tracePt t="79797" x="5357813" y="4816475"/>
          <p14:tracePt t="79805" x="5376863" y="4803775"/>
          <p14:tracePt t="79812" x="5400675" y="4797425"/>
          <p14:tracePt t="79820" x="5407025" y="4797425"/>
          <p14:tracePt t="79828" x="5413375" y="4792663"/>
          <p14:tracePt t="79835" x="5426075" y="4792663"/>
          <p14:tracePt t="79843" x="5438775" y="4792663"/>
          <p14:tracePt t="79850" x="5445125" y="4792663"/>
          <p14:tracePt t="79857" x="5456238" y="4792663"/>
          <p14:tracePt t="79865" x="5468938" y="4792663"/>
          <p14:tracePt t="79872" x="5481638" y="4792663"/>
          <p14:tracePt t="79880" x="5487988" y="4797425"/>
          <p14:tracePt t="79887" x="5494338" y="4803775"/>
          <p14:tracePt t="79895" x="5505450" y="4810125"/>
          <p14:tracePt t="79902" x="5530850" y="4822825"/>
          <p14:tracePt t="79910" x="5543550" y="4848225"/>
          <p14:tracePt t="79917" x="5549900" y="4848225"/>
          <p14:tracePt t="79926" x="5561013" y="4865688"/>
          <p14:tracePt t="79932" x="5573713" y="4891088"/>
          <p14:tracePt t="79940" x="5580063" y="4908550"/>
          <p14:tracePt t="79947" x="5586413" y="4927600"/>
          <p14:tracePt t="79955" x="5586413" y="4957763"/>
          <p14:tracePt t="79962" x="5592763" y="4983163"/>
          <p14:tracePt t="79970" x="5599113" y="4989513"/>
          <p14:tracePt t="79978" x="5599113" y="5002213"/>
          <p14:tracePt t="79985" x="5599113" y="5008563"/>
          <p14:tracePt t="79993" x="5599113" y="5019675"/>
          <p14:tracePt t="80000" x="5599113" y="5026025"/>
          <p14:tracePt t="80015" x="5599113" y="5032375"/>
          <p14:tracePt t="80022" x="5592763" y="5032375"/>
          <p14:tracePt t="80030" x="5567363" y="5032375"/>
          <p14:tracePt t="80037" x="5556250" y="5032375"/>
          <p14:tracePt t="80045" x="5537200" y="5026025"/>
          <p14:tracePt t="80052" x="5511800" y="5026025"/>
          <p14:tracePt t="80060" x="5500688" y="5019675"/>
          <p14:tracePt t="80068" x="5487988" y="5013325"/>
          <p14:tracePt t="80076" x="5475288" y="5008563"/>
          <p14:tracePt t="80090" x="5468938" y="5002213"/>
          <p14:tracePt t="80105" x="5468938" y="4995863"/>
          <p14:tracePt t="80128" x="5468938" y="4989513"/>
          <p14:tracePt t="80144" x="5468938" y="4976813"/>
          <p14:tracePt t="80150" x="5468938" y="4970463"/>
          <p14:tracePt t="80157" x="5468938" y="4953000"/>
          <p14:tracePt t="80172" x="5481638" y="4933950"/>
          <p14:tracePt t="80180" x="5494338" y="4902200"/>
          <p14:tracePt t="80188" x="5494338" y="4897438"/>
          <p14:tracePt t="80195" x="5505450" y="4878388"/>
          <p14:tracePt t="80202" x="5530850" y="4859338"/>
          <p14:tracePt t="80210" x="5543550" y="4848225"/>
          <p14:tracePt t="80217" x="5573713" y="4829175"/>
          <p14:tracePt t="80227" x="5605463" y="4803775"/>
          <p14:tracePt t="80233" x="5622925" y="4797425"/>
          <p14:tracePt t="80240" x="5654675" y="4786313"/>
          <p14:tracePt t="80248" x="5710238" y="4767263"/>
          <p14:tracePt t="80255" x="5770563" y="4748213"/>
          <p14:tracePt t="80263" x="5789613" y="4741863"/>
          <p14:tracePt t="80270" x="5857875" y="4730750"/>
          <p14:tracePt t="80278" x="5900738" y="4718050"/>
          <p14:tracePt t="80285" x="5930900" y="4711700"/>
          <p14:tracePt t="80293" x="6030913" y="4699000"/>
          <p14:tracePt t="80300" x="6091238" y="4681538"/>
          <p14:tracePt t="80308" x="6122988" y="4675188"/>
          <p14:tracePt t="80315" x="6165850" y="4668838"/>
          <p14:tracePt t="80322" x="6202363" y="4656138"/>
          <p14:tracePt t="80330" x="6215063" y="4656138"/>
          <p14:tracePt t="80338" x="6227763" y="4649788"/>
          <p14:tracePt t="80345" x="6246813" y="4643438"/>
          <p14:tracePt t="80352" x="6251575" y="4643438"/>
          <p14:tracePt t="80361" x="6264275" y="4637088"/>
          <p14:tracePt t="80368" x="6276975" y="4632325"/>
          <p14:tracePt t="80376" x="6289675" y="4625975"/>
          <p14:tracePt t="80383" x="6300788" y="4619625"/>
          <p14:tracePt t="80390" x="6326188" y="4606925"/>
          <p14:tracePt t="80398" x="6345238" y="4594225"/>
          <p14:tracePt t="80405" x="6351588" y="4594225"/>
          <p14:tracePt t="80413" x="6369050" y="4581525"/>
          <p14:tracePt t="80420" x="6375400" y="4576763"/>
          <p14:tracePt t="80428" x="6381750" y="4570413"/>
          <p14:tracePt t="80435" x="6381750" y="4564063"/>
          <p14:tracePt t="80443" x="6388100" y="4557713"/>
          <p14:tracePt t="80450" x="6394450" y="4551363"/>
          <p14:tracePt t="80473" x="6400800" y="4545013"/>
          <p14:tracePt t="80480" x="6405563" y="4538663"/>
          <p14:tracePt t="80488" x="6411913" y="4538663"/>
          <p14:tracePt t="80495" x="6418263" y="4527550"/>
          <p14:tracePt t="80502" x="6418263" y="4521200"/>
          <p14:tracePt t="80511" x="6418263" y="4508500"/>
          <p14:tracePt t="80518" x="6418263" y="4495800"/>
          <p14:tracePt t="80527" x="6418263" y="4489450"/>
          <p14:tracePt t="80540" x="6418263" y="4476750"/>
          <p14:tracePt t="80548" x="6418263" y="4471988"/>
          <p14:tracePt t="80563" x="6418263" y="4465638"/>
          <p14:tracePt t="80570" x="6418263" y="4459288"/>
          <p14:tracePt t="80585" x="6418263" y="4452938"/>
          <p14:tracePt t="80600" x="6418263" y="4446588"/>
          <p14:tracePt t="80615" x="6418263" y="4440238"/>
          <p14:tracePt t="80623" x="6418263" y="4433888"/>
          <p14:tracePt t="80653" x="6418263" y="4427538"/>
          <p14:tracePt t="80660" x="6418263" y="4421188"/>
          <p14:tracePt t="80668" x="6418263" y="4416425"/>
          <p14:tracePt t="80678" x="6411913" y="4416425"/>
          <p14:tracePt t="80683" x="6411913" y="4410075"/>
          <p14:tracePt t="80691" x="6411913" y="4403725"/>
          <p14:tracePt t="80781" x="6411913" y="4397375"/>
          <p14:tracePt t="80788" x="6405563" y="4384675"/>
          <p14:tracePt t="80796" x="6400800" y="4378325"/>
          <p14:tracePt t="80803" x="6394450" y="4378325"/>
          <p14:tracePt t="80811" x="6388100" y="4371975"/>
          <p14:tracePt t="80827" x="6388100" y="4367213"/>
          <p14:tracePt t="80833" x="6381750" y="4367213"/>
          <p14:tracePt t="80848" x="6375400" y="4360863"/>
          <p14:tracePt t="80856" x="6369050" y="4354513"/>
          <p14:tracePt t="80883" x="6362700" y="4354513"/>
          <p14:tracePt t="80908" x="6356350" y="4354513"/>
          <p14:tracePt t="80916" x="6356350" y="4348163"/>
          <p14:tracePt t="80931" x="6351588" y="4348163"/>
          <p14:tracePt t="80938" x="6351588" y="4341813"/>
          <p14:tracePt t="80961" x="6345238" y="4341813"/>
          <p14:tracePt t="80983" x="6345238" y="4335463"/>
          <p14:tracePt t="81021" x="6338888" y="4329113"/>
          <p14:tracePt t="81029" x="6338888" y="4322763"/>
          <p14:tracePt t="81044" x="6338888" y="4316413"/>
          <p14:tracePt t="81073" x="6338888" y="4311650"/>
          <p14:tracePt t="81081" x="6338888" y="4298950"/>
          <p14:tracePt t="81111" x="6345238" y="4298950"/>
          <p14:tracePt t="81118" x="6345238" y="4292600"/>
          <p14:tracePt t="81148" x="6351588" y="4286250"/>
          <p14:tracePt t="81156" x="6362700" y="4286250"/>
          <p14:tracePt t="81164" x="6362700" y="4279900"/>
          <p14:tracePt t="81171" x="6369050" y="4273550"/>
          <p14:tracePt t="81179" x="6375400" y="4267200"/>
          <p14:tracePt t="81186" x="6388100" y="4267200"/>
          <p14:tracePt t="81194" x="6388100" y="4260850"/>
          <p14:tracePt t="81201" x="6394450" y="4260850"/>
          <p14:tracePt t="81223" x="6394450" y="4256088"/>
          <p14:tracePt t="81238" x="6405563" y="4256088"/>
          <p14:tracePt t="81246" x="6411913" y="4256088"/>
          <p14:tracePt t="81253" x="6424613" y="4256088"/>
          <p14:tracePt t="81262" x="6437313" y="4249738"/>
          <p14:tracePt t="81268" x="6443663" y="4249738"/>
          <p14:tracePt t="81278" x="6450013" y="4249738"/>
          <p14:tracePt t="81298" x="6456363" y="4249738"/>
          <p14:tracePt t="81314" x="6461125" y="4249738"/>
          <p14:tracePt t="81321" x="6467475" y="4249738"/>
          <p14:tracePt t="81328" x="6473825" y="4249738"/>
          <p14:tracePt t="81336" x="6480175" y="4249738"/>
          <p14:tracePt t="81344" x="6486525" y="4249738"/>
          <p14:tracePt t="81361" x="6492875" y="4249738"/>
          <p14:tracePt t="81366" x="6499225" y="4249738"/>
          <p14:tracePt t="81381" x="6505575" y="4249738"/>
          <p14:tracePt t="81389" x="6511925" y="4256088"/>
          <p14:tracePt t="81404" x="6516688" y="4260850"/>
          <p14:tracePt t="81411" x="6516688" y="4267200"/>
          <p14:tracePt t="81418" x="6523038" y="4279900"/>
          <p14:tracePt t="81428" x="6529388" y="4286250"/>
          <p14:tracePt t="81433" x="6529388" y="4292600"/>
          <p14:tracePt t="81444" x="6535738" y="4298950"/>
          <p14:tracePt t="81448" x="6535738" y="4311650"/>
          <p14:tracePt t="81457" x="6548438" y="4322763"/>
          <p14:tracePt t="81464" x="6548438" y="4335463"/>
          <p14:tracePt t="81471" x="6554788" y="4341813"/>
          <p14:tracePt t="81479" x="6554788" y="4348163"/>
          <p14:tracePt t="81486" x="6554788" y="4360863"/>
          <p14:tracePt t="81494" x="6554788" y="4371975"/>
          <p14:tracePt t="81501" x="6554788" y="4384675"/>
          <p14:tracePt t="81511" x="6554788" y="4391025"/>
          <p14:tracePt t="81516" x="6554788" y="4397375"/>
          <p14:tracePt t="81523" x="6554788" y="4410075"/>
          <p14:tracePt t="81531" x="6554788" y="4416425"/>
          <p14:tracePt t="81538" x="6554788" y="4421188"/>
          <p14:tracePt t="81546" x="6554788" y="4427538"/>
          <p14:tracePt t="81553" x="6554788" y="4433888"/>
          <p14:tracePt t="81568" x="6548438" y="4440238"/>
          <p14:tracePt t="81577" x="6542088" y="4446588"/>
          <p14:tracePt t="81583" x="6542088" y="4452938"/>
          <p14:tracePt t="81591" x="6535738" y="4459288"/>
          <p14:tracePt t="81598" x="6523038" y="4459288"/>
          <p14:tracePt t="81606" x="6523038" y="4465638"/>
          <p14:tracePt t="81615" x="6511925" y="4471988"/>
          <p14:tracePt t="81621" x="6505575" y="4471988"/>
          <p14:tracePt t="81636" x="6499225" y="4471988"/>
          <p14:tracePt t="81644" x="6486525" y="4476750"/>
          <p14:tracePt t="81651" x="6480175" y="4476750"/>
          <p14:tracePt t="81658" x="6473825" y="4476750"/>
          <p14:tracePt t="81666" x="6461125" y="4476750"/>
          <p14:tracePt t="81674" x="6450013" y="4476750"/>
          <p14:tracePt t="81681" x="6443663" y="4476750"/>
          <p14:tracePt t="81689" x="6430963" y="4476750"/>
          <p14:tracePt t="81697" x="6418263" y="4476750"/>
          <p14:tracePt t="81703" x="6405563" y="4476750"/>
          <p14:tracePt t="81712" x="6388100" y="4476750"/>
          <p14:tracePt t="81718" x="6381750" y="4476750"/>
          <p14:tracePt t="81727" x="6375400" y="4476750"/>
          <p14:tracePt t="81741" x="6369050" y="4476750"/>
          <p14:tracePt t="81756" x="6362700" y="4476750"/>
          <p14:tracePt t="81763" x="6356350" y="4465638"/>
          <p14:tracePt t="81771" x="6351588" y="4446588"/>
          <p14:tracePt t="81779" x="6345238" y="4440238"/>
          <p14:tracePt t="81786" x="6338888" y="4427538"/>
          <p14:tracePt t="81794" x="6332538" y="4416425"/>
          <p14:tracePt t="81801" x="6332538" y="4410075"/>
          <p14:tracePt t="81810" x="6326188" y="4397375"/>
          <p14:tracePt t="81816" x="6326188" y="4391025"/>
          <p14:tracePt t="81823" x="6326188" y="4384675"/>
          <p14:tracePt t="81831" x="6326188" y="4371975"/>
          <p14:tracePt t="81838" x="6326188" y="4354513"/>
          <p14:tracePt t="81846" x="6326188" y="4341813"/>
          <p14:tracePt t="81853" x="6326188" y="4329113"/>
          <p14:tracePt t="81861" x="6326188" y="4311650"/>
          <p14:tracePt t="81868" x="6326188" y="4292600"/>
          <p14:tracePt t="81877" x="6326188" y="4286250"/>
          <p14:tracePt t="81883" x="6326188" y="4273550"/>
          <p14:tracePt t="81898" x="6326188" y="4267200"/>
          <p14:tracePt t="81906" x="6326188" y="4260850"/>
          <p14:tracePt t="81922" x="6326188" y="4256088"/>
          <p14:tracePt t="81929" x="6332538" y="4243388"/>
          <p14:tracePt t="81936" x="6338888" y="4237038"/>
          <p14:tracePt t="81944" x="6345238" y="4230688"/>
          <p14:tracePt t="81951" x="6351588" y="4230688"/>
          <p14:tracePt t="81960" x="6356350" y="4230688"/>
          <p14:tracePt t="81966" x="6362700" y="4224338"/>
          <p14:tracePt t="81973" x="6369050" y="4217988"/>
          <p14:tracePt t="81982" x="6375400" y="4217988"/>
          <p14:tracePt t="81988" x="6381750" y="4217988"/>
          <p14:tracePt t="81995" x="6388100" y="4211638"/>
          <p14:tracePt t="82003" x="6400800" y="4211638"/>
          <p14:tracePt t="82011" x="6405563" y="4211638"/>
          <p14:tracePt t="82026" x="6411913" y="4205288"/>
          <p14:tracePt t="82032" x="6424613" y="4205288"/>
          <p14:tracePt t="82040" x="6430963" y="4205288"/>
          <p14:tracePt t="82062" x="6443663" y="4205288"/>
          <p14:tracePt t="82093" x="6450013" y="4205288"/>
          <p14:tracePt t="82100" x="6461125" y="4211638"/>
          <p14:tracePt t="82109" x="6467475" y="4217988"/>
          <p14:tracePt t="82115" x="6473825" y="4224338"/>
          <p14:tracePt t="82122" x="6480175" y="4224338"/>
          <p14:tracePt t="82130" x="6492875" y="4237038"/>
          <p14:tracePt t="82138" x="6499225" y="4243388"/>
          <p14:tracePt t="82147" x="6505575" y="4256088"/>
          <p14:tracePt t="82152" x="6511925" y="4267200"/>
          <p14:tracePt t="82160" x="6529388" y="4279900"/>
          <p14:tracePt t="82168" x="6529388" y="4286250"/>
          <p14:tracePt t="82176" x="6529388" y="4298950"/>
          <p14:tracePt t="82183" x="6535738" y="4305300"/>
          <p14:tracePt t="82190" x="6535738" y="4311650"/>
          <p14:tracePt t="82198" x="6535738" y="4316413"/>
          <p14:tracePt t="82206" x="6535738" y="4329113"/>
          <p14:tracePt t="82213" x="6535738" y="4335463"/>
          <p14:tracePt t="82220" x="6535738" y="4354513"/>
          <p14:tracePt t="82228" x="6535738" y="4360863"/>
          <p14:tracePt t="82235" x="6535738" y="4371975"/>
          <p14:tracePt t="82243" x="6535738" y="4378325"/>
          <p14:tracePt t="82250" x="6535738" y="4397375"/>
          <p14:tracePt t="82265" x="6535738" y="4410075"/>
          <p14:tracePt t="82273" x="6535738" y="4416425"/>
          <p14:tracePt t="82280" x="6529388" y="4427538"/>
          <p14:tracePt t="82288" x="6523038" y="4433888"/>
          <p14:tracePt t="82295" x="6516688" y="4433888"/>
          <p14:tracePt t="82303" x="6511925" y="4440238"/>
          <p14:tracePt t="82311" x="6505575" y="4446588"/>
          <p14:tracePt t="82318" x="6492875" y="4446588"/>
          <p14:tracePt t="82326" x="6473825" y="4459288"/>
          <p14:tracePt t="82333" x="6467475" y="4459288"/>
          <p14:tracePt t="82340" x="6461125" y="4459288"/>
          <p14:tracePt t="82348" x="6456363" y="4459288"/>
          <p14:tracePt t="82355" x="6450013" y="4459288"/>
          <p14:tracePt t="82363" x="6443663" y="4459288"/>
          <p14:tracePt t="82370" x="6437313" y="4459288"/>
          <p14:tracePt t="82378" x="6424613" y="4459288"/>
          <p14:tracePt t="82385" x="6418263" y="4459288"/>
          <p14:tracePt t="82393" x="6405563" y="4459288"/>
          <p14:tracePt t="82400" x="6394450" y="4459288"/>
          <p14:tracePt t="82415" x="6381750" y="4452938"/>
          <p14:tracePt t="82453" x="6375400" y="4446588"/>
          <p14:tracePt t="82468" x="6375400" y="4433888"/>
          <p14:tracePt t="82475" x="6375400" y="4427538"/>
          <p14:tracePt t="82482" x="6369050" y="4421188"/>
          <p14:tracePt t="82490" x="6369050" y="4416425"/>
          <p14:tracePt t="82498" x="6362700" y="4403725"/>
          <p14:tracePt t="82513" x="6356350" y="4397375"/>
          <p14:tracePt t="82520" x="6356350" y="4391025"/>
          <p14:tracePt t="82528" x="6356350" y="4384675"/>
          <p14:tracePt t="82543" x="6356350" y="4378325"/>
          <p14:tracePt t="82550" x="6351588" y="4371975"/>
          <p14:tracePt t="82559" x="6351588" y="4367213"/>
          <p14:tracePt t="82693" x="6356350" y="4367213"/>
          <p14:tracePt t="82701" x="6375400" y="4367213"/>
          <p14:tracePt t="82709" x="6411913" y="4354513"/>
          <p14:tracePt t="82716" x="6424613" y="4354513"/>
          <p14:tracePt t="82723" x="6473825" y="4354513"/>
          <p14:tracePt t="82731" x="6523038" y="4354513"/>
          <p14:tracePt t="82739" x="6548438" y="4354513"/>
          <p14:tracePt t="82746" x="6597650" y="4354513"/>
          <p14:tracePt t="82753" x="6659563" y="4354513"/>
          <p14:tracePt t="82761" x="6683375" y="4354513"/>
          <p14:tracePt t="82769" x="6721475" y="4354513"/>
          <p14:tracePt t="82777" x="6794500" y="4354513"/>
          <p14:tracePt t="82783" x="6905625" y="4360863"/>
          <p14:tracePt t="82791" x="6937375" y="4360863"/>
          <p14:tracePt t="82798" x="7023100" y="4360863"/>
          <p14:tracePt t="82806" x="7059613" y="4367213"/>
          <p14:tracePt t="82813" x="7102475" y="4378325"/>
          <p14:tracePt t="82821" x="7164388" y="4378325"/>
          <p14:tracePt t="82830" x="7226300" y="4378325"/>
          <p14:tracePt t="82836" x="7245350" y="4378325"/>
          <p14:tracePt t="82844" x="7281863" y="4378325"/>
          <p14:tracePt t="82851" x="7312025" y="4384675"/>
          <p14:tracePt t="82861" x="7324725" y="4384675"/>
          <p14:tracePt t="82866" x="7343775" y="4384675"/>
          <p14:tracePt t="82873" x="7356475" y="4384675"/>
          <p14:tracePt t="82979" x="7356475" y="4391025"/>
          <p14:tracePt t="83069" x="7350125" y="4391025"/>
          <p14:tracePt t="83076" x="7343775" y="4391025"/>
          <p14:tracePt t="83083" x="7337425" y="4391025"/>
          <p14:tracePt t="83091" x="7331075" y="4391025"/>
          <p14:tracePt t="83098" x="7324725" y="4384675"/>
          <p14:tracePt t="83106" x="7318375" y="4384675"/>
          <p14:tracePt t="83113" x="7312025" y="4378325"/>
          <p14:tracePt t="83130" x="7307263" y="4371975"/>
          <p14:tracePt t="83136" x="7300913" y="4367213"/>
          <p14:tracePt t="83145" x="7300913" y="4360863"/>
          <p14:tracePt t="83160" x="7294563" y="4354513"/>
          <p14:tracePt t="83166" x="7294563" y="4348163"/>
          <p14:tracePt t="83173" x="7288213" y="4341813"/>
          <p14:tracePt t="83181" x="7288213" y="4329113"/>
          <p14:tracePt t="83189" x="7288213" y="4322763"/>
          <p14:tracePt t="83196" x="7288213" y="4316413"/>
          <p14:tracePt t="83203" x="7288213" y="4311650"/>
          <p14:tracePt t="83211" x="7288213" y="4298950"/>
          <p14:tracePt t="83219" x="7288213" y="4292600"/>
          <p14:tracePt t="83228" x="7288213" y="4286250"/>
          <p14:tracePt t="83234" x="7288213" y="4273550"/>
          <p14:tracePt t="83241" x="7288213" y="4267200"/>
          <p14:tracePt t="83248" x="7294563" y="4256088"/>
          <p14:tracePt t="83256" x="7300913" y="4256088"/>
          <p14:tracePt t="83263" x="7300913" y="4249738"/>
          <p14:tracePt t="83271" x="7312025" y="4237038"/>
          <p14:tracePt t="83279" x="7312025" y="4230688"/>
          <p14:tracePt t="83286" x="7318375" y="4230688"/>
          <p14:tracePt t="83301" x="7324725" y="4224338"/>
          <p14:tracePt t="83311" x="7331075" y="4224338"/>
          <p14:tracePt t="83316" x="7337425" y="4224338"/>
          <p14:tracePt t="83338" x="7343775" y="4224338"/>
          <p14:tracePt t="83346" x="7350125" y="4224338"/>
          <p14:tracePt t="83362" x="7362825" y="4224338"/>
          <p14:tracePt t="83368" x="7380288" y="4224338"/>
          <p14:tracePt t="83377" x="7386638" y="4224338"/>
          <p14:tracePt t="83383" x="7392988" y="4224338"/>
          <p14:tracePt t="83391" x="7405688" y="4224338"/>
          <p14:tracePt t="83398" x="7412038" y="4224338"/>
          <p14:tracePt t="83406" x="7423150" y="4230688"/>
          <p14:tracePt t="83413" x="7429500" y="4230688"/>
          <p14:tracePt t="83430" x="7435850" y="4230688"/>
          <p14:tracePt t="83436" x="7442200" y="4230688"/>
          <p14:tracePt t="83444" x="7448550" y="4237038"/>
          <p14:tracePt t="83461" x="7454900" y="4237038"/>
          <p14:tracePt t="83466" x="7461250" y="4237038"/>
          <p14:tracePt t="83473" x="7461250" y="4243388"/>
          <p14:tracePt t="83496" x="7461250" y="4249738"/>
          <p14:tracePt t="83503" x="7467600" y="4249738"/>
          <p14:tracePt t="83511" x="7467600" y="4256088"/>
          <p14:tracePt t="83527" x="7467600" y="4260850"/>
          <p14:tracePt t="83533" x="7472363" y="4267200"/>
          <p14:tracePt t="83543" x="7472363" y="4279900"/>
          <p14:tracePt t="83548" x="7478713" y="4286250"/>
          <p14:tracePt t="83556" x="7478713" y="4292600"/>
          <p14:tracePt t="83563" x="7478713" y="4298950"/>
          <p14:tracePt t="83571" x="7478713" y="4305300"/>
          <p14:tracePt t="83579" x="7478713" y="4311650"/>
          <p14:tracePt t="83585" x="7478713" y="4322763"/>
          <p14:tracePt t="83593" x="7478713" y="4335463"/>
          <p14:tracePt t="83600" x="7478713" y="4348163"/>
          <p14:tracePt t="83609" x="7478713" y="4354513"/>
          <p14:tracePt t="83615" x="7478713" y="4360863"/>
          <p14:tracePt t="83623" x="7478713" y="4367213"/>
          <p14:tracePt t="83630" x="7478713" y="4371975"/>
          <p14:tracePt t="83638" x="7478713" y="4378325"/>
          <p14:tracePt t="83645" x="7478713" y="4384675"/>
          <p14:tracePt t="83652" x="7478713" y="4391025"/>
          <p14:tracePt t="83675" x="7478713" y="4397375"/>
          <p14:tracePt t="83683" x="7467600" y="4403725"/>
          <p14:tracePt t="83690" x="7467600" y="4410075"/>
          <p14:tracePt t="83698" x="7467600" y="4416425"/>
          <p14:tracePt t="83706" x="7461250" y="4421188"/>
          <p14:tracePt t="83713" x="7454900" y="4427538"/>
          <p14:tracePt t="83720" x="7448550" y="4427538"/>
          <p14:tracePt t="83728" x="7442200" y="4433888"/>
          <p14:tracePt t="83736" x="7435850" y="4433888"/>
          <p14:tracePt t="83743" x="7429500" y="4440238"/>
          <p14:tracePt t="83759" x="7429500" y="4446588"/>
          <p14:tracePt t="83780" x="7416800" y="4452938"/>
          <p14:tracePt t="83788" x="7412038" y="4452938"/>
          <p14:tracePt t="83795" x="7399338" y="4459288"/>
          <p14:tracePt t="83802" x="7386638" y="4459288"/>
          <p14:tracePt t="83811" x="7373938" y="4465638"/>
          <p14:tracePt t="83818" x="7367588" y="4471988"/>
          <p14:tracePt t="83826" x="7362825" y="4471988"/>
          <p14:tracePt t="83848" x="7356475" y="4471988"/>
          <p14:tracePt t="83863" x="7350125" y="4471988"/>
          <p14:tracePt t="83870" x="7343775" y="4471988"/>
          <p14:tracePt t="83878" x="7331075" y="4471988"/>
          <p14:tracePt t="83895" x="7312025" y="4471988"/>
          <p14:tracePt t="83900" x="7300913" y="4471988"/>
          <p14:tracePt t="83909" x="7281863" y="4471988"/>
          <p14:tracePt t="83915" x="7269163" y="4465638"/>
          <p14:tracePt t="83923" x="7262813" y="4459288"/>
          <p14:tracePt t="83930" x="7256463" y="4459288"/>
          <p14:tracePt t="83938" x="7256463" y="4452938"/>
          <p14:tracePt t="83945" x="7256463" y="4446588"/>
          <p14:tracePt t="83953" x="7251700" y="4440238"/>
          <p14:tracePt t="83961" x="7251700" y="4433888"/>
          <p14:tracePt t="83976" x="7251700" y="4421188"/>
          <p14:tracePt t="83990" x="7245350" y="4416425"/>
          <p14:tracePt t="83998" x="7245350" y="4403725"/>
          <p14:tracePt t="84005" x="7245350" y="4391025"/>
          <p14:tracePt t="84013" x="7239000" y="4378325"/>
          <p14:tracePt t="84020" x="7239000" y="4371975"/>
          <p14:tracePt t="84028" x="7239000" y="4367213"/>
          <p14:tracePt t="84035" x="7239000" y="4360863"/>
          <p14:tracePt t="84043" x="7239000" y="4354513"/>
          <p14:tracePt t="84050" x="7239000" y="4348163"/>
          <p14:tracePt t="84059" x="7239000" y="4341813"/>
          <p14:tracePt t="84065" x="7239000" y="4335463"/>
          <p14:tracePt t="84072" x="7239000" y="4322763"/>
          <p14:tracePt t="84103" x="7239000" y="4316413"/>
          <p14:tracePt t="84110" x="7245350" y="4311650"/>
          <p14:tracePt t="84118" x="7245350" y="4305300"/>
          <p14:tracePt t="84126" x="7245350" y="4298950"/>
          <p14:tracePt t="84132" x="7251700" y="4298950"/>
          <p14:tracePt t="84140" x="7256463" y="4292600"/>
          <p14:tracePt t="84148" x="7262813" y="4292600"/>
          <p14:tracePt t="84155" x="7262813" y="4286250"/>
          <p14:tracePt t="84163" x="7269163" y="4286250"/>
          <p14:tracePt t="84170" x="7281863" y="4279900"/>
          <p14:tracePt t="84178" x="7288213" y="4279900"/>
          <p14:tracePt t="84185" x="7288213" y="4273550"/>
          <p14:tracePt t="84193" x="7294563" y="4267200"/>
          <p14:tracePt t="84200" x="7300913" y="4267200"/>
          <p14:tracePt t="84209" x="7307263" y="4260850"/>
          <p14:tracePt t="84215" x="7312025" y="4260850"/>
          <p14:tracePt t="84223" x="7318375" y="4260850"/>
          <p14:tracePt t="84230" x="7324725" y="4260850"/>
          <p14:tracePt t="84283" x="7337425" y="4260850"/>
          <p14:tracePt t="84292" x="7343775" y="4260850"/>
          <p14:tracePt t="84298" x="7356475" y="4260850"/>
          <p14:tracePt t="84306" x="7367588" y="4260850"/>
          <p14:tracePt t="84313" x="7367588" y="4267200"/>
          <p14:tracePt t="84321" x="7386638" y="4273550"/>
          <p14:tracePt t="84328" x="7392988" y="4273550"/>
          <p14:tracePt t="84336" x="7392988" y="4279900"/>
          <p14:tracePt t="84344" x="7399338" y="4279900"/>
          <p14:tracePt t="84351" x="7412038" y="4286250"/>
          <p14:tracePt t="84365" x="7416800" y="4286250"/>
          <p14:tracePt t="84380" x="7423150" y="4292600"/>
          <p14:tracePt t="84388" x="7429500" y="4292600"/>
          <p14:tracePt t="84396" x="7429500" y="4298950"/>
          <p14:tracePt t="84403" x="7435850" y="4298950"/>
          <p14:tracePt t="84411" x="7435850" y="4305300"/>
          <p14:tracePt t="84426" x="7442200" y="4311650"/>
          <p14:tracePt t="84433" x="7448550" y="4316413"/>
          <p14:tracePt t="84443" x="7454900" y="4322763"/>
          <p14:tracePt t="84457" x="7461250" y="4329113"/>
          <p14:tracePt t="84465" x="7467600" y="4335463"/>
          <p14:tracePt t="84471" x="7472363" y="4348163"/>
          <p14:tracePt t="84479" x="7478713" y="4354513"/>
          <p14:tracePt t="84486" x="7478713" y="4360863"/>
          <p14:tracePt t="84494" x="7478713" y="4371975"/>
          <p14:tracePt t="84501" x="7485063" y="4371975"/>
          <p14:tracePt t="84509" x="7485063" y="4378325"/>
          <p14:tracePt t="84516" x="7485063" y="4384675"/>
          <p14:tracePt t="84523" x="7485063" y="4397375"/>
          <p14:tracePt t="84530" x="7485063" y="4403725"/>
          <p14:tracePt t="84538" x="7485063" y="4410075"/>
          <p14:tracePt t="84553" x="7485063" y="4416425"/>
          <p14:tracePt t="84562" x="7485063" y="4421188"/>
          <p14:tracePt t="84568" x="7485063" y="4433888"/>
          <p14:tracePt t="84576" x="7485063" y="4440238"/>
          <p14:tracePt t="84583" x="7485063" y="4446588"/>
          <p14:tracePt t="84593" x="7485063" y="4452938"/>
          <p14:tracePt t="84598" x="7485063" y="4459288"/>
          <p14:tracePt t="84606" x="7485063" y="4465638"/>
          <p14:tracePt t="84613" x="7478713" y="4471988"/>
          <p14:tracePt t="84621" x="7478713" y="4476750"/>
          <p14:tracePt t="84628" x="7467600" y="4483100"/>
          <p14:tracePt t="84636" x="7461250" y="4489450"/>
          <p14:tracePt t="84643" x="7448550" y="4495800"/>
          <p14:tracePt t="84651" x="7442200" y="4495800"/>
          <p14:tracePt t="84659" x="7429500" y="4502150"/>
          <p14:tracePt t="84666" x="7416800" y="4508500"/>
          <p14:tracePt t="84673" x="7412038" y="4514850"/>
          <p14:tracePt t="84680" x="7405688" y="4514850"/>
          <p14:tracePt t="84703" x="7399338" y="4514850"/>
          <p14:tracePt t="84726" x="7392988" y="4514850"/>
          <p14:tracePt t="84733" x="7386638" y="4514850"/>
          <p14:tracePt t="84743" x="7367588" y="4514850"/>
          <p14:tracePt t="84748" x="7362825" y="4514850"/>
          <p14:tracePt t="84756" x="7343775" y="4514850"/>
          <p14:tracePt t="84763" x="7324725" y="4514850"/>
          <p14:tracePt t="84771" x="7318375" y="4514850"/>
          <p14:tracePt t="84779" x="7307263" y="4514850"/>
          <p14:tracePt t="84785" x="7288213" y="4508500"/>
          <p14:tracePt t="84794" x="7281863" y="4502150"/>
          <p14:tracePt t="84801" x="7275513" y="4502150"/>
          <p14:tracePt t="84809" x="7262813" y="4489450"/>
          <p14:tracePt t="84815" x="7262813" y="4483100"/>
          <p14:tracePt t="84823" x="7256463" y="4471988"/>
          <p14:tracePt t="84830" x="7251700" y="4452938"/>
          <p14:tracePt t="84838" x="7245350" y="4446588"/>
          <p14:tracePt t="84846" x="7245350" y="4433888"/>
          <p14:tracePt t="84853" x="7239000" y="4427538"/>
          <p14:tracePt t="84861" x="7232650" y="4416425"/>
          <p14:tracePt t="84868" x="7226300" y="4410075"/>
          <p14:tracePt t="84876" x="7226300" y="4403725"/>
          <p14:tracePt t="84896" x="7226300" y="4391025"/>
          <p14:tracePt t="84898" x="7226300" y="4378325"/>
          <p14:tracePt t="84906" x="7226300" y="4367213"/>
          <p14:tracePt t="84912" x="7226300" y="4354513"/>
          <p14:tracePt t="84920" x="7226300" y="4348163"/>
          <p14:tracePt t="84928" x="7226300" y="4335463"/>
          <p14:tracePt t="84935" x="7226300" y="4322763"/>
          <p14:tracePt t="84943" x="7232650" y="4322763"/>
          <p14:tracePt t="84950" x="7232650" y="4316413"/>
          <p14:tracePt t="84958" x="7239000" y="4311650"/>
          <p14:tracePt t="84965" x="7245350" y="4305300"/>
          <p14:tracePt t="84972" x="7245350" y="4298950"/>
          <p14:tracePt t="84980" x="7251700" y="4298950"/>
          <p14:tracePt t="84988" x="7251700" y="4292600"/>
          <p14:tracePt t="84995" x="7262813" y="4286250"/>
          <p14:tracePt t="85003" x="7275513" y="4279900"/>
          <p14:tracePt t="85010" x="7281863" y="4279900"/>
          <p14:tracePt t="85017" x="7288213" y="4279900"/>
          <p14:tracePt t="85025" x="7300913" y="4273550"/>
          <p14:tracePt t="85032" x="7307263" y="4273550"/>
          <p14:tracePt t="85041" x="7318375" y="4267200"/>
          <p14:tracePt t="85055" x="7324725" y="4267200"/>
          <p14:tracePt t="85063" x="7324725" y="4260850"/>
          <p14:tracePt t="85070" x="7324725" y="4256088"/>
          <p14:tracePt t="85078" x="7331075" y="4256088"/>
          <p14:tracePt t="85085" x="7337425" y="4256088"/>
          <p14:tracePt t="85094" x="7343775" y="4256088"/>
          <p14:tracePt t="85100" x="7350125" y="4256088"/>
          <p14:tracePt t="85109" x="7356475" y="4256088"/>
          <p14:tracePt t="85115" x="7362825" y="4249738"/>
          <p14:tracePt t="85122" x="7367588" y="4249738"/>
          <p14:tracePt t="85130" x="7373938" y="4249738"/>
          <p14:tracePt t="85191" x="7380288" y="4249738"/>
          <p14:tracePt t="85199" x="7386638" y="4249738"/>
          <p14:tracePt t="85206" x="7392988" y="4249738"/>
          <p14:tracePt t="85213" x="7399338" y="4249738"/>
          <p14:tracePt t="85221" x="7405688" y="4260850"/>
          <p14:tracePt t="85229" x="7412038" y="4260850"/>
          <p14:tracePt t="85236" x="7416800" y="4260850"/>
          <p14:tracePt t="85244" x="7423150" y="4267200"/>
          <p14:tracePt t="85251" x="7429500" y="4267200"/>
          <p14:tracePt t="85260" x="7429500" y="4273550"/>
          <p14:tracePt t="85273" x="7435850" y="4279900"/>
          <p14:tracePt t="85281" x="7435850" y="4286250"/>
          <p14:tracePt t="85288" x="7448550" y="4305300"/>
          <p14:tracePt t="85296" x="7454900" y="4316413"/>
          <p14:tracePt t="85303" x="7454900" y="4329113"/>
          <p14:tracePt t="85312" x="7461250" y="4341813"/>
          <p14:tracePt t="85318" x="7467600" y="4360863"/>
          <p14:tracePt t="85327" x="7467600" y="4371975"/>
          <p14:tracePt t="85333" x="7467600" y="4378325"/>
          <p14:tracePt t="85343" x="7472363" y="4391025"/>
          <p14:tracePt t="85348" x="7472363" y="4397375"/>
          <p14:tracePt t="85356" x="7472363" y="4403725"/>
          <p14:tracePt t="85371" x="7472363" y="4410075"/>
          <p14:tracePt t="85453" x="7472363" y="4416425"/>
          <p14:tracePt t="85461" x="7467600" y="4416425"/>
          <p14:tracePt t="85469" x="7467600" y="4421188"/>
          <p14:tracePt t="85477" x="7461250" y="4421188"/>
          <p14:tracePt t="85483" x="7461250" y="4427538"/>
          <p14:tracePt t="85493" x="7454900" y="4427538"/>
          <p14:tracePt t="85498" x="7454900" y="4433888"/>
          <p14:tracePt t="85506" x="7454900" y="4440238"/>
          <p14:tracePt t="85513" x="7454900" y="4446588"/>
          <p14:tracePt t="85521" x="7448550" y="4446588"/>
          <p14:tracePt t="85529" x="7442200" y="4446588"/>
          <p14:tracePt t="85536" x="7435850" y="4446588"/>
          <p14:tracePt t="85544" x="7435850" y="4452938"/>
          <p14:tracePt t="89295" x="7435850" y="4471988"/>
          <p14:tracePt t="89297" x="7442200" y="4476750"/>
          <p14:tracePt t="89345" x="7435850" y="4489450"/>
          <p14:tracePt t="89353" x="7423150" y="4489450"/>
          <p14:tracePt t="89361" x="7416800" y="4495800"/>
          <p14:tracePt t="89369" x="7405688" y="4514850"/>
          <p14:tracePt t="89376" x="7392988" y="4514850"/>
          <p14:tracePt t="89383" x="7380288" y="4527550"/>
          <p14:tracePt t="89391" x="7362825" y="4532313"/>
          <p14:tracePt t="89398" x="7362825" y="4538663"/>
          <p14:tracePt t="89406" x="7343775" y="4545013"/>
          <p14:tracePt t="89413" x="7337425" y="4545013"/>
          <p14:tracePt t="89423" x="7331075" y="4551363"/>
          <p14:tracePt t="89428" x="7324725" y="4551363"/>
          <p14:tracePt t="89481" x="7300913" y="4532313"/>
          <p14:tracePt t="89488" x="7281863" y="4514850"/>
          <p14:tracePt t="89496" x="7269163" y="4495800"/>
          <p14:tracePt t="89504" x="7262813" y="4483100"/>
          <p14:tracePt t="89511" x="7239000" y="4459288"/>
          <p14:tracePt t="89520" x="7232650" y="4440238"/>
          <p14:tracePt t="89526" x="7226300" y="4433888"/>
          <p14:tracePt t="89534" x="7219950" y="4416425"/>
          <p14:tracePt t="89541" x="7219950" y="4410075"/>
          <p14:tracePt t="89549" x="7219950" y="4403725"/>
          <p14:tracePt t="89556" x="7219950" y="4397375"/>
          <p14:tracePt t="89572" x="7213600" y="4391025"/>
          <p14:tracePt t="89579" x="7213600" y="4384675"/>
          <p14:tracePt t="89587" x="7213600" y="4378325"/>
          <p14:tracePt t="89593" x="7213600" y="4371975"/>
          <p14:tracePt t="89608" x="7213600" y="4367213"/>
          <p14:tracePt t="89623" x="7219950" y="4367213"/>
          <p14:tracePt t="89631" x="7226300" y="4354513"/>
          <p14:tracePt t="89639" x="7239000" y="4341813"/>
          <p14:tracePt t="89646" x="7245350" y="4335463"/>
          <p14:tracePt t="89654" x="7262813" y="4322763"/>
          <p14:tracePt t="89661" x="7275513" y="4316413"/>
          <p14:tracePt t="89670" x="7288213" y="4305300"/>
          <p14:tracePt t="89676" x="7312025" y="4305300"/>
          <p14:tracePt t="89684" x="7324725" y="4292600"/>
          <p14:tracePt t="89692" x="7331075" y="4292600"/>
          <p14:tracePt t="89699" x="7337425" y="4286250"/>
          <p14:tracePt t="89722" x="7343775" y="4286250"/>
          <p14:tracePt t="89728" x="7350125" y="4286250"/>
          <p14:tracePt t="89743" x="7356475" y="4286250"/>
          <p14:tracePt t="89753" x="7362825" y="4286250"/>
          <p14:tracePt t="89758" x="7367588" y="4286250"/>
          <p14:tracePt t="89766" x="7373938" y="4292600"/>
          <p14:tracePt t="89773" x="7373938" y="4298950"/>
          <p14:tracePt t="90300" x="7386638" y="4298950"/>
          <p14:tracePt t="90306" x="7412038" y="4298950"/>
          <p14:tracePt t="90313" x="7454900" y="4298950"/>
          <p14:tracePt t="90321" x="7527925" y="4298950"/>
          <p14:tracePt t="90328" x="7559675" y="4298950"/>
          <p14:tracePt t="90336" x="7602538" y="4305300"/>
          <p14:tracePt t="90344" x="7658100" y="4311650"/>
          <p14:tracePt t="90351" x="7688263" y="4322763"/>
          <p14:tracePt t="90359" x="7737475" y="4329113"/>
          <p14:tracePt t="90366" x="7769225" y="4335463"/>
          <p14:tracePt t="90374" x="7781925" y="4341813"/>
          <p14:tracePt t="90381" x="7793038" y="4341813"/>
          <p14:tracePt t="90396" x="7799388" y="4348163"/>
          <p14:tracePt t="90419" x="7812088" y="4348163"/>
          <p14:tracePt t="90427" x="7824788" y="4348163"/>
          <p14:tracePt t="90434" x="7837488" y="4348163"/>
          <p14:tracePt t="90442" x="7861300" y="4348163"/>
          <p14:tracePt t="90449" x="7897813" y="4348163"/>
          <p14:tracePt t="90457" x="7923213" y="4348163"/>
          <p14:tracePt t="90463" x="7966075" y="4348163"/>
          <p14:tracePt t="90471" x="8015288" y="4348163"/>
          <p14:tracePt t="90478" x="8040688" y="4354513"/>
          <p14:tracePt t="90487" x="8064500" y="4354513"/>
          <p14:tracePt t="90494" x="8083550" y="4354513"/>
          <p14:tracePt t="90501" x="8089900" y="4354513"/>
          <p14:tracePt t="90509" x="8102600" y="4360863"/>
          <p14:tracePt t="90516" x="8107363" y="4360863"/>
          <p14:tracePt t="90523" x="8113713" y="4367213"/>
          <p14:tracePt t="90530" x="8120063" y="4367213"/>
          <p14:tracePt t="90553" x="8132763" y="4371975"/>
          <p14:tracePt t="90560" x="8158163" y="4378325"/>
          <p14:tracePt t="90568" x="8169275" y="4384675"/>
          <p14:tracePt t="90576" x="8181975" y="4391025"/>
          <p14:tracePt t="90583" x="8207375" y="4397375"/>
          <p14:tracePt t="90591" x="8237538" y="4403725"/>
          <p14:tracePt t="90598" x="8250238" y="4410075"/>
          <p14:tracePt t="90606" x="8267700" y="4416425"/>
          <p14:tracePt t="90613" x="8280400" y="4421188"/>
          <p14:tracePt t="90621" x="8293100" y="4421188"/>
          <p14:tracePt t="90628" x="8299450" y="4421188"/>
          <p14:tracePt t="90643" x="8299450" y="4427538"/>
          <p14:tracePt t="90705" x="8299450" y="4433888"/>
          <p14:tracePt t="90711" x="8299450" y="4440238"/>
          <p14:tracePt t="90727" x="8305800" y="4446588"/>
          <p14:tracePt t="90734" x="8305800" y="4452938"/>
          <p14:tracePt t="90742" x="8312150" y="4452938"/>
          <p14:tracePt t="90749" x="8312150" y="4459288"/>
          <p14:tracePt t="90763" x="8312150" y="4465638"/>
          <p14:tracePt t="90771" x="8318500" y="4476750"/>
          <p14:tracePt t="90778" x="8318500" y="4483100"/>
          <p14:tracePt t="90795" x="8318500" y="4489450"/>
          <p14:tracePt t="90801" x="8318500" y="4495800"/>
          <p14:tracePt t="90809" x="8318500" y="4502150"/>
          <p14:tracePt t="90854" x="8318500" y="4508500"/>
          <p14:tracePt t="90921" x="8312150" y="4508500"/>
          <p14:tracePt t="90929" x="8305800" y="4508500"/>
          <p14:tracePt t="90944" x="8299450" y="4508500"/>
          <p14:tracePt t="90966" x="8293100" y="4508500"/>
          <p14:tracePt t="90973" x="8293100" y="4502150"/>
          <p14:tracePt t="90981" x="8293100" y="4495800"/>
          <p14:tracePt t="90991" x="8286750" y="4489450"/>
          <p14:tracePt t="90996" x="8280400" y="4483100"/>
          <p14:tracePt t="91004" x="8280400" y="4476750"/>
          <p14:tracePt t="91011" x="8274050" y="4476750"/>
          <p14:tracePt t="91019" x="8274050" y="4471988"/>
          <p14:tracePt t="91034" x="8262938" y="4471988"/>
          <p14:tracePt t="91041" x="8262938" y="4465638"/>
          <p14:tracePt t="91063" x="8262938" y="4459288"/>
          <p14:tracePt t="91138" x="8256588" y="4452938"/>
          <p14:tracePt t="91145" x="8256588" y="4446588"/>
          <p14:tracePt t="91153" x="8256588" y="4440238"/>
          <p14:tracePt t="91161" x="8250238" y="4440238"/>
          <p14:tracePt t="91169" x="8243888" y="4433888"/>
          <p14:tracePt t="91177" x="8237538" y="4433888"/>
          <p14:tracePt t="91183" x="8231188" y="4427538"/>
          <p14:tracePt t="91199" x="8224838" y="4421188"/>
          <p14:tracePt t="91207" x="8224838" y="4416425"/>
          <p14:tracePt t="91213" x="8224838" y="4410075"/>
          <p14:tracePt t="91221" x="8224838" y="4403725"/>
          <p14:tracePt t="91228" x="8218488" y="4403725"/>
          <p14:tracePt t="91236" x="8218488" y="4397375"/>
          <p14:tracePt t="91243" x="8218488" y="4391025"/>
          <p14:tracePt t="91251" x="8218488" y="4384675"/>
          <p14:tracePt t="91259" x="8218488" y="4378325"/>
          <p14:tracePt t="91266" x="8218488" y="4371975"/>
          <p14:tracePt t="91274" x="8218488" y="4367213"/>
          <p14:tracePt t="91281" x="8218488" y="4354513"/>
          <p14:tracePt t="91296" x="8218488" y="4348163"/>
          <p14:tracePt t="91303" x="8218488" y="4341813"/>
          <p14:tracePt t="91311" x="8218488" y="4335463"/>
          <p14:tracePt t="91318" x="8218488" y="4329113"/>
          <p14:tracePt t="91326" x="8218488" y="4322763"/>
          <p14:tracePt t="91333" x="8218488" y="4316413"/>
          <p14:tracePt t="91341" x="8224838" y="4316413"/>
          <p14:tracePt t="91349" x="8224838" y="4311650"/>
          <p14:tracePt t="91357" x="8231188" y="4305300"/>
          <p14:tracePt t="91363" x="8231188" y="4298950"/>
          <p14:tracePt t="91371" x="8231188" y="4292600"/>
          <p14:tracePt t="91378" x="8237538" y="4292600"/>
          <p14:tracePt t="91386" x="8243888" y="4286250"/>
          <p14:tracePt t="91401" x="8250238" y="4286250"/>
          <p14:tracePt t="91409" x="8250238" y="4279900"/>
          <p14:tracePt t="91416" x="8256588" y="4273550"/>
          <p14:tracePt t="91424" x="8262938" y="4267200"/>
          <p14:tracePt t="91440" x="8267700" y="4260850"/>
          <p14:tracePt t="91446" x="8274050" y="4256088"/>
          <p14:tracePt t="91453" x="8286750" y="4249738"/>
          <p14:tracePt t="91469" x="8293100" y="4243388"/>
          <p14:tracePt t="91492" x="8299450" y="4243388"/>
          <p14:tracePt t="91498" x="8305800" y="4243388"/>
          <p14:tracePt t="91513" x="8312150" y="4243388"/>
          <p14:tracePt t="91521" x="8318500" y="4243388"/>
          <p14:tracePt t="91528" x="8329613" y="4243388"/>
          <p14:tracePt t="91536" x="8348663" y="4249738"/>
          <p14:tracePt t="91543" x="8361363" y="4260850"/>
          <p14:tracePt t="91551" x="8367713" y="4260850"/>
          <p14:tracePt t="91560" x="8378825" y="4267200"/>
          <p14:tracePt t="91566" x="8385175" y="4267200"/>
          <p14:tracePt t="91574" x="8391525" y="4267200"/>
          <p14:tracePt t="91581" x="8397875" y="4273550"/>
          <p14:tracePt t="91672" x="8397875" y="4279900"/>
          <p14:tracePt t="91678" x="8397875" y="4286250"/>
          <p14:tracePt t="91686" x="8404225" y="4292600"/>
          <p14:tracePt t="91694" x="8410575" y="4298950"/>
          <p14:tracePt t="91701" x="8410575" y="4305300"/>
          <p14:tracePt t="91716" x="8410575" y="4311650"/>
          <p14:tracePt t="91724" x="8416925" y="4322763"/>
          <p14:tracePt t="91731" x="8416925" y="4329113"/>
          <p14:tracePt t="91741" x="8416925" y="4335463"/>
          <p14:tracePt t="91746" x="8416925" y="4348163"/>
          <p14:tracePt t="91754" x="8416925" y="4360863"/>
          <p14:tracePt t="91770" x="8416925" y="4367213"/>
          <p14:tracePt t="91776" x="8416925" y="4371975"/>
          <p14:tracePt t="91784" x="8416925" y="4378325"/>
          <p14:tracePt t="91792" x="8416925" y="4384675"/>
          <p14:tracePt t="91799" x="8416925" y="4391025"/>
          <p14:tracePt t="91807" x="8416925" y="4397375"/>
          <p14:tracePt t="91823" x="8416925" y="4416425"/>
          <p14:tracePt t="91828" x="8416925" y="4421188"/>
          <p14:tracePt t="91836" x="8416925" y="4427538"/>
          <p14:tracePt t="91843" x="8416925" y="4440238"/>
          <p14:tracePt t="91851" x="8416925" y="4452938"/>
          <p14:tracePt t="91859" x="8416925" y="4459288"/>
          <p14:tracePt t="91866" x="8416925" y="4465638"/>
          <p14:tracePt t="91874" x="8416925" y="4471988"/>
          <p14:tracePt t="91894" x="8410575" y="4476750"/>
          <p14:tracePt t="91904" x="8404225" y="4483100"/>
          <p14:tracePt t="91911" x="8404225" y="4489450"/>
          <p14:tracePt t="91919" x="8397875" y="4489450"/>
          <p14:tracePt t="91927" x="8397875" y="4495800"/>
          <p14:tracePt t="91934" x="8397875" y="4502150"/>
          <p14:tracePt t="91942" x="8391525" y="4502150"/>
          <p14:tracePt t="91949" x="8385175" y="4502150"/>
          <p14:tracePt t="91957" x="8378825" y="4508500"/>
          <p14:tracePt t="91963" x="8367713" y="4514850"/>
          <p14:tracePt t="91974" x="8361363" y="4514850"/>
          <p14:tracePt t="91978" x="8348663" y="4514850"/>
          <p14:tracePt t="91986" x="8348663" y="4521200"/>
          <p14:tracePt t="91995" x="8329613" y="4521200"/>
          <p14:tracePt t="92002" x="8318500" y="4521200"/>
          <p14:tracePt t="92010" x="8312150" y="4521200"/>
          <p14:tracePt t="92016" x="8293100" y="4527550"/>
          <p14:tracePt t="92024" x="8280400" y="4527550"/>
          <p14:tracePt t="92031" x="8274050" y="4527550"/>
          <p14:tracePt t="92040" x="8267700" y="4527550"/>
          <p14:tracePt t="92054" x="8262938" y="4527550"/>
          <p14:tracePt t="92061" x="8256588" y="4527550"/>
          <p14:tracePt t="92069" x="8250238" y="4527550"/>
          <p14:tracePt t="92076" x="8243888" y="4514850"/>
          <p14:tracePt t="92083" x="8243888" y="4508500"/>
          <p14:tracePt t="92092" x="8231188" y="4502150"/>
          <p14:tracePt t="92098" x="8224838" y="4483100"/>
          <p14:tracePt t="92107" x="8218488" y="4483100"/>
          <p14:tracePt t="92113" x="8213725" y="4471988"/>
          <p14:tracePt t="92123" x="8201025" y="4459288"/>
          <p14:tracePt t="92128" x="8201025" y="4452938"/>
          <p14:tracePt t="92136" x="8194675" y="4446588"/>
          <p14:tracePt t="92144" x="8194675" y="4440238"/>
          <p14:tracePt t="92151" x="8188325" y="4433888"/>
          <p14:tracePt t="92159" x="8188325" y="4427538"/>
          <p14:tracePt t="92166" x="8188325" y="4421188"/>
          <p14:tracePt t="92188" x="8181975" y="4416425"/>
          <p14:tracePt t="92203" x="8181975" y="4410075"/>
          <p14:tracePt t="92210" x="8181975" y="4403725"/>
          <p14:tracePt t="92218" x="8181975" y="4397375"/>
          <p14:tracePt t="92225" x="8181975" y="4391025"/>
          <p14:tracePt t="92234" x="8181975" y="4384675"/>
          <p14:tracePt t="92241" x="8181975" y="4378325"/>
          <p14:tracePt t="92256" x="8181975" y="4371975"/>
          <p14:tracePt t="92263" x="8181975" y="4367213"/>
          <p14:tracePt t="92271" x="8181975" y="4360863"/>
          <p14:tracePt t="92278" x="8188325" y="4348163"/>
          <p14:tracePt t="92286" x="8201025" y="4335463"/>
          <p14:tracePt t="92293" x="8207375" y="4322763"/>
          <p14:tracePt t="92300" x="8213725" y="4316413"/>
          <p14:tracePt t="92309" x="8218488" y="4305300"/>
          <p14:tracePt t="92316" x="8224838" y="4292600"/>
          <p14:tracePt t="92323" x="8224838" y="4286250"/>
          <p14:tracePt t="92331" x="8231188" y="4286250"/>
          <p14:tracePt t="92339" x="8237538" y="4279900"/>
          <p14:tracePt t="92345" x="8243888" y="4273550"/>
          <p14:tracePt t="92353" x="8243888" y="4267200"/>
          <p14:tracePt t="92361" x="8250238" y="4267200"/>
          <p14:tracePt t="92368" x="8250238" y="4260850"/>
          <p14:tracePt t="92375" x="8256588" y="4260850"/>
          <p14:tracePt t="92383" x="8262938" y="4260850"/>
          <p14:tracePt t="92391" x="8262938" y="4256088"/>
          <p14:tracePt t="92413" x="8267700" y="4256088"/>
          <p14:tracePt t="92421" x="8274050" y="4256088"/>
          <p14:tracePt t="92428" x="8274050" y="4249738"/>
          <p14:tracePt t="92436" x="8280400" y="4249738"/>
          <p14:tracePt t="92443" x="8286750" y="4249738"/>
          <p14:tracePt t="92458" x="8293100" y="4249738"/>
          <p14:tracePt t="92481" x="8299450" y="4249738"/>
          <p14:tracePt t="92495" x="8305800" y="4249738"/>
          <p14:tracePt t="92503" x="8312150" y="4249738"/>
          <p14:tracePt t="92519" x="8318500" y="4249738"/>
          <p14:tracePt t="92525" x="8323263" y="4249738"/>
          <p14:tracePt t="92541" x="8329613" y="4249738"/>
          <p14:tracePt t="92548" x="8335963" y="4249738"/>
          <p14:tracePt t="92556" x="8342313" y="4249738"/>
          <p14:tracePt t="92563" x="8348663" y="4249738"/>
          <p14:tracePt t="92571" x="8355013" y="4249738"/>
          <p14:tracePt t="92578" x="8372475" y="4256088"/>
          <p14:tracePt t="92586" x="8378825" y="4256088"/>
          <p14:tracePt t="92601" x="8378825" y="4260850"/>
          <p14:tracePt t="92608" x="8391525" y="4260850"/>
          <p14:tracePt t="92615" x="8391525" y="4267200"/>
          <p14:tracePt t="92631" x="8391525" y="4273550"/>
          <p14:tracePt t="92639" x="8397875" y="4279900"/>
          <p14:tracePt t="92660" x="8397875" y="4286250"/>
          <p14:tracePt t="92668" x="8404225" y="4286250"/>
          <p14:tracePt t="92676" x="8404225" y="4292600"/>
          <p14:tracePt t="92683" x="8410575" y="4292600"/>
          <p14:tracePt t="92691" x="8416925" y="4298950"/>
          <p14:tracePt t="92706" x="8416925" y="4305300"/>
          <p14:tracePt t="92713" x="8416925" y="4311650"/>
          <p14:tracePt t="92720" x="8416925" y="4316413"/>
          <p14:tracePt t="92736" x="8416925" y="4329113"/>
          <p14:tracePt t="92743" x="8423275" y="4329113"/>
          <p14:tracePt t="92758" x="8423275" y="4335463"/>
          <p14:tracePt t="92766" x="8423275" y="4341813"/>
          <p14:tracePt t="92773" x="8423275" y="4354513"/>
          <p14:tracePt t="92781" x="8423275" y="4360863"/>
          <p14:tracePt t="92789" x="8423275" y="4367213"/>
          <p14:tracePt t="92795" x="8423275" y="4371975"/>
          <p14:tracePt t="92803" x="8423275" y="4378325"/>
          <p14:tracePt t="92818" x="8423275" y="4384675"/>
          <p14:tracePt t="92825" x="8423275" y="4391025"/>
          <p14:tracePt t="92833" x="8423275" y="4403725"/>
          <p14:tracePt t="92841" x="8423275" y="4410075"/>
          <p14:tracePt t="92848" x="8423275" y="4416425"/>
          <p14:tracePt t="92856" x="8423275" y="4421188"/>
          <p14:tracePt t="92863" x="8423275" y="4427538"/>
          <p14:tracePt t="92872" x="8423275" y="4433888"/>
          <p14:tracePt t="92878" x="8416925" y="4440238"/>
          <p14:tracePt t="92886" x="8416925" y="4446588"/>
          <p14:tracePt t="92893" x="8410575" y="4452938"/>
          <p14:tracePt t="92901" x="8410575" y="4459288"/>
          <p14:tracePt t="92908" x="8410575" y="4465638"/>
          <p14:tracePt t="92916" x="8410575" y="4471988"/>
          <p14:tracePt t="92924" x="8404225" y="4471988"/>
          <p14:tracePt t="92930" x="8404225" y="4476750"/>
          <p14:tracePt t="92939" x="8397875" y="4476750"/>
          <p14:tracePt t="92945" x="8397875" y="4483100"/>
          <p14:tracePt t="92954" x="8397875" y="4489450"/>
          <p14:tracePt t="92960" x="8391525" y="4489450"/>
          <p14:tracePt t="92968" x="8378825" y="4495800"/>
          <p14:tracePt t="92983" x="8372475" y="4495800"/>
          <p14:tracePt t="92991" x="8361363" y="4495800"/>
          <p14:tracePt t="93006" x="8355013" y="4502150"/>
          <p14:tracePt t="93013" x="8348663" y="4502150"/>
          <p14:tracePt t="93028" x="8342313" y="4502150"/>
          <p14:tracePt t="93035" x="8323263" y="4502150"/>
          <p14:tracePt t="93051" x="8318500" y="4502150"/>
          <p14:tracePt t="93058" x="8305800" y="4502150"/>
          <p14:tracePt t="93066" x="8299450" y="4495800"/>
          <p14:tracePt t="93073" x="8293100" y="4495800"/>
          <p14:tracePt t="93081" x="8293100" y="4489450"/>
          <p14:tracePt t="93090" x="8286750" y="4489450"/>
          <p14:tracePt t="93108" x="8274050" y="4476750"/>
          <p14:tracePt t="93118" x="8274050" y="4471988"/>
          <p14:tracePt t="93125" x="8267700" y="4465638"/>
          <p14:tracePt t="93142" x="8262938" y="4459288"/>
          <p14:tracePt t="93148" x="8262938" y="4452938"/>
          <p14:tracePt t="93156" x="8256588" y="4446588"/>
          <p14:tracePt t="93163" x="8256588" y="4433888"/>
          <p14:tracePt t="93172" x="8250238" y="4421188"/>
          <p14:tracePt t="93178" x="8250238" y="4416425"/>
          <p14:tracePt t="93186" x="8250238" y="4410075"/>
          <p14:tracePt t="93193" x="8250238" y="4403725"/>
          <p14:tracePt t="93200" x="8250238" y="4397375"/>
          <p14:tracePt t="93208" x="8250238" y="4384675"/>
          <p14:tracePt t="93216" x="8250238" y="4371975"/>
          <p14:tracePt t="93223" x="8250238" y="4367213"/>
          <p14:tracePt t="93231" x="8250238" y="4354513"/>
          <p14:tracePt t="93239" x="8250238" y="4341813"/>
          <p14:tracePt t="93253" x="8250238" y="4335463"/>
          <p14:tracePt t="93260" x="8250238" y="4329113"/>
          <p14:tracePt t="93268" x="8250238" y="4322763"/>
          <p14:tracePt t="93283" x="8250238" y="4316413"/>
          <p14:tracePt t="93298" x="8256588" y="4316413"/>
          <p14:tracePt t="93306" x="8256588" y="4311650"/>
          <p14:tracePt t="93313" x="8267700" y="4305300"/>
          <p14:tracePt t="93322" x="8274050" y="4305300"/>
          <p14:tracePt t="93328" x="8280400" y="4305300"/>
          <p14:tracePt t="93336" x="8286750" y="4298950"/>
          <p14:tracePt t="93351" x="8293100" y="4292600"/>
          <p14:tracePt t="93358" x="8299450" y="4292600"/>
          <p14:tracePt t="93365" x="8305800" y="4292600"/>
          <p14:tracePt t="93373" x="8318500" y="4286250"/>
          <p14:tracePt t="93381" x="8323263" y="4286250"/>
          <p14:tracePt t="93389" x="8335963" y="4279900"/>
          <p14:tracePt t="93456" x="8342313" y="4279900"/>
          <p14:tracePt t="93463" x="8348663" y="4279900"/>
          <p14:tracePt t="93472" x="8355013" y="4279900"/>
          <p14:tracePt t="93478" x="8361363" y="4279900"/>
          <p14:tracePt t="93486" x="8367713" y="4286250"/>
          <p14:tracePt t="93494" x="8367713" y="4292600"/>
          <p14:tracePt t="93502" x="8372475" y="4292600"/>
          <p14:tracePt t="93509" x="8378825" y="4292600"/>
          <p14:tracePt t="93524" x="8378825" y="4298950"/>
          <p14:tracePt t="93531" x="8378825" y="4305300"/>
          <p14:tracePt t="93541" x="8385175" y="4305300"/>
          <p14:tracePt t="93546" x="8385175" y="4311650"/>
          <p14:tracePt t="93561" x="8385175" y="4316413"/>
          <p14:tracePt t="93569" x="8391525" y="4322763"/>
          <p14:tracePt t="93584" x="8391525" y="4329113"/>
          <p14:tracePt t="93599" x="8397875" y="4341813"/>
          <p14:tracePt t="93607" x="8397875" y="4348163"/>
          <p14:tracePt t="93613" x="8397875" y="4354513"/>
          <p14:tracePt t="93624" x="8397875" y="4367213"/>
          <p14:tracePt t="93628" x="8397875" y="4384675"/>
          <p14:tracePt t="93637" x="8397875" y="4391025"/>
          <p14:tracePt t="93643" x="8397875" y="4403725"/>
          <p14:tracePt t="93651" x="8397875" y="4416425"/>
          <p14:tracePt t="93659" x="8397875" y="4433888"/>
          <p14:tracePt t="93666" x="8397875" y="4440238"/>
          <p14:tracePt t="93674" x="8397875" y="4452938"/>
          <p14:tracePt t="93681" x="8397875" y="4459288"/>
          <p14:tracePt t="93690" x="8391525" y="4476750"/>
          <p14:tracePt t="93696" x="8385175" y="4476750"/>
          <p14:tracePt t="93711" x="8385175" y="4483100"/>
          <p14:tracePt t="93719" x="8372475" y="4489450"/>
          <p14:tracePt t="93727" x="8372475" y="4495800"/>
          <p14:tracePt t="93734" x="8361363" y="4502150"/>
          <p14:tracePt t="93741" x="8361363" y="4508500"/>
          <p14:tracePt t="93749" x="8348663" y="4514850"/>
          <p14:tracePt t="93757" x="8342313" y="4514850"/>
          <p14:tracePt t="93764" x="8335963" y="4514850"/>
          <p14:tracePt t="93774" x="8323263" y="4514850"/>
          <p14:tracePt t="93778" x="8318500" y="4521200"/>
          <p14:tracePt t="93787" x="8312150" y="4521200"/>
          <p14:tracePt t="93793" x="8299450" y="4521200"/>
          <p14:tracePt t="93802" x="8286750" y="4521200"/>
          <p14:tracePt t="93810" x="8274050" y="4521200"/>
          <p14:tracePt t="93816" x="8243888" y="4521200"/>
          <p14:tracePt t="93824" x="8231188" y="4521200"/>
          <p14:tracePt t="93840" x="8213725" y="4521200"/>
          <p14:tracePt t="93846" x="8207375" y="4521200"/>
          <p14:tracePt t="93854" x="8201025" y="4521200"/>
          <p14:tracePt t="93861" x="8194675" y="4514850"/>
          <p14:tracePt t="93869" x="8194675" y="4508500"/>
          <p14:tracePt t="93876" x="8188325" y="4502150"/>
          <p14:tracePt t="93884" x="8188325" y="4495800"/>
          <p14:tracePt t="93893" x="8181975" y="4483100"/>
          <p14:tracePt t="93899" x="8175625" y="4471988"/>
          <p14:tracePt t="93913" x="8169275" y="4459288"/>
          <p14:tracePt t="93922" x="8169275" y="4446588"/>
          <p14:tracePt t="93928" x="8169275" y="4440238"/>
          <p14:tracePt t="93936" x="8169275" y="4433888"/>
          <p14:tracePt t="93943" x="8162925" y="4416425"/>
          <p14:tracePt t="93950" x="8162925" y="4410075"/>
          <p14:tracePt t="93958" x="8162925" y="4397375"/>
          <p14:tracePt t="93974" x="8162925" y="4384675"/>
          <p14:tracePt t="93981" x="8162925" y="4371975"/>
          <p14:tracePt t="93989" x="8162925" y="4360863"/>
          <p14:tracePt t="93995" x="8162925" y="4354513"/>
          <p14:tracePt t="94002" x="8162925" y="4335463"/>
          <p14:tracePt t="94011" x="8169275" y="4316413"/>
          <p14:tracePt t="94019" x="8175625" y="4311650"/>
          <p14:tracePt t="94026" x="8181975" y="4305300"/>
          <p14:tracePt t="94034" x="8194675" y="4292600"/>
          <p14:tracePt t="94042" x="8207375" y="4279900"/>
          <p14:tracePt t="94049" x="8213725" y="4273550"/>
          <p14:tracePt t="94057" x="8218488" y="4267200"/>
          <p14:tracePt t="94064" x="8231188" y="4256088"/>
          <p14:tracePt t="94073" x="8237538" y="4256088"/>
          <p14:tracePt t="94078" x="8243888" y="4256088"/>
          <p14:tracePt t="94086" x="8250238" y="4249738"/>
          <p14:tracePt t="94093" x="8256588" y="4249738"/>
          <p14:tracePt t="94101" x="8262938" y="4243388"/>
          <p14:tracePt t="94109" x="8267700" y="4243388"/>
          <p14:tracePt t="94116" x="8274050" y="4243388"/>
          <p14:tracePt t="94124" x="8286750" y="4243388"/>
          <p14:tracePt t="94131" x="8286750" y="4237038"/>
          <p14:tracePt t="94140" x="8293100" y="4237038"/>
          <p14:tracePt t="94146" x="8299450" y="4237038"/>
          <p14:tracePt t="94154" x="8305800" y="4237038"/>
          <p14:tracePt t="94161" x="8312150" y="4237038"/>
          <p14:tracePt t="94176" x="8318500" y="4237038"/>
          <p14:tracePt t="94191" x="8323263" y="4237038"/>
          <p14:tracePt t="94207" x="8335963" y="4243388"/>
          <p14:tracePt t="94214" x="8342313" y="4243388"/>
          <p14:tracePt t="94223" x="8342313" y="4249738"/>
          <p14:tracePt t="94236" x="8348663" y="4249738"/>
          <p14:tracePt t="94243" x="8348663" y="4256088"/>
          <p14:tracePt t="94259" x="8348663" y="4260850"/>
          <p14:tracePt t="94289" x="8355013" y="4260850"/>
          <p14:tracePt t="94296" x="8355013" y="4267200"/>
          <p14:tracePt t="94304" x="8361363" y="4279900"/>
          <p14:tracePt t="94311" x="8367713" y="4286250"/>
          <p14:tracePt t="94319" x="8367713" y="4292600"/>
          <p14:tracePt t="94327" x="8372475" y="4305300"/>
          <p14:tracePt t="94334" x="8378825" y="4316413"/>
          <p14:tracePt t="94341" x="8378825" y="4322763"/>
          <p14:tracePt t="94349" x="8378825" y="4329113"/>
          <p14:tracePt t="94357" x="8385175" y="4354513"/>
          <p14:tracePt t="94363" x="8391525" y="4360863"/>
          <p14:tracePt t="94379" x="8391525" y="4371975"/>
          <p14:tracePt t="94386" x="8391525" y="4378325"/>
          <p14:tracePt t="94393" x="8391525" y="4391025"/>
          <p14:tracePt t="94401" x="8391525" y="4403725"/>
          <p14:tracePt t="94409" x="8391525" y="4416425"/>
          <p14:tracePt t="94416" x="8391525" y="4421188"/>
          <p14:tracePt t="94424" x="8391525" y="4433888"/>
          <p14:tracePt t="94431" x="8391525" y="4446588"/>
          <p14:tracePt t="94440" x="8391525" y="4452938"/>
          <p14:tracePt t="94446" x="8391525" y="4471988"/>
          <p14:tracePt t="94454" x="8391525" y="4483100"/>
          <p14:tracePt t="94461" x="8391525" y="4489450"/>
          <p14:tracePt t="94469" x="8391525" y="4502150"/>
          <p14:tracePt t="94476" x="8391525" y="4514850"/>
          <p14:tracePt t="94484" x="8385175" y="4514850"/>
          <p14:tracePt t="94492" x="8385175" y="4521200"/>
          <p14:tracePt t="94507" x="8378825" y="4521200"/>
          <p14:tracePt t="94514" x="8372475" y="4527550"/>
          <p14:tracePt t="94523" x="8372475" y="4532313"/>
          <p14:tracePt t="94537" x="8372475" y="4538663"/>
          <p14:tracePt t="94543" x="8367713" y="4538663"/>
          <p14:tracePt t="94552" x="8361363" y="4538663"/>
          <p14:tracePt t="94566" x="8342313" y="4545013"/>
          <p14:tracePt t="94574" x="8335963" y="4545013"/>
          <p14:tracePt t="94581" x="8329613" y="4551363"/>
          <p14:tracePt t="94590" x="8323263" y="4551363"/>
          <p14:tracePt t="94596" x="8312150" y="4551363"/>
          <p14:tracePt t="94604" x="8299450" y="4551363"/>
          <p14:tracePt t="94611" x="8286750" y="4551363"/>
          <p14:tracePt t="94626" x="8274050" y="4551363"/>
          <p14:tracePt t="94634" x="8262938" y="4551363"/>
          <p14:tracePt t="94642" x="8250238" y="4551363"/>
          <p14:tracePt t="94649" x="8237538" y="4551363"/>
          <p14:tracePt t="94657" x="8231188" y="4551363"/>
          <p14:tracePt t="94663" x="8213725" y="4551363"/>
          <p14:tracePt t="94673" x="8207375" y="4551363"/>
          <p14:tracePt t="94687" x="8201025" y="4551363"/>
          <p14:tracePt t="94693" x="8194675" y="4545013"/>
          <p14:tracePt t="94701" x="8188325" y="4538663"/>
          <p14:tracePt t="94709" x="8181975" y="4538663"/>
          <p14:tracePt t="94716" x="8162925" y="4521200"/>
          <p14:tracePt t="94724" x="8158163" y="4514850"/>
          <p14:tracePt t="94731" x="8139113" y="4508500"/>
          <p14:tracePt t="94741" x="8132763" y="4495800"/>
          <p14:tracePt t="94746" x="8113713" y="4483100"/>
          <p14:tracePt t="94756" x="8107363" y="4476750"/>
          <p14:tracePt t="94761" x="8096250" y="4465638"/>
          <p14:tracePt t="94769" x="8089900" y="4459288"/>
          <p14:tracePt t="94778" x="8083550" y="4452938"/>
          <p14:tracePt t="94784" x="8083550" y="4446588"/>
          <p14:tracePt t="94791" x="8083550" y="4433888"/>
          <p14:tracePt t="94798" x="8083550" y="4427538"/>
          <p14:tracePt t="94806" x="8083550" y="4416425"/>
          <p14:tracePt t="94813" x="8070850" y="4403725"/>
          <p14:tracePt t="94822" x="8070850" y="4397375"/>
          <p14:tracePt t="94828" x="8070850" y="4384675"/>
          <p14:tracePt t="94836" x="8070850" y="4378325"/>
          <p14:tracePt t="94843" x="8070850" y="4371975"/>
          <p14:tracePt t="94851" x="8070850" y="4367213"/>
          <p14:tracePt t="94858" x="8070850" y="4360863"/>
          <p14:tracePt t="94866" x="8070850" y="4348163"/>
          <p14:tracePt t="94873" x="8070850" y="4341813"/>
          <p14:tracePt t="94880" x="8070850" y="4335463"/>
          <p14:tracePt t="94889" x="8070850" y="4329113"/>
          <p14:tracePt t="94895" x="8070850" y="4322763"/>
          <p14:tracePt t="94903" x="8070850" y="4311650"/>
          <p14:tracePt t="94910" x="8077200" y="4298950"/>
          <p14:tracePt t="94918" x="8083550" y="4286250"/>
          <p14:tracePt t="94925" x="8083550" y="4279900"/>
          <p14:tracePt t="94933" x="8089900" y="4273550"/>
          <p14:tracePt t="94941" x="8096250" y="4267200"/>
          <p14:tracePt t="94948" x="8102600" y="4256088"/>
          <p14:tracePt t="94956" x="8107363" y="4256088"/>
          <p14:tracePt t="94963" x="8113713" y="4249738"/>
          <p14:tracePt t="94972" x="8120063" y="4243388"/>
          <p14:tracePt t="94977" x="8132763" y="4230688"/>
          <p14:tracePt t="94986" x="8132763" y="4224338"/>
          <p14:tracePt t="94993" x="8139113" y="4217988"/>
          <p14:tracePt t="95001" x="8145463" y="4211638"/>
          <p14:tracePt t="95010" x="8151813" y="4211638"/>
          <p14:tracePt t="95016" x="8158163" y="4211638"/>
          <p14:tracePt t="95024" x="8169275" y="4211638"/>
          <p14:tracePt t="95030" x="8169275" y="4205288"/>
          <p14:tracePt t="95038" x="8175625" y="4205288"/>
          <p14:tracePt t="95045" x="8181975" y="4200525"/>
          <p14:tracePt t="95053" x="8188325" y="4200525"/>
          <p14:tracePt t="95060" x="8194675" y="4200525"/>
          <p14:tracePt t="95068" x="8201025" y="4200525"/>
          <p14:tracePt t="95075" x="8213725" y="4194175"/>
          <p14:tracePt t="95091" x="8218488" y="4194175"/>
          <p14:tracePt t="95098" x="8231188" y="4194175"/>
          <p14:tracePt t="95106" x="8237538" y="4194175"/>
          <p14:tracePt t="95113" x="8250238" y="4194175"/>
          <p14:tracePt t="95122" x="8256588" y="4194175"/>
          <p14:tracePt t="95136" x="8262938" y="4194175"/>
          <p14:tracePt t="95143" x="8274050" y="4194175"/>
          <p14:tracePt t="95151" x="8280400" y="4194175"/>
          <p14:tracePt t="95158" x="8286750" y="4200525"/>
          <p14:tracePt t="95166" x="8299450" y="4200525"/>
          <p14:tracePt t="95174" x="8305800" y="4200525"/>
          <p14:tracePt t="95189" x="8305800" y="4205288"/>
          <p14:tracePt t="95195" x="8312150" y="4211638"/>
          <p14:tracePt t="95203" x="8318500" y="4211638"/>
          <p14:tracePt t="95210" x="8323263" y="4217988"/>
          <p14:tracePt t="95218" x="8329613" y="4217988"/>
          <p14:tracePt t="95225" x="8335963" y="4224338"/>
          <p14:tracePt t="95233" x="8335963" y="4230688"/>
          <p14:tracePt t="95241" x="8335963" y="4237038"/>
          <p14:tracePt t="95248" x="8342313" y="4237038"/>
          <p14:tracePt t="95263" x="8348663" y="4237038"/>
          <p14:tracePt t="95272" x="8348663" y="4243388"/>
          <p14:tracePt t="95278" x="8355013" y="4256088"/>
          <p14:tracePt t="95285" x="8355013" y="4260850"/>
          <p14:tracePt t="95293" x="8361363" y="4273550"/>
          <p14:tracePt t="95301" x="8367713" y="4279900"/>
          <p14:tracePt t="95308" x="8372475" y="4292600"/>
          <p14:tracePt t="95316" x="8372475" y="4298950"/>
          <p14:tracePt t="95323" x="8378825" y="4298950"/>
          <p14:tracePt t="95330" x="8385175" y="4311650"/>
          <p14:tracePt t="95338" x="8385175" y="4316413"/>
          <p14:tracePt t="95345" x="8391525" y="4322763"/>
          <p14:tracePt t="95353" x="8391525" y="4329113"/>
          <p14:tracePt t="95360" x="8391525" y="4335463"/>
          <p14:tracePt t="95368" x="8391525" y="4341813"/>
          <p14:tracePt t="95383" x="8391525" y="4348163"/>
          <p14:tracePt t="95391" x="8391525" y="4360863"/>
          <p14:tracePt t="95398" x="8391525" y="4367213"/>
          <p14:tracePt t="95406" x="8391525" y="4378325"/>
          <p14:tracePt t="95413" x="8397875" y="4384675"/>
          <p14:tracePt t="95428" x="8397875" y="4397375"/>
          <p14:tracePt t="95436" x="8397875" y="4410075"/>
          <p14:tracePt t="95443" x="8397875" y="4416425"/>
          <p14:tracePt t="95451" x="8397875" y="4421188"/>
          <p14:tracePt t="95458" x="8397875" y="4433888"/>
          <p14:tracePt t="95465" x="8397875" y="4440238"/>
          <p14:tracePt t="95481" x="8397875" y="4446588"/>
          <p14:tracePt t="95488" x="8397875" y="4452938"/>
          <p14:tracePt t="95495" x="8397875" y="4459288"/>
          <p14:tracePt t="95542" x="8397875" y="4465638"/>
          <p14:tracePt t="95564" x="8391525" y="4471988"/>
          <p14:tracePt t="95572" x="8385175" y="4471988"/>
          <p14:tracePt t="95578" x="8378825" y="4471988"/>
          <p14:tracePt t="95594" x="8372475" y="4471988"/>
          <p14:tracePt t="95601" x="8361363" y="4471988"/>
          <p14:tracePt t="95609" x="8355013" y="4471988"/>
          <p14:tracePt t="95624" x="8348663" y="4476750"/>
          <p14:tracePt t="95631" x="8342313" y="4476750"/>
          <p14:tracePt t="95639" x="8335963" y="4476750"/>
          <p14:tracePt t="95646" x="8329613" y="4476750"/>
          <p14:tracePt t="95656" x="8323263" y="4476750"/>
          <p14:tracePt t="95661" x="8318500" y="4483100"/>
          <p14:tracePt t="95676" x="8312150" y="4483100"/>
          <p14:tracePt t="95692" x="8305800" y="4483100"/>
          <p14:tracePt t="95699" x="8299450" y="4489450"/>
          <p14:tracePt t="95707" x="8293100" y="4489450"/>
          <p14:tracePt t="95723" x="8286750" y="4489450"/>
          <p14:tracePt t="95736" x="8280400" y="4489450"/>
          <p14:tracePt t="95766" x="8274050" y="4489450"/>
          <p14:tracePt t="95788" x="8267700" y="4489450"/>
          <p14:tracePt t="95819" x="8262938" y="4489450"/>
          <p14:tracePt t="95826" x="8256588" y="4489450"/>
          <p14:tracePt t="95834" x="8250238" y="4489450"/>
          <p14:tracePt t="95849" x="8243888" y="4489450"/>
          <p14:tracePt t="95857" x="8237538" y="4483100"/>
          <p14:tracePt t="95864" x="8224838" y="4476750"/>
          <p14:tracePt t="95873" x="8218488" y="4476750"/>
          <p14:tracePt t="95878" x="8213725" y="4471988"/>
          <p14:tracePt t="95886" x="8207375" y="4459288"/>
          <p14:tracePt t="95894" x="8201025" y="4452938"/>
          <p14:tracePt t="95909" x="8194675" y="4433888"/>
          <p14:tracePt t="95915" x="8188325" y="4427538"/>
          <p14:tracePt t="95924" x="8181975" y="4421188"/>
          <p14:tracePt t="95938" x="8175625" y="4421188"/>
          <p14:tracePt t="95945" x="8175625" y="4416425"/>
          <p14:tracePt t="95955" x="8175625" y="4410075"/>
          <p14:tracePt t="95960" x="8175625" y="4403725"/>
          <p14:tracePt t="95968" x="8175625" y="4397375"/>
          <p14:tracePt t="95975" x="8169275" y="4391025"/>
          <p14:tracePt t="95983" x="8169275" y="4384675"/>
          <p14:tracePt t="95991" x="8169275" y="4378325"/>
          <p14:tracePt t="95998" x="8169275" y="4367213"/>
          <p14:tracePt t="96006" x="8169275" y="4354513"/>
          <p14:tracePt t="96013" x="8169275" y="4348163"/>
          <p14:tracePt t="96022" x="8169275" y="4335463"/>
          <p14:tracePt t="96028" x="8169275" y="4316413"/>
          <p14:tracePt t="96036" x="8169275" y="4311650"/>
          <p14:tracePt t="96043" x="8175625" y="4298950"/>
          <p14:tracePt t="96051" x="8181975" y="4286250"/>
          <p14:tracePt t="96058" x="8188325" y="4267200"/>
          <p14:tracePt t="96065" x="8194675" y="4260850"/>
          <p14:tracePt t="96074" x="8207375" y="4243388"/>
          <p14:tracePt t="96081" x="8213725" y="4230688"/>
          <p14:tracePt t="96088" x="8213725" y="4224338"/>
          <p14:tracePt t="96096" x="8218488" y="4224338"/>
          <p14:tracePt t="96104" x="8218488" y="4217988"/>
          <p14:tracePt t="96110" x="8224838" y="4211638"/>
          <p14:tracePt t="96125" x="8231188" y="4211638"/>
          <p14:tracePt t="96171" x="8237538" y="4211638"/>
          <p14:tracePt t="96186" x="8243888" y="4211638"/>
          <p14:tracePt t="96193" x="8250238" y="4211638"/>
          <p14:tracePt t="96201" x="8267700" y="4211638"/>
          <p14:tracePt t="96208" x="8274050" y="4211638"/>
          <p14:tracePt t="96216" x="8280400" y="4211638"/>
          <p14:tracePt t="96223" x="8286750" y="4211638"/>
          <p14:tracePt t="96230" x="8293100" y="4211638"/>
          <p14:tracePt t="96238" x="8299450" y="4211638"/>
          <p14:tracePt t="96245" x="8305800" y="4211638"/>
          <p14:tracePt t="96255" x="8312150" y="4211638"/>
          <p14:tracePt t="96268" x="8318500" y="4211638"/>
          <p14:tracePt t="96275" x="8323263" y="4211638"/>
          <p14:tracePt t="96291" x="8329613" y="4211638"/>
          <p14:tracePt t="96298" x="8342313" y="4224338"/>
          <p14:tracePt t="96306" x="8348663" y="4230688"/>
          <p14:tracePt t="96313" x="8348663" y="4237038"/>
          <p14:tracePt t="96321" x="8361363" y="4243388"/>
          <p14:tracePt t="96328" x="8367713" y="4256088"/>
          <p14:tracePt t="96336" x="8372475" y="4260850"/>
          <p14:tracePt t="96343" x="8378825" y="4267200"/>
          <p14:tracePt t="96350" x="8385175" y="4273550"/>
          <p14:tracePt t="96366" x="8385175" y="4279900"/>
          <p14:tracePt t="96374" x="8385175" y="4286250"/>
          <p14:tracePt t="96380" x="8385175" y="4292600"/>
          <p14:tracePt t="96388" x="8397875" y="4298950"/>
          <p14:tracePt t="96396" x="8397875" y="4305300"/>
          <p14:tracePt t="96404" x="8397875" y="4311650"/>
          <p14:tracePt t="96418" x="8404225" y="4316413"/>
          <p14:tracePt t="96433" x="8410575" y="4316413"/>
          <p14:tracePt t="96441" x="8410575" y="4322763"/>
          <p14:tracePt t="96448" x="8410575" y="4329113"/>
          <p14:tracePt t="96463" x="8410575" y="4335463"/>
          <p14:tracePt t="96478" x="8416925" y="4341813"/>
          <p14:tracePt t="96485" x="8416925" y="4348163"/>
          <p14:tracePt t="96501" x="8423275" y="4348163"/>
          <p14:tracePt t="96508" x="8423275" y="4354513"/>
          <p14:tracePt t="96516" x="8423275" y="4360863"/>
          <p14:tracePt t="96523" x="8423275" y="4367213"/>
          <p14:tracePt t="96546" x="8423275" y="4371975"/>
          <p14:tracePt t="96560" x="8423275" y="4378325"/>
          <p14:tracePt t="96575" x="8423275" y="4384675"/>
          <p14:tracePt t="96591" x="8423275" y="4391025"/>
          <p14:tracePt t="96606" x="8423275" y="4397375"/>
          <p14:tracePt t="96622" x="8423275" y="4403725"/>
          <p14:tracePt t="96628" x="8423275" y="4410075"/>
          <p14:tracePt t="96643" x="8423275" y="4416425"/>
          <p14:tracePt t="96651" x="8423275" y="4421188"/>
          <p14:tracePt t="96674" x="8423275" y="4427538"/>
          <p14:tracePt t="96687" x="8423275" y="4433888"/>
          <p14:tracePt t="96695" x="8423275" y="4440238"/>
          <p14:tracePt t="96704" x="8423275" y="4446588"/>
          <p14:tracePt t="96710" x="8416925" y="4452938"/>
          <p14:tracePt t="96740" x="8416925" y="4459288"/>
          <p14:tracePt t="96763" x="8410575" y="4459288"/>
          <p14:tracePt t="96771" x="8404225" y="4459288"/>
          <p14:tracePt t="96778" x="8404225" y="4465638"/>
          <p14:tracePt t="96801" x="8397875" y="4465638"/>
          <p14:tracePt t="96809" x="8397875" y="4471988"/>
          <p14:tracePt t="96824" x="8391525" y="4476750"/>
          <p14:tracePt t="96831" x="8385175" y="4476750"/>
          <p14:tracePt t="96839" x="8378825" y="4476750"/>
          <p14:tracePt t="96846" x="8372475" y="4476750"/>
          <p14:tracePt t="96855" x="8372475" y="4483100"/>
          <p14:tracePt t="96861" x="8361363" y="4483100"/>
          <p14:tracePt t="96876" x="8355013" y="4489450"/>
          <p14:tracePt t="96989" x="8348663" y="4489450"/>
          <p14:tracePt t="96996" x="8335963" y="4489450"/>
          <p14:tracePt t="97005" x="8329613" y="4489450"/>
          <p14:tracePt t="97011" x="8323263" y="4489450"/>
          <p14:tracePt t="97019" x="8318500" y="4483100"/>
          <p14:tracePt t="97026" x="8312150" y="4483100"/>
          <p14:tracePt t="97042" x="8305800" y="4476750"/>
          <p14:tracePt t="97057" x="8299450" y="4476750"/>
          <p14:tracePt t="97064" x="8299450" y="4471988"/>
          <p14:tracePt t="97072" x="8293100" y="4471988"/>
          <p14:tracePt t="97086" x="8293100" y="4465638"/>
          <p14:tracePt t="97093" x="8286750" y="4465638"/>
          <p14:tracePt t="97109" x="8280400" y="4465638"/>
          <p14:tracePt t="97116" x="8280400" y="4459288"/>
          <p14:tracePt t="97131" x="8280400" y="4452938"/>
          <p14:tracePt t="97139" x="8274050" y="4446588"/>
          <p14:tracePt t="97146" x="8274050" y="4440238"/>
          <p14:tracePt t="97156" x="8267700" y="4433888"/>
          <p14:tracePt t="97169" x="8267700" y="4427538"/>
          <p14:tracePt t="97176" x="8262938" y="4421188"/>
          <p14:tracePt t="97184" x="8262938" y="4416425"/>
          <p14:tracePt t="97199" x="8256588" y="4416425"/>
          <p14:tracePt t="97206" x="8256588" y="4403725"/>
          <p14:tracePt t="97213" x="8256588" y="4397375"/>
          <p14:tracePt t="97223" x="8256588" y="4391025"/>
          <p14:tracePt t="97229" x="8256588" y="4384675"/>
          <p14:tracePt t="97236" x="8256588" y="4378325"/>
          <p14:tracePt t="97251" x="8256588" y="4371975"/>
          <p14:tracePt t="97266" x="8256588" y="4367213"/>
          <p14:tracePt t="97275" x="8256588" y="4360863"/>
          <p14:tracePt t="97281" x="8256588" y="4354513"/>
          <p14:tracePt t="97296" x="8256588" y="4348163"/>
          <p14:tracePt t="97306" x="8256588" y="4341813"/>
          <p14:tracePt t="97311" x="8256588" y="4335463"/>
          <p14:tracePt t="97319" x="8256588" y="4329113"/>
          <p14:tracePt t="97326" x="8256588" y="4316413"/>
          <p14:tracePt t="97334" x="8256588" y="4311650"/>
          <p14:tracePt t="97342" x="8262938" y="4305300"/>
          <p14:tracePt t="97348" x="8262938" y="4292600"/>
          <p14:tracePt t="97358" x="8267700" y="4292600"/>
          <p14:tracePt t="97372" x="8267700" y="4286250"/>
          <p14:tracePt t="97378" x="8274050" y="4279900"/>
          <p14:tracePt t="97388" x="8274050" y="4273550"/>
          <p14:tracePt t="97393" x="8274050" y="4267200"/>
          <p14:tracePt t="97409" x="8274050" y="4260850"/>
          <p14:tracePt t="97416" x="8280400" y="4256088"/>
          <p14:tracePt t="97425" x="8286750" y="4256088"/>
          <p14:tracePt t="97440" x="8293100" y="4256088"/>
          <p14:tracePt t="97446" x="8299450" y="4249738"/>
          <p14:tracePt t="97456" x="8305800" y="4249738"/>
          <p14:tracePt t="97461" x="8318500" y="4243388"/>
          <p14:tracePt t="97469" x="8318500" y="4237038"/>
          <p14:tracePt t="97477" x="8323263" y="4237038"/>
          <p14:tracePt t="97484" x="8335963" y="4237038"/>
          <p14:tracePt t="97491" x="8342313" y="4237038"/>
          <p14:tracePt t="97499" x="8348663" y="4230688"/>
          <p14:tracePt t="97507" x="8355013" y="4230688"/>
          <p14:tracePt t="97522" x="8361363" y="4230688"/>
          <p14:tracePt t="97528" x="8372475" y="4230688"/>
          <p14:tracePt t="97536" x="8378825" y="4230688"/>
          <p14:tracePt t="97543" x="8385175" y="4230688"/>
          <p14:tracePt t="97559" x="8391525" y="4230688"/>
          <p14:tracePt t="97566" x="8397875" y="4230688"/>
          <p14:tracePt t="97581" x="8410575" y="4230688"/>
          <p14:tracePt t="97589" x="8416925" y="4230688"/>
          <p14:tracePt t="97597" x="8428038" y="4243388"/>
          <p14:tracePt t="97604" x="8440738" y="4249738"/>
          <p14:tracePt t="97610" x="8447088" y="4260850"/>
          <p14:tracePt t="97617" x="8453438" y="4267200"/>
          <p14:tracePt t="97625" x="8459788" y="4279900"/>
          <p14:tracePt t="97632" x="8472488" y="4286250"/>
          <p14:tracePt t="97640" x="8483600" y="4298950"/>
          <p14:tracePt t="97648" x="8489950" y="4311650"/>
          <p14:tracePt t="97655" x="8496300" y="4316413"/>
          <p14:tracePt t="97662" x="8496300" y="4322763"/>
          <p14:tracePt t="97670" x="8502650" y="4329113"/>
          <p14:tracePt t="97677" x="8509000" y="4329113"/>
          <p14:tracePt t="97716" x="8509000" y="4335463"/>
          <p14:tracePt t="97724" x="8509000" y="4341813"/>
          <p14:tracePt t="97731" x="8509000" y="4348163"/>
          <p14:tracePt t="97739" x="8509000" y="4360863"/>
          <p14:tracePt t="97746" x="8509000" y="4367213"/>
          <p14:tracePt t="97761" x="8509000" y="4384675"/>
          <p14:tracePt t="97769" x="8509000" y="4410075"/>
          <p14:tracePt t="97776" x="8509000" y="4427538"/>
          <p14:tracePt t="97784" x="8502650" y="4440238"/>
          <p14:tracePt t="97791" x="8496300" y="4452938"/>
          <p14:tracePt t="97799" x="8489950" y="4465638"/>
          <p14:tracePt t="97807" x="8478838" y="4476750"/>
          <p14:tracePt t="97813" x="8478838" y="4483100"/>
          <p14:tracePt t="97821" x="8466138" y="4495800"/>
          <p14:tracePt t="97828" x="8459788" y="4502150"/>
          <p14:tracePt t="97836" x="8447088" y="4514850"/>
          <p14:tracePt t="97843" x="8434388" y="4521200"/>
          <p14:tracePt t="97851" x="8428038" y="4521200"/>
          <p14:tracePt t="97858" x="8416925" y="4527550"/>
          <p14:tracePt t="97866" x="8410575" y="4527550"/>
          <p14:tracePt t="97873" x="8397875" y="4527550"/>
          <p14:tracePt t="97895" x="8367713" y="4527550"/>
          <p14:tracePt t="97904" x="8361363" y="4527550"/>
          <p14:tracePt t="97910" x="8342313" y="4527550"/>
          <p14:tracePt t="97918" x="8323263" y="4527550"/>
          <p14:tracePt t="97925" x="8318500" y="4527550"/>
          <p14:tracePt t="97933" x="8299450" y="4527550"/>
          <p14:tracePt t="97940" x="8280400" y="4527550"/>
          <p14:tracePt t="97948" x="8267700" y="4527550"/>
          <p14:tracePt t="97956" x="8256588" y="4532313"/>
          <p14:tracePt t="97963" x="8250238" y="4532313"/>
          <p14:tracePt t="97971" x="8237538" y="4538663"/>
          <p14:tracePt t="97978" x="8231188" y="4538663"/>
          <p14:tracePt t="97993" x="8224838" y="4538663"/>
          <p14:tracePt t="98001" x="8218488" y="4538663"/>
          <p14:tracePt t="98031" x="8213725" y="4538663"/>
          <p14:tracePt t="98039" x="8207375" y="4538663"/>
          <p14:tracePt t="98046" x="8201025" y="4538663"/>
          <p14:tracePt t="98055" x="8194675" y="4532313"/>
          <p14:tracePt t="98061" x="8181975" y="4527550"/>
          <p14:tracePt t="98069" x="8181975" y="4521200"/>
          <p14:tracePt t="98076" x="8175625" y="4508500"/>
          <p14:tracePt t="98083" x="8169275" y="4502150"/>
          <p14:tracePt t="98092" x="8169275" y="4489450"/>
          <p14:tracePt t="98106" x="8162925" y="4476750"/>
          <p14:tracePt t="98122" x="8162925" y="4471988"/>
          <p14:tracePt t="98129" x="8162925" y="4465638"/>
          <p14:tracePt t="98138" x="8162925" y="4452938"/>
          <p14:tracePt t="98151" x="8162925" y="4446588"/>
          <p14:tracePt t="98158" x="8162925" y="4433888"/>
          <p14:tracePt t="98166" x="8162925" y="4421188"/>
          <p14:tracePt t="98181" x="8162925" y="4416425"/>
          <p14:tracePt t="98189" x="8162925" y="4403725"/>
          <p14:tracePt t="98196" x="8162925" y="4397375"/>
          <p14:tracePt t="98205" x="8169275" y="4384675"/>
          <p14:tracePt t="98211" x="8181975" y="4367213"/>
          <p14:tracePt t="98218" x="8181975" y="4360863"/>
          <p14:tracePt t="98226" x="8188325" y="4341813"/>
          <p14:tracePt t="98235" x="8201025" y="4329113"/>
          <p14:tracePt t="98241" x="8213725" y="4316413"/>
          <p14:tracePt t="98248" x="8218488" y="4305300"/>
          <p14:tracePt t="98256" x="8218488" y="4298950"/>
          <p14:tracePt t="98264" x="8224838" y="4292600"/>
          <p14:tracePt t="98272" x="8231188" y="4286250"/>
          <p14:tracePt t="98278" x="8237538" y="4279900"/>
          <p14:tracePt t="98293" x="8243888" y="4279900"/>
          <p14:tracePt t="98301" x="8243888" y="4273550"/>
          <p14:tracePt t="98308" x="8250238" y="4273550"/>
          <p14:tracePt t="98316" x="8256588" y="4273550"/>
          <p14:tracePt t="98346" x="8262938" y="4273550"/>
          <p14:tracePt t="98354" x="8267700" y="4273550"/>
          <p14:tracePt t="98361" x="8274050" y="4273550"/>
          <p14:tracePt t="98369" x="8280400" y="4273550"/>
          <p14:tracePt t="98384" x="8286750" y="4273550"/>
          <p14:tracePt t="98399" x="8293100" y="4273550"/>
          <p14:tracePt t="98406" x="8299450" y="4273550"/>
          <p14:tracePt t="98414" x="8305800" y="4273550"/>
          <p14:tracePt t="98422" x="8312150" y="4273550"/>
          <p14:tracePt t="98428" x="8318500" y="4273550"/>
          <p14:tracePt t="98438" x="8323263" y="4279900"/>
          <p14:tracePt t="98443" x="8323263" y="4286250"/>
          <p14:tracePt t="98451" x="8335963" y="4292600"/>
          <p14:tracePt t="98458" x="8348663" y="4298950"/>
          <p14:tracePt t="98465" x="8355013" y="4311650"/>
          <p14:tracePt t="98473" x="8378825" y="4322763"/>
          <p14:tracePt t="98480" x="8385175" y="4335463"/>
          <p14:tracePt t="98488" x="8397875" y="4348163"/>
          <p14:tracePt t="98495" x="8410575" y="4371975"/>
          <p14:tracePt t="98504" x="8416925" y="4378325"/>
          <p14:tracePt t="98510" x="8423275" y="4391025"/>
          <p14:tracePt t="98518" x="8428038" y="4403725"/>
          <p14:tracePt t="98533" x="8434388" y="4416425"/>
          <p14:tracePt t="98540" x="8434388" y="4421188"/>
          <p14:tracePt t="98547" x="8434388" y="4427538"/>
          <p14:tracePt t="98555" x="8434388" y="4433888"/>
          <p14:tracePt t="98562" x="8434388" y="4440238"/>
          <p14:tracePt t="98570" x="8434388" y="4446588"/>
          <p14:tracePt t="98608" x="8428038" y="4452938"/>
          <p14:tracePt t="98616" x="8423275" y="4452938"/>
          <p14:tracePt t="98631" x="8416925" y="4452938"/>
          <p14:tracePt t="98639" x="8410575" y="4459288"/>
          <p14:tracePt t="98646" x="8391525" y="4465638"/>
          <p14:tracePt t="98655" x="8385175" y="4465638"/>
          <p14:tracePt t="98661" x="8378825" y="4465638"/>
          <p14:tracePt t="98669" x="8361363" y="4465638"/>
          <p14:tracePt t="98676" x="8342313" y="4471988"/>
          <p14:tracePt t="98684" x="8329613" y="4471988"/>
          <p14:tracePt t="98692" x="8318500" y="4471988"/>
          <p14:tracePt t="98698" x="8312150" y="4471988"/>
          <p14:tracePt t="98707" x="8305800" y="4471988"/>
          <p14:tracePt t="98713" x="8299450" y="4471988"/>
          <p14:tracePt t="98729" x="8293100" y="4471988"/>
          <p14:tracePt t="98739" x="8280400" y="4471988"/>
          <p14:tracePt t="98743" x="8280400" y="4465638"/>
          <p14:tracePt t="98752" x="8274050" y="4465638"/>
          <p14:tracePt t="98758" x="8267700" y="4452938"/>
          <p14:tracePt t="98768" x="8262938" y="4427538"/>
          <p14:tracePt t="98775" x="8256588" y="4416425"/>
          <p14:tracePt t="98781" x="8250238" y="4403725"/>
          <p14:tracePt t="98788" x="8243888" y="4384675"/>
          <p14:tracePt t="98796" x="8243888" y="4367213"/>
          <p14:tracePt t="98804" x="8243888" y="4360863"/>
          <p14:tracePt t="98810" x="8243888" y="4341813"/>
          <p14:tracePt t="98818" x="8243888" y="4329113"/>
          <p14:tracePt t="98825" x="8243888" y="4322763"/>
          <p14:tracePt t="98833" x="8243888" y="4305300"/>
          <p14:tracePt t="98840" x="8243888" y="4286250"/>
          <p14:tracePt t="98848" x="8243888" y="4279900"/>
          <p14:tracePt t="98863" x="8243888" y="4273550"/>
          <p14:tracePt t="98871" x="8243888" y="4267200"/>
          <p14:tracePt t="98878" x="8250238" y="4267200"/>
          <p14:tracePt t="98893" x="8250238" y="4260850"/>
          <p14:tracePt t="98916" x="8256588" y="4260850"/>
          <p14:tracePt t="98923" x="8262938" y="4256088"/>
          <p14:tracePt t="98931" x="8274050" y="4256088"/>
          <p14:tracePt t="98938" x="8280400" y="4256088"/>
          <p14:tracePt t="98946" x="8286750" y="4256088"/>
          <p14:tracePt t="98954" x="8293100" y="4256088"/>
          <p14:tracePt t="98983" x="8299450" y="4256088"/>
          <p14:tracePt t="98990" x="8305800" y="4256088"/>
          <p14:tracePt t="99006" x="8312150" y="4260850"/>
          <p14:tracePt t="99013" x="8323263" y="4267200"/>
          <p14:tracePt t="99021" x="8323263" y="4273550"/>
          <p14:tracePt t="99028" x="8329613" y="4292600"/>
          <p14:tracePt t="99037" x="8329613" y="4298950"/>
          <p14:tracePt t="99043" x="8335963" y="4316413"/>
          <p14:tracePt t="99050" x="8342313" y="4329113"/>
          <p14:tracePt t="99058" x="8348663" y="4348163"/>
          <p14:tracePt t="99066" x="8348663" y="4367213"/>
          <p14:tracePt t="99073" x="8348663" y="4378325"/>
          <p14:tracePt t="99081" x="8355013" y="4397375"/>
          <p14:tracePt t="99088" x="8355013" y="4403725"/>
          <p14:tracePt t="99096" x="8355013" y="4416425"/>
          <p14:tracePt t="99104" x="8355013" y="4421188"/>
          <p14:tracePt t="99110" x="8355013" y="4433888"/>
          <p14:tracePt t="99148" x="8348663" y="4433888"/>
          <p14:tracePt t="99156" x="8342313" y="4433888"/>
          <p14:tracePt t="99170" x="8342313" y="4440238"/>
          <p14:tracePt t="99178" x="8323263" y="4440238"/>
          <p14:tracePt t="99187" x="8318500" y="4440238"/>
          <p14:tracePt t="99192" x="8293100" y="4440238"/>
          <p14:tracePt t="99200" x="8274050" y="4446588"/>
          <p14:tracePt t="99207" x="8250238" y="4446588"/>
          <p14:tracePt t="99215" x="8243888" y="4446588"/>
          <p14:tracePt t="99222" x="8237538" y="4452938"/>
          <p14:tracePt t="99230" x="8224838" y="4452938"/>
          <p14:tracePt t="99291" x="8218488" y="4452938"/>
          <p14:tracePt t="99306" x="8213725" y="4452938"/>
          <p14:tracePt t="99314" x="8213725" y="4446588"/>
          <p14:tracePt t="99321" x="8213725" y="4433888"/>
          <p14:tracePt t="99328" x="8207375" y="4427538"/>
          <p14:tracePt t="99338" x="8207375" y="4416425"/>
          <p14:tracePt t="99343" x="8207375" y="4403725"/>
          <p14:tracePt t="99352" x="8207375" y="4384675"/>
          <p14:tracePt t="99359" x="8207375" y="4367213"/>
          <p14:tracePt t="99366" x="8207375" y="4354513"/>
          <p14:tracePt t="99374" x="8207375" y="4348163"/>
          <p14:tracePt t="99381" x="8207375" y="4335463"/>
          <p14:tracePt t="99389" x="8207375" y="4329113"/>
          <p14:tracePt t="99396" x="8207375" y="4322763"/>
          <p14:tracePt t="99405" x="8213725" y="4316413"/>
          <p14:tracePt t="99411" x="8218488" y="4311650"/>
          <p14:tracePt t="99419" x="8224838" y="4305300"/>
          <p14:tracePt t="99426" x="8231188" y="4298950"/>
          <p14:tracePt t="99434" x="8231188" y="4292600"/>
          <p14:tracePt t="99442" x="8237538" y="4292600"/>
          <p14:tracePt t="99449" x="8250238" y="4292600"/>
          <p14:tracePt t="99457" x="8256588" y="4292600"/>
          <p14:tracePt t="99472" x="8262938" y="4292600"/>
          <p14:tracePt t="99524" x="8267700" y="4292600"/>
          <p14:tracePt t="99531" x="8280400" y="4298950"/>
          <p14:tracePt t="99538" x="8280400" y="4305300"/>
          <p14:tracePt t="99546" x="8286750" y="4311650"/>
          <p14:tracePt t="99555" x="8293100" y="4311650"/>
          <p14:tracePt t="99561" x="8293100" y="4316413"/>
          <p14:tracePt t="102798" x="8280400" y="4360863"/>
          <p14:tracePt t="102803" x="8250238" y="4459288"/>
          <p14:tracePt t="102807" x="8181975" y="4594225"/>
          <p14:tracePt t="102815" x="8158163" y="4625975"/>
          <p14:tracePt t="102822" x="8120063" y="4668838"/>
          <p14:tracePt t="102830" x="8053388" y="4730750"/>
          <p14:tracePt t="102838" x="7997825" y="4779963"/>
          <p14:tracePt t="102845" x="7966075" y="4803775"/>
          <p14:tracePt t="102852" x="7874000" y="4852988"/>
          <p14:tracePt t="102860" x="7769225" y="4914900"/>
          <p14:tracePt t="102867" x="7726363" y="4940300"/>
          <p14:tracePt t="102875" x="7632700" y="4976813"/>
          <p14:tracePt t="102888" x="7523163" y="5008563"/>
          <p14:tracePt t="102890" x="7478713" y="5026025"/>
          <p14:tracePt t="102898" x="7380288" y="5057775"/>
          <p14:tracePt t="102906" x="7300913" y="5075238"/>
          <p14:tracePt t="102913" x="7262813" y="5075238"/>
          <p14:tracePt t="102920" x="7189788" y="5087938"/>
          <p14:tracePt t="102928" x="7102475" y="5094288"/>
          <p14:tracePt t="102936" x="7059613" y="5106988"/>
          <p14:tracePt t="102943" x="6997700" y="5113338"/>
          <p14:tracePt t="102950" x="6911975" y="5113338"/>
          <p14:tracePt t="102958" x="6837363" y="5113338"/>
          <p14:tracePt t="102966" x="6807200" y="5113338"/>
          <p14:tracePt t="102973" x="6732588" y="5113338"/>
          <p14:tracePt t="102980" x="6659563" y="5124450"/>
          <p14:tracePt t="102988" x="6627813" y="5124450"/>
          <p14:tracePt t="102996" x="6584950" y="5130800"/>
          <p14:tracePt t="103003" x="6516688" y="5137150"/>
          <p14:tracePt t="103010" x="6492875" y="5137150"/>
          <p14:tracePt t="103019" x="6405563" y="5149850"/>
          <p14:tracePt t="103025" x="6351588" y="5156200"/>
          <p14:tracePt t="103033" x="6332538" y="5162550"/>
          <p14:tracePt t="103040" x="6296025" y="5162550"/>
          <p14:tracePt t="103048" x="6264275" y="5162550"/>
          <p14:tracePt t="103056" x="6246813" y="5168900"/>
          <p14:tracePt t="103063" x="6221413" y="5168900"/>
          <p14:tracePt t="103071" x="6191250" y="5168900"/>
          <p14:tracePt t="103077" x="6146800" y="5168900"/>
          <p14:tracePt t="103085" x="6135688" y="5168900"/>
          <p14:tracePt t="103093" x="6103938" y="5168900"/>
          <p14:tracePt t="103100" x="6080125" y="5168900"/>
          <p14:tracePt t="103107" x="6054725" y="5168900"/>
          <p14:tracePt t="103115" x="6035675" y="5168900"/>
          <p14:tracePt t="103123" x="6018213" y="5168900"/>
          <p14:tracePt t="103130" x="6011863" y="5168900"/>
          <p14:tracePt t="103138" x="5999163" y="5168900"/>
          <p14:tracePt t="103145" x="5986463" y="5168900"/>
          <p14:tracePt t="103183" x="5986463" y="5162550"/>
          <p14:tracePt t="103191" x="5975350" y="5156200"/>
          <p14:tracePt t="103198" x="5969000" y="5143500"/>
          <p14:tracePt t="103206" x="5956300" y="5137150"/>
          <p14:tracePt t="103214" x="5943600" y="5137150"/>
          <p14:tracePt t="103221" x="5930900" y="5130800"/>
          <p14:tracePt t="103229" x="5919788" y="5124450"/>
          <p14:tracePt t="103237" x="5900738" y="5113338"/>
          <p14:tracePt t="103243" x="5881688" y="5094288"/>
          <p14:tracePt t="103251" x="5875338" y="5094288"/>
          <p14:tracePt t="103258" x="5864225" y="5087938"/>
          <p14:tracePt t="103267" x="5851525" y="5068888"/>
          <p14:tracePt t="103273" x="5838825" y="5057775"/>
          <p14:tracePt t="103281" x="5832475" y="5045075"/>
          <p14:tracePt t="103290" x="5826125" y="5038725"/>
          <p14:tracePt t="103296" x="5815013" y="5038725"/>
          <p14:tracePt t="103304" x="5815013" y="5032375"/>
          <p14:tracePt t="103311" x="5802313" y="5026025"/>
          <p14:tracePt t="103322" x="5789613" y="5019675"/>
          <p14:tracePt t="103326" x="5783263" y="5019675"/>
          <p14:tracePt t="103334" x="5770563" y="5013325"/>
          <p14:tracePt t="103341" x="5753100" y="5013325"/>
          <p14:tracePt t="103349" x="5746750" y="5013325"/>
          <p14:tracePt t="103357" x="5734050" y="5013325"/>
          <p14:tracePt t="103364" x="5727700" y="5013325"/>
          <p14:tracePt t="103372" x="5721350" y="5013325"/>
          <p14:tracePt t="103379" x="5715000" y="5013325"/>
          <p14:tracePt t="103401" x="5710238" y="5013325"/>
          <p14:tracePt t="103408" x="5697538" y="5013325"/>
          <p14:tracePt t="103416" x="5684838" y="5019675"/>
          <p14:tracePt t="103423" x="5678488" y="5019675"/>
          <p14:tracePt t="103431" x="5654675" y="5026025"/>
          <p14:tracePt t="103439" x="5635625" y="5026025"/>
          <p14:tracePt t="103446" x="5629275" y="5026025"/>
          <p14:tracePt t="103454" x="5610225" y="5026025"/>
          <p14:tracePt t="103461" x="5592763" y="5026025"/>
          <p14:tracePt t="103471" x="5586413" y="5026025"/>
          <p14:tracePt t="103476" x="5573713" y="5026025"/>
          <p14:tracePt t="103484" x="5567363" y="5026025"/>
          <p14:tracePt t="103491" x="5561013" y="5026025"/>
          <p14:tracePt t="103574" x="5556250" y="5026025"/>
          <p14:tracePt t="103589" x="5549900" y="5026025"/>
          <p14:tracePt t="103597" x="5543550" y="5026025"/>
          <p14:tracePt t="103619" x="5543550" y="5019675"/>
          <p14:tracePt t="103626" x="5537200" y="5019675"/>
          <p14:tracePt t="103783" x="5543550" y="5019675"/>
          <p14:tracePt t="103791" x="5561013" y="5013325"/>
          <p14:tracePt t="103799" x="5580063" y="5013325"/>
          <p14:tracePt t="103806" x="5592763" y="5013325"/>
          <p14:tracePt t="103814" x="5622925" y="5013325"/>
          <p14:tracePt t="103822" x="5641975" y="5008563"/>
          <p14:tracePt t="103830" x="5661025" y="5008563"/>
          <p14:tracePt t="103837" x="5678488" y="5008563"/>
          <p14:tracePt t="103844" x="5710238" y="5008563"/>
          <p14:tracePt t="103854" x="5734050" y="5008563"/>
          <p14:tracePt t="103859" x="5759450" y="5008563"/>
          <p14:tracePt t="103866" x="5795963" y="5008563"/>
          <p14:tracePt t="103874" x="5832475" y="5008563"/>
          <p14:tracePt t="103882" x="5845175" y="5008563"/>
          <p14:tracePt t="103910" x="5919788" y="5008563"/>
          <p14:tracePt t="103913" x="5956300" y="5008563"/>
          <p14:tracePt t="103921" x="5999163" y="5008563"/>
          <p14:tracePt t="103926" x="6035675" y="5008563"/>
          <p14:tracePt t="103934" x="6048375" y="5013325"/>
          <p14:tracePt t="103941" x="6086475" y="5013325"/>
          <p14:tracePt t="103949" x="6103938" y="5019675"/>
          <p14:tracePt t="103957" x="6122988" y="5026025"/>
          <p14:tracePt t="103964" x="6172200" y="5026025"/>
          <p14:tracePt t="103972" x="6208713" y="5038725"/>
          <p14:tracePt t="103979" x="6234113" y="5038725"/>
          <p14:tracePt t="103987" x="6257925" y="5045075"/>
          <p14:tracePt t="103994" x="6289675" y="5045075"/>
          <p14:tracePt t="104004" x="6307138" y="5051425"/>
          <p14:tracePt t="104009" x="6319838" y="5051425"/>
          <p14:tracePt t="104018" x="6338888" y="5057775"/>
          <p14:tracePt t="104024" x="6356350" y="5057775"/>
          <p14:tracePt t="104030" x="6375400" y="5062538"/>
          <p14:tracePt t="104038" x="6394450" y="5062538"/>
          <p14:tracePt t="104045" x="6437313" y="5068888"/>
          <p14:tracePt t="104052" x="6450013" y="5068888"/>
          <p14:tracePt t="104060" x="6492875" y="5075238"/>
          <p14:tracePt t="104068" x="6511925" y="5075238"/>
          <p14:tracePt t="104075" x="6529388" y="5087938"/>
          <p14:tracePt t="104083" x="6561138" y="5094288"/>
          <p14:tracePt t="104090" x="6572250" y="5094288"/>
          <p14:tracePt t="104097" x="6584950" y="5094288"/>
          <p14:tracePt t="104105" x="6604000" y="5100638"/>
          <p14:tracePt t="104112" x="6616700" y="5100638"/>
          <p14:tracePt t="104120" x="6627813" y="5100638"/>
          <p14:tracePt t="104136" x="6640513" y="5100638"/>
          <p14:tracePt t="104143" x="6665913" y="5100638"/>
          <p14:tracePt t="104158" x="6683375" y="5100638"/>
          <p14:tracePt t="104166" x="6715125" y="5094288"/>
          <p14:tracePt t="104173" x="6726238" y="5094288"/>
          <p14:tracePt t="104181" x="6757988" y="5075238"/>
          <p14:tracePt t="104190" x="6777038" y="5075238"/>
          <p14:tracePt t="104196" x="6794500" y="5075238"/>
          <p14:tracePt t="104204" x="6819900" y="5075238"/>
          <p14:tracePt t="104211" x="6843713" y="5068888"/>
          <p14:tracePt t="104220" x="6869113" y="5068888"/>
          <p14:tracePt t="104226" x="6875463" y="5068888"/>
          <p14:tracePt t="104234" x="6899275" y="5068888"/>
          <p14:tracePt t="104241" x="6948488" y="5068888"/>
          <p14:tracePt t="104249" x="6967538" y="5068888"/>
          <p14:tracePt t="104256" x="7004050" y="5068888"/>
          <p14:tracePt t="104263" x="7042150" y="5068888"/>
          <p14:tracePt t="104271" x="7053263" y="5068888"/>
          <p14:tracePt t="104278" x="7085013" y="5068888"/>
          <p14:tracePt t="104287" x="7102475" y="5081588"/>
          <p14:tracePt t="104293" x="7121525" y="5081588"/>
          <p14:tracePt t="104301" x="7140575" y="5081588"/>
          <p14:tracePt t="104308" x="7170738" y="5087938"/>
          <p14:tracePt t="104316" x="7202488" y="5094288"/>
          <p14:tracePt t="104323" x="7207250" y="5094288"/>
          <p14:tracePt t="104331" x="7219950" y="5094288"/>
          <p14:tracePt t="104340" x="7245350" y="5094288"/>
          <p14:tracePt t="104346" x="7262813" y="5094288"/>
          <p14:tracePt t="104354" x="7300913" y="5100638"/>
          <p14:tracePt t="104361" x="7337425" y="5100638"/>
          <p14:tracePt t="104370" x="7367588" y="5100638"/>
          <p14:tracePt t="104376" x="7412038" y="5100638"/>
          <p14:tracePt t="104383" x="7485063" y="5100638"/>
          <p14:tracePt t="104391" x="7510463" y="5100638"/>
          <p14:tracePt t="104398" x="7553325" y="5100638"/>
          <p14:tracePt t="104406" x="7596188" y="5100638"/>
          <p14:tracePt t="104413" x="7645400" y="5100638"/>
          <p14:tracePt t="104422" x="7664450" y="5094288"/>
          <p14:tracePt t="104429" x="7700963" y="5094288"/>
          <p14:tracePt t="104437" x="7732713" y="5087938"/>
          <p14:tracePt t="104443" x="7743825" y="5087938"/>
          <p14:tracePt t="104453" x="7756525" y="5087938"/>
          <p14:tracePt t="104458" x="7762875" y="5087938"/>
          <p14:tracePt t="104466" x="7775575" y="5081588"/>
          <p14:tracePt t="104473" x="7799388" y="5081588"/>
          <p14:tracePt t="104481" x="7818438" y="5081588"/>
          <p14:tracePt t="104489" x="7831138" y="5081588"/>
          <p14:tracePt t="104496" x="7848600" y="5081588"/>
          <p14:tracePt t="104504" x="7880350" y="5081588"/>
          <p14:tracePt t="104511" x="7886700" y="5081588"/>
          <p14:tracePt t="104520" x="7929563" y="5068888"/>
          <p14:tracePt t="104526" x="7966075" y="5068888"/>
          <p14:tracePt t="104533" x="7991475" y="5062538"/>
          <p14:tracePt t="104541" x="8015288" y="5062538"/>
          <p14:tracePt t="104549" x="8040688" y="5062538"/>
          <p14:tracePt t="104556" x="8053388" y="5062538"/>
          <p14:tracePt t="104563" x="8064500" y="5062538"/>
          <p14:tracePt t="104571" x="8077200" y="5057775"/>
          <p14:tracePt t="104578" x="8089900" y="5057775"/>
          <p14:tracePt t="104587" x="8096250" y="5057775"/>
          <p14:tracePt t="104593" x="8107363" y="5057775"/>
          <p14:tracePt t="104601" x="8120063" y="5057775"/>
          <p14:tracePt t="104608" x="8126413" y="5057775"/>
          <p14:tracePt t="104616" x="8132763" y="5051425"/>
          <p14:tracePt t="104623" x="8151813" y="5051425"/>
          <p14:tracePt t="104646" x="8158163" y="5051425"/>
          <p14:tracePt t="104653" x="8158163" y="5045075"/>
          <p14:tracePt t="112150" x="8175625" y="5045075"/>
          <p14:tracePt t="112152" x="8188325" y="5038725"/>
          <p14:tracePt t="112157" x="8218488" y="5008563"/>
          <p14:tracePt t="112160" x="8256588" y="4964113"/>
          <p14:tracePt t="112169" x="8256588" y="4957763"/>
          <p14:tracePt t="112176" x="8267700" y="4940300"/>
          <p14:tracePt t="112183" x="8267700" y="4933950"/>
          <p14:tracePt t="112191" x="8274050" y="4921250"/>
          <p14:tracePt t="112199" x="8280400" y="4908550"/>
          <p14:tracePt t="112208" x="8286750" y="4902200"/>
          <p14:tracePt t="112224" x="8293100" y="4902200"/>
          <p14:tracePt t="112228" x="8299450" y="4897438"/>
          <p14:tracePt t="112236" x="8299450" y="4891088"/>
          <p14:tracePt t="112243" x="8305800" y="4891088"/>
          <p14:tracePt t="112251" x="8312150" y="4891088"/>
          <p14:tracePt t="112258" x="8312150" y="4884738"/>
          <p14:tracePt t="112266" x="8318500" y="4884738"/>
          <p14:tracePt t="112273" x="8335963" y="4872038"/>
          <p14:tracePt t="112281" x="8342313" y="4859338"/>
          <p14:tracePt t="112290" x="8342313" y="4852988"/>
          <p14:tracePt t="112296" x="8361363" y="4835525"/>
          <p14:tracePt t="112304" x="8385175" y="4803775"/>
          <p14:tracePt t="112311" x="8391525" y="4797425"/>
          <p14:tracePt t="112319" x="8397875" y="4779963"/>
          <p14:tracePt t="112326" x="8404225" y="4760913"/>
          <p14:tracePt t="112334" x="8410575" y="4748213"/>
          <p14:tracePt t="112342" x="8410575" y="4724400"/>
          <p14:tracePt t="112349" x="8410575" y="4699000"/>
          <p14:tracePt t="112357" x="8410575" y="4692650"/>
          <p14:tracePt t="112364" x="8410575" y="4675188"/>
          <p14:tracePt t="112372" x="8410575" y="4662488"/>
          <p14:tracePt t="112379" x="8410575" y="4649788"/>
          <p14:tracePt t="112394" x="8410575" y="4637088"/>
          <p14:tracePt t="112401" x="8410575" y="4625975"/>
          <p14:tracePt t="112409" x="8410575" y="4619625"/>
          <p14:tracePt t="112416" x="8410575" y="4613275"/>
          <p14:tracePt t="112424" x="8410575" y="4606925"/>
          <p14:tracePt t="112441" x="8410575" y="4600575"/>
          <p14:tracePt t="112462" x="8404225" y="4594225"/>
          <p14:tracePt t="112484" x="8397875" y="4587875"/>
          <p14:tracePt t="112494" x="8391525" y="4587875"/>
          <p14:tracePt t="112507" x="8385175" y="4587875"/>
          <p14:tracePt t="112524" x="8378825" y="4581525"/>
          <p14:tracePt t="112529" x="8372475" y="4581525"/>
          <p14:tracePt t="112537" x="8361363" y="4576763"/>
          <p14:tracePt t="112544" x="8361363" y="4570413"/>
          <p14:tracePt t="112552" x="8361363" y="4564063"/>
          <p14:tracePt t="112560" x="8348663" y="4557713"/>
          <p14:tracePt t="112567" x="8348663" y="4551363"/>
          <p14:tracePt t="112575" x="8342313" y="4551363"/>
          <p14:tracePt t="112582" x="8335963" y="4551363"/>
          <p14:tracePt t="112591" x="8323263" y="4545013"/>
          <p14:tracePt t="112597" x="8318500" y="4538663"/>
          <p14:tracePt t="112605" x="8312150" y="4532313"/>
          <p14:tracePt t="112612" x="8312150" y="4527550"/>
          <p14:tracePt t="112619" x="8312150" y="4521200"/>
          <p14:tracePt t="112627" x="8305800" y="4514850"/>
          <p14:tracePt t="112643" x="8299450" y="4508500"/>
          <p14:tracePt t="112649" x="8299450" y="4495800"/>
          <p14:tracePt t="112657" x="8293100" y="4489450"/>
          <p14:tracePt t="112664" x="8293100" y="4483100"/>
          <p14:tracePt t="112674" x="8286750" y="4483100"/>
          <p14:tracePt t="112679" x="8280400" y="4476750"/>
          <p14:tracePt t="112687" x="8280400" y="4471988"/>
          <p14:tracePt t="112694" x="8274050" y="4471988"/>
          <p14:tracePt t="112702" x="8274050" y="4465638"/>
          <p14:tracePt t="112717" x="8274050" y="4459288"/>
          <p14:tracePt t="112725" x="8274050" y="4452938"/>
          <p14:tracePt t="112732" x="8274050" y="4446588"/>
          <p14:tracePt t="112740" x="8274050" y="4433888"/>
          <p14:tracePt t="112747" x="8267700" y="4433888"/>
          <p14:tracePt t="112754" x="8267700" y="4427538"/>
          <p14:tracePt t="112770" x="8267700" y="4421188"/>
          <p14:tracePt t="112792" x="8267700" y="4416425"/>
          <p14:tracePt t="112799" x="8262938" y="4416425"/>
          <p14:tracePt t="112814" x="8262938" y="4410075"/>
          <p14:tracePt t="112829" x="8262938" y="4403725"/>
          <p14:tracePt t="112859" x="8262938" y="4397375"/>
          <p14:tracePt t="113475" x="8256588" y="4397375"/>
          <p14:tracePt t="113482" x="8250238" y="4397375"/>
          <p14:tracePt t="113490" x="8243888" y="4397375"/>
          <p14:tracePt t="113497" x="8231188" y="4397375"/>
          <p14:tracePt t="113504" x="8224838" y="4397375"/>
          <p14:tracePt t="113512" x="8218488" y="4397375"/>
          <p14:tracePt t="113520" x="8213725" y="4397375"/>
          <p14:tracePt t="113528" x="8201025" y="4397375"/>
          <p14:tracePt t="113535" x="8194675" y="4397375"/>
          <p14:tracePt t="113542" x="8181975" y="4391025"/>
          <p14:tracePt t="113551" x="8158163" y="4391025"/>
          <p14:tracePt t="113557" x="8145463" y="4391025"/>
          <p14:tracePt t="113567" x="8107363" y="4391025"/>
          <p14:tracePt t="113572" x="8064500" y="4384675"/>
          <p14:tracePt t="113580" x="8047038" y="4378325"/>
          <p14:tracePt t="113587" x="8008938" y="4378325"/>
          <p14:tracePt t="113595" x="7972425" y="4378325"/>
          <p14:tracePt t="113603" x="7953375" y="4378325"/>
          <p14:tracePt t="113610" x="7916863" y="4378325"/>
          <p14:tracePt t="113618" x="7904163" y="4378325"/>
          <p14:tracePt t="113625" x="7886700" y="4378325"/>
          <p14:tracePt t="113634" x="7874000" y="4378325"/>
          <p14:tracePt t="113640" x="7867650" y="4378325"/>
          <p14:tracePt t="113654" x="7861300" y="4378325"/>
          <p14:tracePt t="113670" x="7854950" y="4378325"/>
          <p14:tracePt t="113678" x="7848600" y="4378325"/>
          <p14:tracePt t="113686" x="7837488" y="4378325"/>
          <p14:tracePt t="113692" x="7812088" y="4378325"/>
          <p14:tracePt t="113700" x="7799388" y="4378325"/>
          <p14:tracePt t="113707" x="7775575" y="4378325"/>
          <p14:tracePt t="113717" x="7762875" y="4378325"/>
          <p14:tracePt t="113722" x="7756525" y="4378325"/>
          <p14:tracePt t="113730" x="7737475" y="4378325"/>
          <p14:tracePt t="113737" x="7732713" y="4378325"/>
          <p14:tracePt t="113745" x="7726363" y="4378325"/>
          <p14:tracePt t="113753" x="7713663" y="4371975"/>
          <p14:tracePt t="113760" x="7707313" y="4371975"/>
          <p14:tracePt t="113768" x="7707313" y="4367213"/>
          <p14:tracePt t="113775" x="7700963" y="4367213"/>
          <p14:tracePt t="113784" x="7681913" y="4360863"/>
          <p14:tracePt t="113789" x="7670800" y="4360863"/>
          <p14:tracePt t="113796" x="7664450" y="4360863"/>
          <p14:tracePt t="113804" x="7651750" y="4360863"/>
          <p14:tracePt t="113811" x="7639050" y="4360863"/>
          <p14:tracePt t="113819" x="7627938" y="4360863"/>
          <p14:tracePt t="113827" x="7608888" y="4360863"/>
          <p14:tracePt t="113834" x="7596188" y="4360863"/>
          <p14:tracePt t="113842" x="7589838" y="4360863"/>
          <p14:tracePt t="113856" x="7583488" y="4360863"/>
          <p14:tracePt t="113871" x="7577138" y="4360863"/>
          <p14:tracePt t="113879" x="7572375" y="4360863"/>
          <p14:tracePt t="113904" x="7534275" y="4360863"/>
          <p14:tracePt t="113909" x="7516813" y="4360863"/>
          <p14:tracePt t="113917" x="7504113" y="4360863"/>
          <p14:tracePt t="113924" x="7491413" y="4360863"/>
          <p14:tracePt t="113933" x="7472363" y="4360863"/>
          <p14:tracePt t="113939" x="7467600" y="4354513"/>
          <p14:tracePt t="113947" x="7461250" y="4354513"/>
          <p14:tracePt t="113962" x="7454900" y="4354513"/>
          <p14:tracePt t="113976" x="7448550" y="4354513"/>
          <p14:tracePt t="113985" x="7442200" y="4354513"/>
          <p14:tracePt t="113992" x="7435850" y="4354513"/>
          <p14:tracePt t="113999" x="7423150" y="4354513"/>
          <p14:tracePt t="114006" x="7412038" y="4354513"/>
          <p14:tracePt t="114016" x="7405688" y="4360863"/>
          <p14:tracePt t="114021" x="7399338" y="4360863"/>
          <p14:tracePt t="114029" x="7399338" y="4367213"/>
          <p14:tracePt t="114037" x="7392988" y="4367213"/>
          <p14:tracePt t="114052" x="7386638" y="4367213"/>
          <p14:tracePt t="114081" x="7380288" y="4367213"/>
          <p14:tracePt t="114089" x="7367588" y="4367213"/>
          <p14:tracePt t="114096" x="7362825" y="4367213"/>
          <p14:tracePt t="114113" x="7356475" y="4371975"/>
          <p14:tracePt t="114119" x="7350125" y="4371975"/>
          <p14:tracePt t="114127" x="7343775" y="4371975"/>
          <p14:tracePt t="114503" x="7337425" y="4371975"/>
          <p14:tracePt t="114509" x="7324725" y="4378325"/>
          <p14:tracePt t="114516" x="7318375" y="4378325"/>
          <p14:tracePt t="114523" x="7307263" y="4378325"/>
          <p14:tracePt t="114531" x="7288213" y="4384675"/>
          <p14:tracePt t="114539" x="7275513" y="4384675"/>
          <p14:tracePt t="114546" x="7251700" y="4384675"/>
          <p14:tracePt t="114554" x="7213600" y="4384675"/>
          <p14:tracePt t="114561" x="7207250" y="4391025"/>
          <p14:tracePt t="114569" x="7177088" y="4391025"/>
          <p14:tracePt t="114577" x="7134225" y="4391025"/>
          <p14:tracePt t="114584" x="7127875" y="4391025"/>
          <p14:tracePt t="114593" x="7097713" y="4391025"/>
          <p14:tracePt t="114599" x="7072313" y="4391025"/>
          <p14:tracePt t="114607" x="7042150" y="4391025"/>
          <p14:tracePt t="114614" x="7029450" y="4391025"/>
          <p14:tracePt t="114621" x="7004050" y="4391025"/>
          <p14:tracePt t="114629" x="6973888" y="4391025"/>
          <p14:tracePt t="114636" x="6967538" y="4391025"/>
          <p14:tracePt t="114645" x="6948488" y="4391025"/>
          <p14:tracePt t="114651" x="6931025" y="4391025"/>
          <p14:tracePt t="114660" x="6918325" y="4391025"/>
          <p14:tracePt t="114666" x="6899275" y="4391025"/>
          <p14:tracePt t="114674" x="6881813" y="4391025"/>
          <p14:tracePt t="114681" x="6875463" y="4391025"/>
          <p14:tracePt t="114689" x="6850063" y="4391025"/>
          <p14:tracePt t="114696" x="6826250" y="4391025"/>
          <p14:tracePt t="114704" x="6800850" y="4391025"/>
          <p14:tracePt t="114712" x="6788150" y="4391025"/>
          <p14:tracePt t="114719" x="6764338" y="4378325"/>
          <p14:tracePt t="114727" x="6745288" y="4378325"/>
          <p14:tracePt t="114734" x="6738938" y="4378325"/>
          <p14:tracePt t="114743" x="6721475" y="4371975"/>
          <p14:tracePt t="114749" x="6708775" y="4371975"/>
          <p14:tracePt t="114757" x="6696075" y="4371975"/>
          <p14:tracePt t="114764" x="6683375" y="4371975"/>
          <p14:tracePt t="114772" x="6672263" y="4371975"/>
          <p14:tracePt t="114779" x="6665913" y="4371975"/>
          <p14:tracePt t="114787" x="6653213" y="4371975"/>
          <p14:tracePt t="114795" x="6646863" y="4371975"/>
          <p14:tracePt t="114801" x="6640513" y="4371975"/>
          <p14:tracePt t="114811" x="6634163" y="4371975"/>
          <p14:tracePt t="114816" x="6627813" y="4371975"/>
          <p14:tracePt t="114824" x="6621463" y="4371975"/>
          <p14:tracePt t="114831" x="6616700" y="4371975"/>
          <p14:tracePt t="114846" x="6610350" y="4371975"/>
          <p14:tracePt t="114869" x="6604000" y="4371975"/>
          <p14:tracePt t="114877" x="6597650" y="4371975"/>
          <p14:tracePt t="114895" x="6591300" y="4371975"/>
          <p14:tracePt t="114914" x="6584950" y="4371975"/>
          <p14:tracePt t="114922" x="6572250" y="4371975"/>
          <p14:tracePt t="114937" x="6561138" y="4371975"/>
          <p14:tracePt t="114944" x="6535738" y="4371975"/>
          <p14:tracePt t="114960" x="6499225" y="4371975"/>
          <p14:tracePt t="114966" x="6473825" y="4371975"/>
          <p14:tracePt t="114974" x="6461125" y="4378325"/>
          <p14:tracePt t="114981" x="6443663" y="4384675"/>
          <p14:tracePt t="114989" x="6430963" y="4384675"/>
          <p14:tracePt t="114996" x="6424613" y="4384675"/>
          <p14:tracePt t="115081" x="6418263" y="4384675"/>
          <p14:tracePt t="115087" x="6411913" y="4384675"/>
          <p14:tracePt t="121444" x="6362700" y="4403725"/>
          <p14:tracePt t="121445" x="6338888" y="4416425"/>
          <p14:tracePt t="121449" x="6257925" y="4440238"/>
          <p14:tracePt t="121453" x="6097588" y="4489450"/>
          <p14:tracePt t="121462" x="6067425" y="4495800"/>
          <p14:tracePt t="121469" x="6005513" y="4502150"/>
          <p14:tracePt t="121477" x="5926138" y="4521200"/>
          <p14:tracePt t="121484" x="5900738" y="4532313"/>
          <p14:tracePt t="121492" x="5821363" y="4538663"/>
          <p14:tracePt t="121499" x="5746750" y="4551363"/>
          <p14:tracePt t="121507" x="5715000" y="4557713"/>
          <p14:tracePt t="121514" x="5654675" y="4557713"/>
          <p14:tracePt t="121522" x="5592763" y="4564063"/>
          <p14:tracePt t="121530" x="5580063" y="4564063"/>
          <p14:tracePt t="121537" x="5543550" y="4564063"/>
          <p14:tracePt t="121545" x="5518150" y="4564063"/>
          <p14:tracePt t="121552" x="5511800" y="4564063"/>
          <p14:tracePt t="121560" x="5494338" y="4564063"/>
          <p14:tracePt t="121567" x="5462588" y="4564063"/>
          <p14:tracePt t="121575" x="5426075" y="4564063"/>
          <p14:tracePt t="121583" x="5419725" y="4564063"/>
          <p14:tracePt t="121589" x="5389563" y="4564063"/>
          <p14:tracePt t="121597" x="5351463" y="4564063"/>
          <p14:tracePt t="121605" x="5340350" y="4564063"/>
          <p14:tracePt t="121612" x="5314950" y="4564063"/>
          <p14:tracePt t="121620" x="5308600" y="4564063"/>
          <p14:tracePt t="121627" x="5302250" y="4564063"/>
          <p14:tracePt t="121635" x="5295900" y="4564063"/>
          <p14:tracePt t="121642" x="5289550" y="4564063"/>
          <p14:tracePt t="121650" x="5284788" y="4564063"/>
          <p14:tracePt t="121664" x="5284788" y="4570413"/>
          <p14:tracePt t="121703" x="5278438" y="4570413"/>
          <p14:tracePt t="121710" x="5272088" y="4570413"/>
          <p14:tracePt t="121725" x="5265738" y="4570413"/>
          <p14:tracePt t="121965" x="5265738" y="4564063"/>
          <p14:tracePt t="121986" x="5265738" y="4557713"/>
          <p14:tracePt t="127693" x="5289550" y="4587875"/>
          <p14:tracePt t="127697" x="5364163" y="4675188"/>
          <p14:tracePt t="127698" x="5407025" y="4705350"/>
          <p14:tracePt t="127702" x="5697538" y="4872038"/>
          <p14:tracePt t="127710" x="5727700" y="4891088"/>
          <p14:tracePt t="127717" x="5802313" y="4940300"/>
          <p14:tracePt t="127725" x="5894388" y="4976813"/>
          <p14:tracePt t="127732" x="5949950" y="5026025"/>
          <p14:tracePt t="127740" x="5986463" y="5051425"/>
          <p14:tracePt t="127747" x="6042025" y="5087938"/>
          <p14:tracePt t="127755" x="6110288" y="5137150"/>
          <p14:tracePt t="127762" x="6153150" y="5162550"/>
          <p14:tracePt t="127770" x="6221413" y="5224463"/>
          <p14:tracePt t="127778" x="6300788" y="5278438"/>
          <p14:tracePt t="127785" x="6332538" y="5316538"/>
          <p14:tracePt t="127793" x="6411913" y="5365750"/>
          <p14:tracePt t="127802" x="6492875" y="5414963"/>
          <p14:tracePt t="127808" x="6523038" y="5438775"/>
          <p14:tracePt t="127815" x="6640513" y="5500688"/>
          <p14:tracePt t="127822" x="6788150" y="5588000"/>
          <p14:tracePt t="127833" x="6869113" y="5618163"/>
          <p14:tracePt t="127838" x="6997700" y="5673725"/>
          <p14:tracePt t="127846" x="7121525" y="5754688"/>
          <p14:tracePt t="127853" x="7239000" y="5803900"/>
          <p14:tracePt t="127861" x="7294563" y="5827713"/>
          <p14:tracePt t="127870" x="7380288" y="5870575"/>
          <p14:tracePt t="127876" x="7472363" y="5908675"/>
          <p14:tracePt t="127883" x="7553325" y="5938838"/>
          <p14:tracePt t="127903" x="7737475" y="5988050"/>
          <p14:tracePt t="127906" x="7775575" y="5988050"/>
          <p14:tracePt t="127913" x="7842250" y="6000750"/>
          <p14:tracePt t="127921" x="7916863" y="6007100"/>
          <p14:tracePt t="127928" x="7948613" y="6007100"/>
          <p14:tracePt t="127936" x="8002588" y="6007100"/>
          <p14:tracePt t="127943" x="8089900" y="6007100"/>
          <p14:tracePt t="127951" x="8113713" y="6007100"/>
          <p14:tracePt t="127958" x="8175625" y="6007100"/>
          <p14:tracePt t="127966" x="8213725" y="5988050"/>
          <p14:tracePt t="127973" x="8237538" y="5981700"/>
          <p14:tracePt t="127982" x="8237538" y="5975350"/>
          <p14:tracePt t="127988" x="8243888" y="5970588"/>
          <p14:tracePt t="127996" x="8243888" y="5964238"/>
          <p14:tracePt t="128003" x="8243888" y="5957888"/>
          <p14:tracePt t="128011" x="8243888" y="5945188"/>
          <p14:tracePt t="128018" x="8243888" y="5926138"/>
          <p14:tracePt t="128026" x="8243888" y="5919788"/>
          <p14:tracePt t="128034" x="8243888" y="5908675"/>
          <p14:tracePt t="128041" x="8224838" y="5895975"/>
          <p14:tracePt t="128050" x="8224838" y="5889625"/>
          <p14:tracePt t="128056" x="8218488" y="5876925"/>
          <p14:tracePt t="128063" x="8194675" y="5859463"/>
          <p14:tracePt t="128071" x="8181975" y="5846763"/>
          <p14:tracePt t="128078" x="8175625" y="5840413"/>
          <p14:tracePt t="128086" x="8162925" y="5821363"/>
          <p14:tracePt t="128093" x="8151813" y="5810250"/>
          <p14:tracePt t="128102" x="8139113" y="5791200"/>
          <p14:tracePt t="128108" x="8113713" y="5772150"/>
          <p14:tracePt t="128116" x="8070850" y="5735638"/>
          <p14:tracePt t="128123" x="8053388" y="5716588"/>
          <p14:tracePt t="128132" x="8008938" y="5680075"/>
          <p14:tracePt t="128138" x="7959725" y="5637213"/>
          <p14:tracePt t="128146" x="7948613" y="5618163"/>
          <p14:tracePt t="128153" x="7916863" y="5599113"/>
          <p14:tracePt t="128161" x="7886700" y="5562600"/>
          <p14:tracePt t="128170" x="7861300" y="5545138"/>
          <p14:tracePt t="128176" x="7837488" y="5513388"/>
          <p14:tracePt t="128183" x="7793038" y="5464175"/>
          <p14:tracePt t="128191" x="7781925" y="5451475"/>
          <p14:tracePt t="128199" x="7737475" y="5421313"/>
          <p14:tracePt t="128206" x="7720013" y="5395913"/>
          <p14:tracePt t="128213" x="7688263" y="5384800"/>
          <p14:tracePt t="128221" x="7677150" y="5372100"/>
          <p14:tracePt t="128228" x="7664450" y="5365750"/>
          <p14:tracePt t="128236" x="7651750" y="5359400"/>
          <p14:tracePt t="128243" x="7645400" y="5346700"/>
          <p14:tracePt t="128251" x="7627938" y="5334000"/>
          <p14:tracePt t="128258" x="7615238" y="5316538"/>
          <p14:tracePt t="128266" x="7608888" y="5303838"/>
          <p14:tracePt t="128273" x="7596188" y="5291138"/>
          <p14:tracePt t="128283" x="7577138" y="5273675"/>
          <p14:tracePt t="128288" x="7566025" y="5260975"/>
          <p14:tracePt t="128296" x="7559675" y="5248275"/>
          <p14:tracePt t="128303" x="7553325" y="5248275"/>
          <p14:tracePt t="128311" x="7553325" y="5241925"/>
          <p14:tracePt t="128319" x="7546975" y="5241925"/>
          <p14:tracePt t="128326" x="7540625" y="5229225"/>
          <p14:tracePt t="128333" x="7527925" y="5218113"/>
          <p14:tracePt t="128341" x="7523163" y="5211763"/>
          <p14:tracePt t="128349" x="7523163" y="5205413"/>
          <p14:tracePt t="128356" x="7516813" y="5199063"/>
          <p14:tracePt t="128363" x="7510463" y="5192713"/>
          <p14:tracePt t="128371" x="7504113" y="5186363"/>
          <p14:tracePt t="128393" x="7491413" y="5180013"/>
          <p14:tracePt t="128416" x="7491413" y="5173663"/>
          <p14:tracePt t="128476" x="7491413" y="5168900"/>
          <p14:tracePt t="128491" x="7491413" y="5162550"/>
          <p14:tracePt t="128499" x="7491413" y="5156200"/>
          <p14:tracePt t="128506" x="7491413" y="5149850"/>
          <p14:tracePt t="128529" x="7491413" y="5137150"/>
          <p14:tracePt t="128536" x="7491413" y="5130800"/>
          <p14:tracePt t="128543" x="7497763" y="5124450"/>
          <p14:tracePt t="128551" x="7497763" y="5118100"/>
          <p14:tracePt t="128558" x="7504113" y="5113338"/>
          <p14:tracePt t="128566" x="7510463" y="5106988"/>
          <p14:tracePt t="128573" x="7523163" y="5087938"/>
          <p14:tracePt t="128583" x="7534275" y="5081588"/>
          <p14:tracePt t="128588" x="7540625" y="5081588"/>
          <p14:tracePt t="128597" x="7553325" y="5075238"/>
          <p14:tracePt t="128605" x="7566025" y="5062538"/>
          <p14:tracePt t="128612" x="7572375" y="5062538"/>
          <p14:tracePt t="128619" x="7602538" y="5045075"/>
          <p14:tracePt t="128625" x="7627938" y="5038725"/>
          <p14:tracePt t="128640" x="7639050" y="5038725"/>
          <p14:tracePt t="128648" x="7651750" y="5032375"/>
          <p14:tracePt t="128655" x="7658100" y="5032375"/>
          <p14:tracePt t="128665" x="7664450" y="5032375"/>
          <p14:tracePt t="128670" x="7681913" y="5032375"/>
          <p14:tracePt t="128678" x="7700963" y="5032375"/>
          <p14:tracePt t="128685" x="7713663" y="5032375"/>
          <p14:tracePt t="128693" x="7726363" y="5032375"/>
          <p14:tracePt t="128701" x="7737475" y="5032375"/>
          <p14:tracePt t="128708" x="7750175" y="5032375"/>
          <p14:tracePt t="128716" x="7769225" y="5032375"/>
          <p14:tracePt t="128723" x="7793038" y="5032375"/>
          <p14:tracePt t="128732" x="7799388" y="5032375"/>
          <p14:tracePt t="128738" x="7824788" y="5032375"/>
          <p14:tracePt t="128745" x="7854950" y="5038725"/>
          <p14:tracePt t="128753" x="7867650" y="5038725"/>
          <p14:tracePt t="128761" x="7880350" y="5045075"/>
          <p14:tracePt t="128768" x="7910513" y="5062538"/>
          <p14:tracePt t="128775" x="7923213" y="5068888"/>
          <p14:tracePt t="128783" x="7935913" y="5075238"/>
          <p14:tracePt t="128791" x="7953375" y="5081588"/>
          <p14:tracePt t="128798" x="7966075" y="5087938"/>
          <p14:tracePt t="128805" x="7978775" y="5087938"/>
          <p14:tracePt t="128813" x="7997825" y="5094288"/>
          <p14:tracePt t="128820" x="8008938" y="5094288"/>
          <p14:tracePt t="128828" x="8015288" y="5100638"/>
          <p14:tracePt t="128835" x="8021638" y="5106988"/>
          <p14:tracePt t="128843" x="8027988" y="5106988"/>
          <p14:tracePt t="128865" x="8027988" y="5113338"/>
          <p14:tracePt t="128873" x="8034338" y="5113338"/>
          <p14:tracePt t="128882" x="8040688" y="5124450"/>
          <p14:tracePt t="128901" x="8053388" y="5162550"/>
          <p14:tracePt t="128903" x="8058150" y="5168900"/>
          <p14:tracePt t="128910" x="8064500" y="5192713"/>
          <p14:tracePt t="128918" x="8070850" y="5229225"/>
          <p14:tracePt t="128926" x="8077200" y="5241925"/>
          <p14:tracePt t="128933" x="8083550" y="5291138"/>
          <p14:tracePt t="128940" x="8089900" y="5329238"/>
          <p14:tracePt t="128948" x="8089900" y="5353050"/>
          <p14:tracePt t="128955" x="8102600" y="5378450"/>
          <p14:tracePt t="128963" x="8102600" y="5427663"/>
          <p14:tracePt t="128970" x="8107363" y="5438775"/>
          <p14:tracePt t="128978" x="8113713" y="5483225"/>
          <p14:tracePt t="128985" x="8120063" y="5507038"/>
          <p14:tracePt t="128993" x="8120063" y="5519738"/>
          <p14:tracePt t="129001" x="8126413" y="5549900"/>
          <p14:tracePt t="129008" x="8126413" y="5562600"/>
          <p14:tracePt t="129016" x="8126413" y="5588000"/>
          <p14:tracePt t="129023" x="8126413" y="5594350"/>
          <p14:tracePt t="129031" x="8126413" y="5618163"/>
          <p14:tracePt t="129038" x="8126413" y="5637213"/>
          <p14:tracePt t="129045" x="8126413" y="5649913"/>
          <p14:tracePt t="129053" x="8120063" y="5680075"/>
          <p14:tracePt t="129060" x="8113713" y="5699125"/>
          <p14:tracePt t="129068" x="8107363" y="5710238"/>
          <p14:tracePt t="129075" x="8096250" y="5729288"/>
          <p14:tracePt t="129083" x="8064500" y="5765800"/>
          <p14:tracePt t="129090" x="8058150" y="5778500"/>
          <p14:tracePt t="129098" x="8027988" y="5791200"/>
          <p14:tracePt t="129105" x="7997825" y="5803900"/>
          <p14:tracePt t="129113" x="7985125" y="5810250"/>
          <p14:tracePt t="129120" x="7966075" y="5821363"/>
          <p14:tracePt t="129128" x="7935913" y="5827713"/>
          <p14:tracePt t="129135" x="7916863" y="5834063"/>
          <p14:tracePt t="129143" x="7893050" y="5840413"/>
          <p14:tracePt t="129152" x="7874000" y="5840413"/>
          <p14:tracePt t="129158" x="7848600" y="5846763"/>
          <p14:tracePt t="129165" x="7837488" y="5846763"/>
          <p14:tracePt t="129173" x="7812088" y="5846763"/>
          <p14:tracePt t="129181" x="7793038" y="5846763"/>
          <p14:tracePt t="129188" x="7788275" y="5846763"/>
          <p14:tracePt t="129195" x="7762875" y="5846763"/>
          <p14:tracePt t="129203" x="7737475" y="5846763"/>
          <p14:tracePt t="129210" x="7713663" y="5840413"/>
          <p14:tracePt t="129218" x="7688263" y="5834063"/>
          <p14:tracePt t="129225" x="7670800" y="5815013"/>
          <p14:tracePt t="129233" x="7645400" y="5803900"/>
          <p14:tracePt t="129240" x="7627938" y="5791200"/>
          <p14:tracePt t="129248" x="7602538" y="5778500"/>
          <p14:tracePt t="129255" x="7589838" y="5772150"/>
          <p14:tracePt t="129263" x="7583488" y="5759450"/>
          <p14:tracePt t="129270" x="7553325" y="5735638"/>
          <p14:tracePt t="129279" x="7540625" y="5722938"/>
          <p14:tracePt t="129285" x="7527925" y="5699125"/>
          <p14:tracePt t="129293" x="7516813" y="5680075"/>
          <p14:tracePt t="129301" x="7491413" y="5649913"/>
          <p14:tracePt t="129308" x="7485063" y="5630863"/>
          <p14:tracePt t="129316" x="7467600" y="5588000"/>
          <p14:tracePt t="129323" x="7442200" y="5545138"/>
          <p14:tracePt t="129331" x="7435850" y="5532438"/>
          <p14:tracePt t="129338" x="7423150" y="5489575"/>
          <p14:tracePt t="129345" x="7412038" y="5457825"/>
          <p14:tracePt t="129353" x="7412038" y="5438775"/>
          <p14:tracePt t="129360" x="7405688" y="5408613"/>
          <p14:tracePt t="129368" x="7405688" y="5389563"/>
          <p14:tracePt t="129375" x="7405688" y="5359400"/>
          <p14:tracePt t="129390" x="7405688" y="5334000"/>
          <p14:tracePt t="129398" x="7405688" y="5303838"/>
          <p14:tracePt t="129405" x="7405688" y="5297488"/>
          <p14:tracePt t="129413" x="7412038" y="5267325"/>
          <p14:tracePt t="129420" x="7429500" y="5235575"/>
          <p14:tracePt t="129427" x="7429500" y="5224463"/>
          <p14:tracePt t="129434" x="7448550" y="5205413"/>
          <p14:tracePt t="129442" x="7461250" y="5180013"/>
          <p14:tracePt t="129449" x="7478713" y="5168900"/>
          <p14:tracePt t="129457" x="7485063" y="5149850"/>
          <p14:tracePt t="129464" x="7504113" y="5137150"/>
          <p14:tracePt t="129472" x="7523163" y="5113338"/>
          <p14:tracePt t="129480" x="7523163" y="5106988"/>
          <p14:tracePt t="129487" x="7540625" y="5100638"/>
          <p14:tracePt t="129495" x="7566025" y="5087938"/>
          <p14:tracePt t="129502" x="7572375" y="5081588"/>
          <p14:tracePt t="129510" x="7583488" y="5081588"/>
          <p14:tracePt t="129518" x="7608888" y="5075238"/>
          <p14:tracePt t="129525" x="7621588" y="5075238"/>
          <p14:tracePt t="129534" x="7645400" y="5068888"/>
          <p14:tracePt t="129540" x="7664450" y="5068888"/>
          <p14:tracePt t="129548" x="7688263" y="5068888"/>
          <p14:tracePt t="129555" x="7707313" y="5068888"/>
          <p14:tracePt t="129563" x="7743825" y="5068888"/>
          <p14:tracePt t="129570" x="7756525" y="5068888"/>
          <p14:tracePt t="129578" x="7781925" y="5068888"/>
          <p14:tracePt t="129585" x="7818438" y="5068888"/>
          <p14:tracePt t="129593" x="7831138" y="5068888"/>
          <p14:tracePt t="129601" x="7854950" y="5068888"/>
          <p14:tracePt t="129608" x="7874000" y="5075238"/>
          <p14:tracePt t="129616" x="7886700" y="5075238"/>
          <p14:tracePt t="129623" x="7897813" y="5081588"/>
          <p14:tracePt t="129631" x="7916863" y="5081588"/>
          <p14:tracePt t="129638" x="7935913" y="5087938"/>
          <p14:tracePt t="129645" x="7948613" y="5094288"/>
          <p14:tracePt t="129653" x="7972425" y="5113338"/>
          <p14:tracePt t="129660" x="7985125" y="5118100"/>
          <p14:tracePt t="129668" x="7991475" y="5118100"/>
          <p14:tracePt t="129675" x="8008938" y="5130800"/>
          <p14:tracePt t="129683" x="8027988" y="5143500"/>
          <p14:tracePt t="129690" x="8034338" y="5149850"/>
          <p14:tracePt t="129698" x="8047038" y="5162550"/>
          <p14:tracePt t="129705" x="8064500" y="5180013"/>
          <p14:tracePt t="129713" x="8064500" y="5186363"/>
          <p14:tracePt t="129720" x="8070850" y="5199063"/>
          <p14:tracePt t="129728" x="8077200" y="5211763"/>
          <p14:tracePt t="129735" x="8077200" y="5218113"/>
          <p14:tracePt t="129743" x="8077200" y="5224463"/>
          <p14:tracePt t="129750" x="8083550" y="5229225"/>
          <p14:tracePt t="129764" x="8083550" y="5235575"/>
          <p14:tracePt t="129772" x="8083550" y="5241925"/>
          <p14:tracePt t="130044" x="8070850" y="5235575"/>
          <p14:tracePt t="130051" x="8053388" y="5229225"/>
          <p14:tracePt t="130059" x="8021638" y="5224463"/>
          <p14:tracePt t="130067" x="7997825" y="5218113"/>
          <p14:tracePt t="130073" x="7916863" y="5199063"/>
          <p14:tracePt t="130082" x="7831138" y="5180013"/>
          <p14:tracePt t="130088" x="7762875" y="5149850"/>
          <p14:tracePt t="130097" x="7621588" y="5106988"/>
          <p14:tracePt t="130104" x="7448550" y="5068888"/>
          <p14:tracePt t="130111" x="7367588" y="5038725"/>
          <p14:tracePt t="130119" x="7226300" y="4995863"/>
          <p14:tracePt t="130125" x="7108825" y="4964113"/>
          <p14:tracePt t="130134" x="7023100" y="4921250"/>
          <p14:tracePt t="130140" x="6980238" y="4908550"/>
          <p14:tracePt t="130148" x="6911975" y="4865688"/>
          <p14:tracePt t="130155" x="6869113" y="4852988"/>
          <p14:tracePt t="130164" x="6850063" y="4829175"/>
          <p14:tracePt t="130170" x="6837363" y="4816475"/>
          <p14:tracePt t="130177" x="6807200" y="4786313"/>
          <p14:tracePt t="130185" x="6788150" y="4767263"/>
          <p14:tracePt t="130192" x="6788150" y="4760913"/>
          <p14:tracePt t="130200" x="6781800" y="4748213"/>
          <p14:tracePt t="130207" x="6781800" y="4741863"/>
          <p14:tracePt t="130216" x="6781800" y="4730750"/>
          <p14:tracePt t="130222" x="6777038" y="4718050"/>
          <p14:tracePt t="130231" x="6777038" y="4711700"/>
          <p14:tracePt t="130237" x="6770688" y="4699000"/>
          <p14:tracePt t="130245" x="6770688" y="4692650"/>
          <p14:tracePt t="130252" x="6770688" y="4687888"/>
          <p14:tracePt t="130260" x="6770688" y="4681538"/>
          <p14:tracePt t="130267" x="6770688" y="4675188"/>
          <p14:tracePt t="130275" x="6770688" y="4656138"/>
          <p14:tracePt t="130282" x="6770688" y="4649788"/>
          <p14:tracePt t="130290" x="6764338" y="4625975"/>
          <p14:tracePt t="130297" x="6745288" y="4594225"/>
          <p14:tracePt t="130305" x="6738938" y="4581525"/>
          <p14:tracePt t="130313" x="6715125" y="4545013"/>
          <p14:tracePt t="130320" x="6689725" y="4514850"/>
          <p14:tracePt t="130328" x="6672263" y="4489450"/>
          <p14:tracePt t="130335" x="6646863" y="4471988"/>
          <p14:tracePt t="130343" x="6627813" y="4446588"/>
          <p14:tracePt t="130350" x="6621463" y="4440238"/>
          <p14:tracePt t="130358" x="6616700" y="4433888"/>
          <p14:tracePt t="130365" x="6610350" y="4427538"/>
          <p14:tracePt t="130373" x="6604000" y="4421188"/>
          <p14:tracePt t="130381" x="6604000" y="4416425"/>
          <p14:tracePt t="130388" x="6604000" y="4410075"/>
          <p14:tracePt t="130403" x="6604000" y="4403725"/>
          <p14:tracePt t="130410" x="6591300" y="4403725"/>
          <p14:tracePt t="130418" x="6584950" y="4403725"/>
          <p14:tracePt t="130425" x="6578600" y="4403725"/>
          <p14:tracePt t="130433" x="6565900" y="4397375"/>
          <p14:tracePt t="130440" x="6548438" y="4397375"/>
          <p14:tracePt t="130448" x="6535738" y="4397375"/>
          <p14:tracePt t="130455" x="6523038" y="4397375"/>
          <p14:tracePt t="130464" x="6505575" y="4397375"/>
          <p14:tracePt t="130470" x="6499225" y="4397375"/>
          <p14:tracePt t="130478" x="6486525" y="4397375"/>
          <p14:tracePt t="130485" x="6473825" y="4397375"/>
          <p14:tracePt t="130493" x="6461125" y="4391025"/>
          <p14:tracePt t="130500" x="6456363" y="4391025"/>
          <p14:tracePt t="130508" x="6450013" y="4384675"/>
          <p14:tracePt t="130517" x="6450013" y="4378325"/>
          <p14:tracePt t="130522" x="6443663" y="4378325"/>
          <p14:tracePt t="130532" x="6430963" y="4371975"/>
          <p14:tracePt t="130537" x="6424613" y="4371975"/>
          <p14:tracePt t="130568" x="6424613" y="4367213"/>
          <p14:tracePt t="130583" x="6424613" y="4360863"/>
          <p14:tracePt t="130597" x="6424613" y="4354513"/>
          <p14:tracePt t="130605" x="6424613" y="4348163"/>
          <p14:tracePt t="130620" x="6424613" y="4341813"/>
          <p14:tracePt t="130771" x="6430963" y="4348163"/>
          <p14:tracePt t="130786" x="6437313" y="4354513"/>
          <p14:tracePt t="130793" x="6450013" y="4367213"/>
          <p14:tracePt t="130802" x="6450013" y="4371975"/>
          <p14:tracePt t="130808" x="6456363" y="4371975"/>
          <p14:tracePt t="130817" x="6461125" y="4384675"/>
          <p14:tracePt t="130823" x="6467475" y="4397375"/>
          <p14:tracePt t="130833" x="6467475" y="4403725"/>
          <p14:tracePt t="130838" x="6467475" y="4421188"/>
          <p14:tracePt t="130848" x="6467475" y="4440238"/>
          <p14:tracePt t="130853" x="6467475" y="4452938"/>
          <p14:tracePt t="130861" x="6467475" y="4483100"/>
          <p14:tracePt t="130868" x="6467475" y="4502150"/>
          <p14:tracePt t="130877" x="6467475" y="4508500"/>
          <p14:tracePt t="130892" x="6456363" y="4594225"/>
          <p14:tracePt t="130899" x="6456363" y="4606925"/>
          <p14:tracePt t="130906" x="6437313" y="4649788"/>
          <p14:tracePt t="130916" x="6437313" y="4681538"/>
          <p14:tracePt t="130921" x="6437313" y="4705350"/>
          <p14:tracePt t="130929" x="6430963" y="4737100"/>
          <p14:tracePt t="130936" x="6430963" y="4797425"/>
          <p14:tracePt t="130943" x="6430963" y="4835525"/>
          <p14:tracePt t="130952" x="6430963" y="4848225"/>
          <p14:tracePt t="130958" x="6430963" y="4878388"/>
          <p14:tracePt t="130965" x="6430963" y="4902200"/>
          <p14:tracePt t="130972" x="6430963" y="4914900"/>
          <p14:tracePt t="130980" x="6430963" y="4953000"/>
          <p14:tracePt t="130987" x="6430963" y="4983163"/>
          <p14:tracePt t="130995" x="6430963" y="5002213"/>
          <p14:tracePt t="131002" x="6430963" y="5026025"/>
          <p14:tracePt t="131010" x="6430963" y="5057775"/>
          <p14:tracePt t="131017" x="6430963" y="5075238"/>
          <p14:tracePt t="131025" x="6430963" y="5094288"/>
          <p14:tracePt t="131033" x="6430963" y="5113338"/>
          <p14:tracePt t="131040" x="6430963" y="5143500"/>
          <p14:tracePt t="131048" x="6430963" y="5156200"/>
          <p14:tracePt t="131055" x="6430963" y="5168900"/>
          <p14:tracePt t="131064" x="6430963" y="5186363"/>
          <p14:tracePt t="131070" x="6430963" y="5192713"/>
          <p14:tracePt t="131079" x="6430963" y="5218113"/>
          <p14:tracePt t="131085" x="6430963" y="5229225"/>
          <p14:tracePt t="131100" x="6430963" y="5241925"/>
          <p14:tracePt t="131108" x="6430963" y="5248275"/>
          <p14:tracePt t="131115" x="6430963" y="5254625"/>
          <p14:tracePt t="131146" x="6430963" y="5260975"/>
          <p14:tracePt t="131229" x="6456363" y="5248275"/>
          <p14:tracePt t="131235" x="6486525" y="5224463"/>
          <p14:tracePt t="131242" x="6516688" y="5199063"/>
          <p14:tracePt t="131249" x="6535738" y="5186363"/>
          <p14:tracePt t="131257" x="6584950" y="5156200"/>
          <p14:tracePt t="131265" x="6616700" y="5118100"/>
          <p14:tracePt t="131272" x="6640513" y="5100638"/>
          <p14:tracePt t="131280" x="6696075" y="5051425"/>
          <p14:tracePt t="131287" x="6751638" y="4995863"/>
          <p14:tracePt t="131295" x="6777038" y="4970463"/>
          <p14:tracePt t="131302" x="6819900" y="4914900"/>
          <p14:tracePt t="131310" x="6869113" y="4872038"/>
          <p14:tracePt t="131317" x="6924675" y="4810125"/>
          <p14:tracePt t="131325" x="6948488" y="4779963"/>
          <p14:tracePt t="131332" x="7004050" y="4724400"/>
          <p14:tracePt t="131340" x="7072313" y="4649788"/>
          <p14:tracePt t="131347" x="7091363" y="4632325"/>
          <p14:tracePt t="131355" x="7121525" y="4600575"/>
          <p14:tracePt t="131366" x="7151688" y="4557713"/>
          <p14:tracePt t="131371" x="7189788" y="4521200"/>
          <p14:tracePt t="131379" x="7219950" y="4495800"/>
          <p14:tracePt t="131386" x="7245350" y="4476750"/>
          <p14:tracePt t="131393" x="7245350" y="4471988"/>
          <p14:tracePt t="131403" x="7275513" y="4452938"/>
          <p14:tracePt t="131408" x="7294563" y="4440238"/>
          <p14:tracePt t="131416" x="7300913" y="4433888"/>
          <p14:tracePt t="131423" x="7312025" y="4421188"/>
          <p14:tracePt t="131431" x="7324725" y="4410075"/>
          <p14:tracePt t="131438" x="7331075" y="4397375"/>
          <p14:tracePt t="131446" x="7337425" y="4391025"/>
          <p14:tracePt t="131453" x="7343775" y="4378325"/>
          <p14:tracePt t="131460" x="7343775" y="4371975"/>
          <p14:tracePt t="131468" x="7343775" y="4367213"/>
          <p14:tracePt t="131476" x="7350125" y="4360863"/>
          <p14:tracePt t="131498" x="7350125" y="4354513"/>
          <p14:tracePt t="131505" x="7356475" y="4348163"/>
          <p14:tracePt t="131514" x="7356475" y="4341813"/>
          <p14:tracePt t="131528" x="7356475" y="4329113"/>
          <p14:tracePt t="131543" x="7356475" y="4322763"/>
          <p14:tracePt t="131558" x="7356475" y="4316413"/>
          <p14:tracePt t="131566" x="7356475" y="4311650"/>
          <p14:tracePt t="131747" x="7362825" y="4311650"/>
          <p14:tracePt t="131753" x="7367588" y="4322763"/>
          <p14:tracePt t="131761" x="7373938" y="4322763"/>
          <p14:tracePt t="131767" x="7380288" y="4335463"/>
          <p14:tracePt t="131775" x="7386638" y="4360863"/>
          <p14:tracePt t="131782" x="7386638" y="4367213"/>
          <p14:tracePt t="131790" x="7386638" y="4371975"/>
          <p14:tracePt t="131797" x="7392988" y="4384675"/>
          <p14:tracePt t="131805" x="7392988" y="4397375"/>
          <p14:tracePt t="131812" x="7399338" y="4410075"/>
          <p14:tracePt t="131819" x="7405688" y="4421188"/>
          <p14:tracePt t="131827" x="7412038" y="4446588"/>
          <p14:tracePt t="131842" x="7416800" y="4471988"/>
          <p14:tracePt t="131850" x="7416800" y="4495800"/>
          <p14:tracePt t="131857" x="7416800" y="4508500"/>
          <p14:tracePt t="131865" x="7423150" y="4532313"/>
          <p14:tracePt t="131872" x="7429500" y="4551363"/>
          <p14:tracePt t="131880" x="7429500" y="4564063"/>
          <p14:tracePt t="131907" x="7429500" y="4643438"/>
          <p14:tracePt t="131910" x="7429500" y="4656138"/>
          <p14:tracePt t="131919" x="7429500" y="4675188"/>
          <p14:tracePt t="131925" x="7429500" y="4699000"/>
          <p14:tracePt t="131932" x="7435850" y="4711700"/>
          <p14:tracePt t="131940" x="7435850" y="4737100"/>
          <p14:tracePt t="131948" x="7435850" y="4754563"/>
          <p14:tracePt t="131955" x="7435850" y="4767263"/>
          <p14:tracePt t="131963" x="7435850" y="4779963"/>
          <p14:tracePt t="131970" x="7435850" y="4797425"/>
          <p14:tracePt t="131978" x="7435850" y="4803775"/>
          <p14:tracePt t="131986" x="7435850" y="4810125"/>
          <p14:tracePt t="131992" x="7435850" y="4841875"/>
          <p14:tracePt t="132000" x="7435850" y="4852988"/>
          <p14:tracePt t="132007" x="7435850" y="4872038"/>
          <p14:tracePt t="132015" x="7435850" y="4891088"/>
          <p14:tracePt t="132022" x="7435850" y="4921250"/>
          <p14:tracePt t="132030" x="7435850" y="4933950"/>
          <p14:tracePt t="132038" x="7435850" y="4953000"/>
          <p14:tracePt t="132045" x="7435850" y="4964113"/>
          <p14:tracePt t="132053" x="7435850" y="4976813"/>
          <p14:tracePt t="132060" x="7435850" y="4983163"/>
          <p14:tracePt t="132070" x="7429500" y="5002213"/>
          <p14:tracePt t="132075" x="7429500" y="5008563"/>
          <p14:tracePt t="132083" x="7423150" y="5019675"/>
          <p14:tracePt t="132090" x="7412038" y="5038725"/>
          <p14:tracePt t="132105" x="7412038" y="5057775"/>
          <p14:tracePt t="132112" x="7405688" y="5068888"/>
          <p14:tracePt t="132120" x="7405688" y="5081588"/>
          <p14:tracePt t="132128" x="7405688" y="5094288"/>
          <p14:tracePt t="132136" x="7399338" y="5118100"/>
          <p14:tracePt t="132150" x="7399338" y="5124450"/>
          <p14:tracePt t="132157" x="7399338" y="5130800"/>
          <p14:tracePt t="132165" x="7399338" y="5137150"/>
          <p14:tracePt t="132173" x="7399338" y="5143500"/>
          <p14:tracePt t="132188" x="7399338" y="5149850"/>
          <p14:tracePt t="132203" x="7392988" y="5156200"/>
          <p14:tracePt t="132210" x="7392988" y="5162550"/>
          <p14:tracePt t="132219" x="7392988" y="5168900"/>
          <p14:tracePt t="132225" x="7392988" y="5173663"/>
          <p14:tracePt t="132233" x="7392988" y="5180013"/>
          <p14:tracePt t="132293" x="7392988" y="5162550"/>
          <p14:tracePt t="132301" x="7392988" y="5156200"/>
          <p14:tracePt t="132308" x="7399338" y="5137150"/>
          <p14:tracePt t="132316" x="7416800" y="5106988"/>
          <p14:tracePt t="132324" x="7429500" y="5100638"/>
          <p14:tracePt t="132331" x="7448550" y="5068888"/>
          <p14:tracePt t="132340" x="7472363" y="5038725"/>
          <p14:tracePt t="132346" x="7497763" y="5019675"/>
          <p14:tracePt t="132354" x="7527925" y="4983163"/>
          <p14:tracePt t="132361" x="7577138" y="4914900"/>
          <p14:tracePt t="132370" x="7602538" y="4884738"/>
          <p14:tracePt t="132376" x="7651750" y="4803775"/>
          <p14:tracePt t="132384" x="7700963" y="4737100"/>
          <p14:tracePt t="132391" x="7726363" y="4692650"/>
          <p14:tracePt t="132398" x="7737475" y="4681538"/>
          <p14:tracePt t="132406" x="7762875" y="4649788"/>
          <p14:tracePt t="132413" x="7781925" y="4632325"/>
          <p14:tracePt t="132421" x="7793038" y="4619625"/>
          <p14:tracePt t="132428" x="7805738" y="4594225"/>
          <p14:tracePt t="132436" x="7818438" y="4576763"/>
          <p14:tracePt t="132443" x="7818438" y="4570413"/>
          <p14:tracePt t="132451" x="7831138" y="4551363"/>
          <p14:tracePt t="132458" x="7837488" y="4532313"/>
          <p14:tracePt t="132465" x="7837488" y="4527550"/>
          <p14:tracePt t="132473" x="7848600" y="4514850"/>
          <p14:tracePt t="132480" x="7848600" y="4508500"/>
          <p14:tracePt t="132488" x="7854950" y="4502150"/>
          <p14:tracePt t="132495" x="7854950" y="4495800"/>
          <p14:tracePt t="132503" x="7861300" y="4495800"/>
          <p14:tracePt t="132520" x="7861300" y="4489450"/>
          <p14:tracePt t="132525" x="7867650" y="4483100"/>
          <p14:tracePt t="132533" x="7867650" y="4476750"/>
          <p14:tracePt t="132540" x="7867650" y="4471988"/>
          <p14:tracePt t="132548" x="7874000" y="4471988"/>
          <p14:tracePt t="132555" x="7874000" y="4465638"/>
          <p14:tracePt t="132563" x="7880350" y="4459288"/>
          <p14:tracePt t="132572" x="7886700" y="4459288"/>
          <p14:tracePt t="132578" x="7893050" y="4452938"/>
          <p14:tracePt t="132586" x="7893050" y="4446588"/>
          <p14:tracePt t="132593" x="7897813" y="4440238"/>
          <p14:tracePt t="132600" x="7904163" y="4433888"/>
          <p14:tracePt t="132608" x="7904163" y="4427538"/>
          <p14:tracePt t="132615" x="7904163" y="4421188"/>
          <p14:tracePt t="132623" x="7910513" y="4421188"/>
          <p14:tracePt t="132630" x="7910513" y="4416425"/>
          <p14:tracePt t="132638" x="7910513" y="4410075"/>
          <p14:tracePt t="132645" x="7916863" y="4410075"/>
          <p14:tracePt t="132653" x="7916863" y="4403725"/>
          <p14:tracePt t="132660" x="7923213" y="4403725"/>
          <p14:tracePt t="132704" x="7929563" y="4403725"/>
          <p14:tracePt t="132712" x="7935913" y="4403725"/>
          <p14:tracePt t="132720" x="7942263" y="4403725"/>
          <p14:tracePt t="132727" x="7948613" y="4403725"/>
          <p14:tracePt t="132736" x="7953375" y="4403725"/>
          <p14:tracePt t="132743" x="7959725" y="4403725"/>
          <p14:tracePt t="132751" x="7966075" y="4403725"/>
          <p14:tracePt t="132758" x="7972425" y="4403725"/>
          <p14:tracePt t="132773" x="7972425" y="4397375"/>
          <p14:tracePt t="132781" x="7978775" y="4397375"/>
          <p14:tracePt t="132788" x="7978775" y="4391025"/>
          <p14:tracePt t="132796" x="7978775" y="4384675"/>
          <p14:tracePt t="132803" x="7991475" y="4384675"/>
          <p14:tracePt t="132811" x="7991475" y="4378325"/>
          <p14:tracePt t="132819" x="8002588" y="4378325"/>
          <p14:tracePt t="132825" x="8008938" y="4371975"/>
          <p14:tracePt t="132833" x="8015288" y="4371975"/>
          <p14:tracePt t="132840" x="8027988" y="4367213"/>
          <p14:tracePt t="132848" x="8040688" y="4367213"/>
          <p14:tracePt t="132863" x="8053388" y="4360863"/>
          <p14:tracePt t="132871" x="8064500" y="4360863"/>
          <p14:tracePt t="132878" x="8070850" y="4360863"/>
          <p14:tracePt t="132887" x="8083550" y="4360863"/>
          <p14:tracePt t="132910" x="8120063" y="4360863"/>
          <p14:tracePt t="132916" x="8132763" y="4360863"/>
          <p14:tracePt t="132923" x="8151813" y="4360863"/>
          <p14:tracePt t="132931" x="8158163" y="4360863"/>
          <p14:tracePt t="132938" x="8181975" y="4360863"/>
          <p14:tracePt t="132946" x="8194675" y="4360863"/>
          <p14:tracePt t="132960" x="8207375" y="4360863"/>
          <p14:tracePt t="132969" x="8213725" y="4360863"/>
          <p14:tracePt t="132975" x="8218488" y="4360863"/>
          <p14:tracePt t="132984" x="8231188" y="4360863"/>
          <p14:tracePt t="132990" x="8243888" y="4360863"/>
          <p14:tracePt t="132998" x="8250238" y="4360863"/>
          <p14:tracePt t="133005" x="8262938" y="4360863"/>
          <p14:tracePt t="133013" x="8267700" y="4360863"/>
          <p14:tracePt t="133021" x="8280400" y="4360863"/>
          <p14:tracePt t="133028" x="8293100" y="4360863"/>
          <p14:tracePt t="133036" x="8299450" y="4360863"/>
          <p14:tracePt t="133043" x="8305800" y="4367213"/>
          <p14:tracePt t="133052" x="8305800" y="4371975"/>
          <p14:tracePt t="133058" x="8305800" y="4378325"/>
          <p14:tracePt t="133066" x="8312150" y="4378325"/>
          <p14:tracePt t="133073" x="8312150" y="4384675"/>
          <p14:tracePt t="133081" x="8318500" y="4391025"/>
          <p14:tracePt t="133088" x="8318500" y="4397375"/>
          <p14:tracePt t="133096" x="8318500" y="4403725"/>
          <p14:tracePt t="133103" x="8318500" y="4416425"/>
          <p14:tracePt t="133111" x="8323263" y="4421188"/>
          <p14:tracePt t="133119" x="8329613" y="4421188"/>
          <p14:tracePt t="133125" x="8329613" y="4427538"/>
          <p14:tracePt t="133133" x="8342313" y="4440238"/>
          <p14:tracePt t="133140" x="8348663" y="4446588"/>
          <p14:tracePt t="133148" x="8348663" y="4452938"/>
          <p14:tracePt t="133156" x="8355013" y="4465638"/>
          <p14:tracePt t="133163" x="8361363" y="4476750"/>
          <p14:tracePt t="133172" x="8361363" y="4483100"/>
          <p14:tracePt t="133178" x="8367713" y="4495800"/>
          <p14:tracePt t="133186" x="8367713" y="4514850"/>
          <p14:tracePt t="133193" x="8372475" y="4527550"/>
          <p14:tracePt t="133203" x="8378825" y="4551363"/>
          <p14:tracePt t="133208" x="8378825" y="4576763"/>
          <p14:tracePt t="133223" x="8378825" y="4600575"/>
          <p14:tracePt t="133231" x="8378825" y="4613275"/>
          <p14:tracePt t="133238" x="8378825" y="4625975"/>
          <p14:tracePt t="133246" x="8378825" y="4637088"/>
          <p14:tracePt t="133253" x="8378825" y="4649788"/>
          <p14:tracePt t="133261" x="8378825" y="4668838"/>
          <p14:tracePt t="133270" x="8378825" y="4675188"/>
          <p14:tracePt t="133275" x="8378825" y="4681538"/>
          <p14:tracePt t="133283" x="8372475" y="4692650"/>
          <p14:tracePt t="133290" x="8372475" y="4705350"/>
          <p14:tracePt t="133299" x="8372475" y="4724400"/>
          <p14:tracePt t="133305" x="8367713" y="4754563"/>
          <p14:tracePt t="133313" x="8367713" y="4760913"/>
          <p14:tracePt t="133321" x="8355013" y="4779963"/>
          <p14:tracePt t="133328" x="8348663" y="4803775"/>
          <p14:tracePt t="133336" x="8342313" y="4816475"/>
          <p14:tracePt t="133343" x="8335963" y="4829175"/>
          <p14:tracePt t="133352" x="8329613" y="4841875"/>
          <p14:tracePt t="133358" x="8323263" y="4852988"/>
          <p14:tracePt t="133365" x="8318500" y="4865688"/>
          <p14:tracePt t="133373" x="8312150" y="4884738"/>
          <p14:tracePt t="133381" x="8305800" y="4884738"/>
          <p14:tracePt t="133390" x="8299450" y="4897438"/>
          <p14:tracePt t="133396" x="8286750" y="4902200"/>
          <p14:tracePt t="133403" x="8274050" y="4914900"/>
          <p14:tracePt t="133410" x="8274050" y="4921250"/>
          <p14:tracePt t="133419" x="8262938" y="4927600"/>
          <p14:tracePt t="133425" x="8250238" y="4933950"/>
          <p14:tracePt t="133433" x="8243888" y="4933950"/>
          <p14:tracePt t="133440" x="8231188" y="4946650"/>
          <p14:tracePt t="133448" x="8213725" y="4946650"/>
          <p14:tracePt t="133455" x="8201025" y="4946650"/>
          <p14:tracePt t="133463" x="8162925" y="4964113"/>
          <p14:tracePt t="133471" x="8139113" y="4970463"/>
          <p14:tracePt t="133478" x="8113713" y="4970463"/>
          <p14:tracePt t="133486" x="8102600" y="4976813"/>
          <p14:tracePt t="133493" x="8089900" y="4976813"/>
          <p14:tracePt t="133502" x="8064500" y="4983163"/>
          <p14:tracePt t="133508" x="8058150" y="4983163"/>
          <p14:tracePt t="133516" x="8034338" y="4983163"/>
          <p14:tracePt t="133523" x="8015288" y="4983163"/>
          <p14:tracePt t="133531" x="8002588" y="4983163"/>
          <p14:tracePt t="133538" x="7985125" y="4983163"/>
          <p14:tracePt t="133546" x="7966075" y="4983163"/>
          <p14:tracePt t="133553" x="7959725" y="4983163"/>
          <p14:tracePt t="133561" x="7942263" y="4983163"/>
          <p14:tracePt t="133569" x="7923213" y="4983163"/>
          <p14:tracePt t="133575" x="7893050" y="4983163"/>
          <p14:tracePt t="133583" x="7874000" y="4983163"/>
          <p14:tracePt t="133590" x="7861300" y="4983163"/>
          <p14:tracePt t="133598" x="7842250" y="4983163"/>
          <p14:tracePt t="133605" x="7831138" y="4983163"/>
          <p14:tracePt t="133613" x="7818438" y="4983163"/>
          <p14:tracePt t="133621" x="7812088" y="4983163"/>
          <p14:tracePt t="133636" x="7799388" y="4983163"/>
          <p14:tracePt t="133643" x="7793038" y="4983163"/>
          <p14:tracePt t="133653" x="7788275" y="4983163"/>
          <p14:tracePt t="133658" x="7775575" y="4983163"/>
          <p14:tracePt t="133666" x="7762875" y="4983163"/>
          <p14:tracePt t="133673" x="7750175" y="4983163"/>
          <p14:tracePt t="133681" x="7737475" y="4989513"/>
          <p14:tracePt t="133689" x="7720013" y="4989513"/>
          <p14:tracePt t="133695" x="7713663" y="4989513"/>
          <p14:tracePt t="133703" x="7707313" y="4989513"/>
          <p14:tracePt t="133711" x="7688263" y="4995863"/>
          <p14:tracePt t="133719" x="7681913" y="4995863"/>
          <p14:tracePt t="133725" x="7677150" y="5002213"/>
          <p14:tracePt t="133733" x="7658100" y="5002213"/>
          <p14:tracePt t="133755" x="7651750" y="5002213"/>
          <p14:tracePt t="133763" x="7645400" y="5002213"/>
          <p14:tracePt t="133771" x="7639050" y="5002213"/>
          <p14:tracePt t="133778" x="7639050" y="5008563"/>
          <p14:tracePt t="133786" x="7632700" y="5008563"/>
          <p14:tracePt t="133803" x="7627938" y="5008563"/>
          <p14:tracePt t="133808" x="7627938" y="5013325"/>
          <p14:tracePt t="133816" x="7621588" y="5019675"/>
          <p14:tracePt t="133823" x="7615238" y="5019675"/>
          <p14:tracePt t="133831" x="7608888" y="5026025"/>
          <p14:tracePt t="133838" x="7602538" y="5032375"/>
          <p14:tracePt t="133846" x="7596188" y="5038725"/>
          <p14:tracePt t="133861" x="7589838" y="5051425"/>
          <p14:tracePt t="133869" x="7577138" y="5057775"/>
          <p14:tracePt t="133876" x="7566025" y="5062538"/>
          <p14:tracePt t="133888" x="7559675" y="5075238"/>
          <p14:tracePt t="133892" x="7546975" y="5087938"/>
          <p14:tracePt t="133898" x="7534275" y="5100638"/>
          <p14:tracePt t="133908" x="7527925" y="5113338"/>
          <p14:tracePt t="133913" x="7523163" y="5130800"/>
          <p14:tracePt t="133921" x="7523163" y="5137150"/>
          <p14:tracePt t="133928" x="7523163" y="5143500"/>
          <p14:tracePt t="133936" x="7516813" y="5156200"/>
          <p14:tracePt t="133943" x="7516813" y="5162550"/>
          <p14:tracePt t="133958" x="7516813" y="5168900"/>
          <p14:tracePt t="134019" x="7516813" y="5173663"/>
          <p14:tracePt t="134034" x="7516813" y="5180013"/>
          <p14:tracePt t="134049" x="7516813" y="5186363"/>
          <p14:tracePt t="134056" x="7510463" y="5192713"/>
          <p14:tracePt t="134063" x="7510463" y="5199063"/>
          <p14:tracePt t="134072" x="7510463" y="5205413"/>
          <p14:tracePt t="134079" x="7510463" y="5218113"/>
          <p14:tracePt t="134087" x="7510463" y="5224463"/>
          <p14:tracePt t="134093" x="7510463" y="5229225"/>
          <p14:tracePt t="134104" x="7510463" y="5248275"/>
          <p14:tracePt t="134108" x="7510463" y="5260975"/>
          <p14:tracePt t="134116" x="7510463" y="5267325"/>
          <p14:tracePt t="134123" x="7516813" y="5278438"/>
          <p14:tracePt t="134131" x="7534275" y="5310188"/>
          <p14:tracePt t="134140" x="7540625" y="5310188"/>
          <p14:tracePt t="134161" x="7546975" y="5316538"/>
          <p14:tracePt t="134191" x="7546975" y="5322888"/>
          <p14:tracePt t="134206" x="7546975" y="5329238"/>
          <p14:tracePt t="134213" x="7546975" y="5334000"/>
          <p14:tracePt t="134228" x="7546975" y="5340350"/>
          <p14:tracePt t="134237" x="7546975" y="5346700"/>
          <p14:tracePt t="134253" x="7546975" y="5353050"/>
          <p14:tracePt t="134258" x="7546975" y="5359400"/>
          <p14:tracePt t="134266" x="7546975" y="5372100"/>
          <p14:tracePt t="134273" x="7546975" y="5384800"/>
          <p14:tracePt t="134281" x="7546975" y="5389563"/>
          <p14:tracePt t="134288" x="7546975" y="5402263"/>
          <p14:tracePt t="134296" x="7540625" y="5414963"/>
          <p14:tracePt t="134303" x="7534275" y="5427663"/>
          <p14:tracePt t="134311" x="7534275" y="5434013"/>
          <p14:tracePt t="134320" x="7527925" y="5438775"/>
          <p14:tracePt t="134326" x="7523163" y="5451475"/>
          <p14:tracePt t="134333" x="7516813" y="5457825"/>
          <p14:tracePt t="134341" x="7510463" y="5470525"/>
          <p14:tracePt t="134349" x="7504113" y="5476875"/>
          <p14:tracePt t="134357" x="7497763" y="5489575"/>
          <p14:tracePt t="134363" x="7491413" y="5489575"/>
          <p14:tracePt t="134372" x="7478713" y="5494338"/>
          <p14:tracePt t="134378" x="7472363" y="5494338"/>
          <p14:tracePt t="134386" x="7467600" y="5494338"/>
          <p14:tracePt t="134439" x="7467600" y="5489575"/>
          <p14:tracePt t="134446" x="7461250" y="5483225"/>
          <p14:tracePt t="134453" x="7461250" y="5470525"/>
          <p14:tracePt t="134469" x="7448550" y="5457825"/>
          <p14:tracePt t="134476" x="7448550" y="5438775"/>
          <p14:tracePt t="134483" x="7448550" y="5434013"/>
          <p14:tracePt t="134491" x="7448550" y="5408613"/>
          <p14:tracePt t="134499" x="7448550" y="5389563"/>
          <p14:tracePt t="134506" x="7448550" y="5384800"/>
          <p14:tracePt t="134513" x="7448550" y="5372100"/>
          <p14:tracePt t="134521" x="7448550" y="5359400"/>
          <p14:tracePt t="134528" x="7454900" y="5346700"/>
          <p14:tracePt t="134537" x="7461250" y="5334000"/>
          <p14:tracePt t="134543" x="7461250" y="5322888"/>
          <p14:tracePt t="134553" x="7461250" y="5303838"/>
          <p14:tracePt t="134558" x="7461250" y="5291138"/>
          <p14:tracePt t="134566" x="7461250" y="5284788"/>
          <p14:tracePt t="134573" x="7467600" y="5273675"/>
          <p14:tracePt t="134581" x="7472363" y="5267325"/>
          <p14:tracePt t="134589" x="7472363" y="5241925"/>
          <p14:tracePt t="134597" x="7497763" y="5224463"/>
          <p14:tracePt t="134604" x="7504113" y="5218113"/>
          <p14:tracePt t="134611" x="7504113" y="5205413"/>
          <p14:tracePt t="134620" x="7510463" y="5199063"/>
          <p14:tracePt t="134626" x="7516813" y="5192713"/>
          <p14:tracePt t="134633" x="7516813" y="5186363"/>
          <p14:tracePt t="134641" x="7523163" y="5186363"/>
          <p14:tracePt t="134649" x="7527925" y="5180013"/>
          <p14:tracePt t="134663" x="7534275" y="5180013"/>
          <p14:tracePt t="134673" x="7534275" y="5173663"/>
          <p14:tracePt t="134678" x="7540625" y="5168900"/>
          <p14:tracePt t="134693" x="7553325" y="5162550"/>
          <p14:tracePt t="134702" x="7559675" y="5156200"/>
          <p14:tracePt t="134708" x="7566025" y="5149850"/>
          <p14:tracePt t="134715" x="7577138" y="5149850"/>
          <p14:tracePt t="134723" x="7589838" y="5143500"/>
          <p14:tracePt t="134730" x="7602538" y="5143500"/>
          <p14:tracePt t="134738" x="7627938" y="5143500"/>
          <p14:tracePt t="134745" x="7645400" y="5143500"/>
          <p14:tracePt t="134754" x="7651750" y="5143500"/>
          <p14:tracePt t="134760" x="7670800" y="5143500"/>
          <p14:tracePt t="134775" x="7677150" y="5143500"/>
          <p14:tracePt t="134783" x="7688263" y="5143500"/>
          <p14:tracePt t="134790" x="7700963" y="5143500"/>
          <p14:tracePt t="134799" x="7707313" y="5143500"/>
          <p14:tracePt t="134805" x="7726363" y="5143500"/>
          <p14:tracePt t="134828" x="7732713" y="5143500"/>
          <p14:tracePt t="134843" x="7732713" y="5149850"/>
          <p14:tracePt t="134852" x="7737475" y="5156200"/>
          <p14:tracePt t="134858" x="7743825" y="5168900"/>
          <p14:tracePt t="134865" x="7750175" y="5180013"/>
          <p14:tracePt t="134873" x="7756525" y="5186363"/>
          <p14:tracePt t="134881" x="7762875" y="5205413"/>
          <p14:tracePt t="134888" x="7769225" y="5218113"/>
          <p14:tracePt t="134895" x="7775575" y="5229225"/>
          <p14:tracePt t="134903" x="7788275" y="5248275"/>
          <p14:tracePt t="134910" x="7793038" y="5260975"/>
          <p14:tracePt t="134918" x="7799388" y="5273675"/>
          <p14:tracePt t="134925" x="7799388" y="5284788"/>
          <p14:tracePt t="134933" x="7799388" y="5303838"/>
          <p14:tracePt t="134940" x="7799388" y="5310188"/>
          <p14:tracePt t="134948" x="7799388" y="5329238"/>
          <p14:tracePt t="134955" x="7799388" y="5359400"/>
          <p14:tracePt t="134963" x="7799388" y="5365750"/>
          <p14:tracePt t="134970" x="7799388" y="5395913"/>
          <p14:tracePt t="134978" x="7799388" y="5434013"/>
          <p14:tracePt t="134986" x="7799388" y="5470525"/>
          <p14:tracePt t="134993" x="7799388" y="5483225"/>
          <p14:tracePt t="135002" x="7799388" y="5513388"/>
          <p14:tracePt t="135008" x="7799388" y="5538788"/>
          <p14:tracePt t="135015" x="7799388" y="5549900"/>
          <p14:tracePt t="135023" x="7799388" y="5568950"/>
          <p14:tracePt t="135030" x="7793038" y="5581650"/>
          <p14:tracePt t="135038" x="7793038" y="5588000"/>
          <p14:tracePt t="135045" x="7781925" y="5599113"/>
          <p14:tracePt t="135053" x="7781925" y="5605463"/>
          <p14:tracePt t="135060" x="7775575" y="5618163"/>
          <p14:tracePt t="135069" x="7762875" y="5624513"/>
          <p14:tracePt t="135075" x="7750175" y="5630863"/>
          <p14:tracePt t="135083" x="7737475" y="5643563"/>
          <p14:tracePt t="135090" x="7726363" y="5649913"/>
          <p14:tracePt t="135098" x="7720013" y="5654675"/>
          <p14:tracePt t="135105" x="7707313" y="5661025"/>
          <p14:tracePt t="135113" x="7700963" y="5667375"/>
          <p14:tracePt t="135122" x="7681913" y="5673725"/>
          <p14:tracePt t="135135" x="7670800" y="5680075"/>
          <p14:tracePt t="135143" x="7664450" y="5680075"/>
          <p14:tracePt t="135152" x="7651750" y="5686425"/>
          <p14:tracePt t="135158" x="7639050" y="5686425"/>
          <p14:tracePt t="135165" x="7632700" y="5692775"/>
          <p14:tracePt t="135173" x="7627938" y="5699125"/>
          <p14:tracePt t="135203" x="7621588" y="5705475"/>
          <p14:tracePt t="135210" x="7615238" y="5705475"/>
          <p14:tracePt t="135225" x="7608888" y="5705475"/>
          <p14:tracePt t="135233" x="7602538" y="5705475"/>
          <p14:tracePt t="135240" x="7589838" y="5705475"/>
          <p14:tracePt t="135248" x="7577138" y="5699125"/>
          <p14:tracePt t="135255" x="7572375" y="5699125"/>
          <p14:tracePt t="135263" x="7559675" y="5692775"/>
          <p14:tracePt t="135271" x="7540625" y="5680075"/>
          <p14:tracePt t="135278" x="7534275" y="5673725"/>
          <p14:tracePt t="135286" x="7527925" y="5673725"/>
          <p14:tracePt t="135292" x="7516813" y="5661025"/>
          <p14:tracePt t="135302" x="7504113" y="5654675"/>
          <p14:tracePt t="135308" x="7504113" y="5649913"/>
          <p14:tracePt t="135315" x="7497763" y="5643563"/>
          <p14:tracePt t="135323" x="7478713" y="5630863"/>
          <p14:tracePt t="135331" x="7478713" y="5624513"/>
          <p14:tracePt t="135338" x="7467600" y="5611813"/>
          <p14:tracePt t="135345" x="7442200" y="5605463"/>
          <p14:tracePt t="135353" x="7435850" y="5605463"/>
          <p14:tracePt t="135360" x="7429500" y="5599113"/>
          <p14:tracePt t="135368" x="7423150" y="5594350"/>
          <p14:tracePt t="135405" x="7423150" y="5588000"/>
          <p14:tracePt t="135413" x="7416800" y="5575300"/>
          <p14:tracePt t="135421" x="7416800" y="5556250"/>
          <p14:tracePt t="135428" x="7416800" y="5549900"/>
          <p14:tracePt t="135436" x="7416800" y="5545138"/>
          <p14:tracePt t="135443" x="7416800" y="5519738"/>
          <p14:tracePt t="135458" x="7416800" y="5500688"/>
          <p14:tracePt t="135465" x="7416800" y="5489575"/>
          <p14:tracePt t="135473" x="7416800" y="5483225"/>
          <p14:tracePt t="135480" x="7416800" y="5464175"/>
          <p14:tracePt t="135488" x="7416800" y="5445125"/>
          <p14:tracePt t="135495" x="7416800" y="5434013"/>
          <p14:tracePt t="135503" x="7416800" y="5421313"/>
          <p14:tracePt t="135510" x="7416800" y="5389563"/>
          <p14:tracePt t="135518" x="7416800" y="5365750"/>
          <p14:tracePt t="135525" x="7423150" y="5334000"/>
          <p14:tracePt t="135533" x="7423150" y="5316538"/>
          <p14:tracePt t="135540" x="7435850" y="5310188"/>
          <p14:tracePt t="135548" x="7435850" y="5297488"/>
          <p14:tracePt t="135555" x="7435850" y="5284788"/>
          <p14:tracePt t="135563" x="7435850" y="5273675"/>
          <p14:tracePt t="135570" x="7448550" y="5267325"/>
          <p14:tracePt t="135578" x="7448550" y="5254625"/>
          <p14:tracePt t="135586" x="7461250" y="5248275"/>
          <p14:tracePt t="135593" x="7467600" y="5241925"/>
          <p14:tracePt t="135601" x="7478713" y="5235575"/>
          <p14:tracePt t="135608" x="7485063" y="5218113"/>
          <p14:tracePt t="135615" x="7497763" y="5211763"/>
          <p14:tracePt t="135623" x="7504113" y="5199063"/>
          <p14:tracePt t="135630" x="7510463" y="5199063"/>
          <p14:tracePt t="135638" x="7516813" y="5192713"/>
          <p14:tracePt t="135645" x="7523163" y="5186363"/>
          <p14:tracePt t="135653" x="7527925" y="5180013"/>
          <p14:tracePt t="135660" x="7527925" y="5168900"/>
          <p14:tracePt t="135668" x="7534275" y="5162550"/>
          <p14:tracePt t="135675" x="7534275" y="5156200"/>
          <p14:tracePt t="135683" x="7540625" y="5156200"/>
          <p14:tracePt t="142137" x="7553325" y="5156200"/>
          <p14:tracePt t="142139" x="7559675" y="5168900"/>
          <p14:tracePt t="142144" x="7615238" y="5211763"/>
          <p14:tracePt t="142149" x="7762875" y="5284788"/>
          <p14:tracePt t="142156" x="7793038" y="5291138"/>
          <p14:tracePt t="142164" x="7848600" y="5322888"/>
          <p14:tracePt t="142171" x="7897813" y="5340350"/>
          <p14:tracePt t="142179" x="7929563" y="5353050"/>
          <p14:tracePt t="142185" x="7985125" y="5378450"/>
          <p14:tracePt t="142193" x="8027988" y="5395913"/>
          <p14:tracePt t="142200" x="8040688" y="5408613"/>
          <p14:tracePt t="142208" x="8058150" y="5427663"/>
          <p14:tracePt t="142215" x="8096250" y="5434013"/>
          <p14:tracePt t="142223" x="8120063" y="5438775"/>
          <p14:tracePt t="142230" x="8151813" y="5451475"/>
          <p14:tracePt t="142238" x="8175625" y="5451475"/>
          <p14:tracePt t="142245" x="8224838" y="5464175"/>
          <p14:tracePt t="142253" x="8243888" y="5464175"/>
          <p14:tracePt t="142260" x="8262938" y="5470525"/>
          <p14:tracePt t="142268" x="8286750" y="5476875"/>
          <p14:tracePt t="142278" x="8299450" y="5476875"/>
          <p14:tracePt t="142283" x="8318500" y="5489575"/>
          <p14:tracePt t="142291" x="8329613" y="5494338"/>
          <p14:tracePt t="142299" x="8335963" y="5500688"/>
          <p14:tracePt t="142336" x="8335963" y="5507038"/>
          <p14:tracePt t="142389" x="8335963" y="5500688"/>
          <p14:tracePt t="142396" x="8323263" y="5489575"/>
          <p14:tracePt t="142404" x="8318500" y="5489575"/>
          <p14:tracePt t="142412" x="8312150" y="5483225"/>
          <p14:tracePt t="142419" x="8305800" y="5476875"/>
          <p14:tracePt t="142434" x="8299450" y="5470525"/>
          <p14:tracePt t="142449" x="8293100" y="5464175"/>
          <p14:tracePt t="142457" x="8286750" y="5464175"/>
          <p14:tracePt t="142465" x="8286750" y="5457825"/>
          <p14:tracePt t="142472" x="8280400" y="5457825"/>
          <p14:tracePt t="142479" x="8280400" y="5451475"/>
          <p14:tracePt t="142487" x="8274050" y="5445125"/>
          <p14:tracePt t="142495" x="8267700" y="5438775"/>
          <p14:tracePt t="142509" x="8262938" y="5434013"/>
          <p14:tracePt t="142516" x="8262938" y="5421313"/>
          <p14:tracePt t="142524" x="8256588" y="5414963"/>
          <p14:tracePt t="142531" x="8250238" y="5395913"/>
          <p14:tracePt t="142539" x="8237538" y="5384800"/>
          <p14:tracePt t="142548" x="8231188" y="5372100"/>
          <p14:tracePt t="142554" x="8218488" y="5353050"/>
          <p14:tracePt t="142562" x="8201025" y="5329238"/>
          <p14:tracePt t="142569" x="8201025" y="5322888"/>
          <p14:tracePt t="142579" x="8194675" y="5322888"/>
          <p14:tracePt t="142584" x="8181975" y="5303838"/>
          <p14:tracePt t="142592" x="8181975" y="5297488"/>
          <p14:tracePt t="142607" x="8181975" y="5291138"/>
          <p14:tracePt t="142622" x="8181975" y="5284788"/>
          <p14:tracePt t="142711" x="8181975" y="5278438"/>
          <p14:tracePt t="142727" x="8188325" y="5278438"/>
          <p14:tracePt t="142734" x="8201025" y="5273675"/>
          <p14:tracePt t="142742" x="8213725" y="5267325"/>
          <p14:tracePt t="142749" x="8218488" y="5260975"/>
          <p14:tracePt t="142756" x="8224838" y="5260975"/>
          <p14:tracePt t="142764" x="8237538" y="5254625"/>
          <p14:tracePt t="142772" x="8243888" y="5254625"/>
          <p14:tracePt t="142779" x="8243888" y="5248275"/>
          <p14:tracePt t="142787" x="8256588" y="5235575"/>
          <p14:tracePt t="142795" x="8267700" y="5229225"/>
          <p14:tracePt t="142801" x="8280400" y="5218113"/>
          <p14:tracePt t="142809" x="8299450" y="5199063"/>
          <p14:tracePt t="142824" x="8312150" y="5199063"/>
          <p14:tracePt t="142831" x="8323263" y="5186363"/>
          <p14:tracePt t="142839" x="8335963" y="5180013"/>
          <p14:tracePt t="142854" x="8342313" y="5180013"/>
          <p14:tracePt t="142864" x="8348663" y="5180013"/>
          <p14:tracePt t="142869" x="8361363" y="5180013"/>
          <p14:tracePt t="142878" x="8372475" y="5180013"/>
          <p14:tracePt t="142895" x="8391525" y="5180013"/>
          <p14:tracePt t="142899" x="8410575" y="5180013"/>
          <p14:tracePt t="142906" x="8428038" y="5180013"/>
          <p14:tracePt t="142914" x="8440738" y="5180013"/>
          <p14:tracePt t="142922" x="8453438" y="5180013"/>
          <p14:tracePt t="142929" x="8472488" y="5186363"/>
          <p14:tracePt t="142936" x="8483600" y="5192713"/>
          <p14:tracePt t="142945" x="8496300" y="5199063"/>
          <p14:tracePt t="142959" x="8509000" y="5211763"/>
          <p14:tracePt t="142966" x="8509000" y="5218113"/>
          <p14:tracePt t="142974" x="8515350" y="5229225"/>
          <p14:tracePt t="142981" x="8521700" y="5248275"/>
          <p14:tracePt t="142989" x="8521700" y="5254625"/>
          <p14:tracePt t="142998" x="8521700" y="5273675"/>
          <p14:tracePt t="143004" x="8528050" y="5284788"/>
          <p14:tracePt t="143012" x="8532813" y="5310188"/>
          <p14:tracePt t="143019" x="8539163" y="5322888"/>
          <p14:tracePt t="143028" x="8545513" y="5340350"/>
          <p14:tracePt t="143034" x="8545513" y="5346700"/>
          <p14:tracePt t="143042" x="8545513" y="5365750"/>
          <p14:tracePt t="143049" x="8545513" y="5384800"/>
          <p14:tracePt t="143057" x="8545513" y="5395913"/>
          <p14:tracePt t="143064" x="8545513" y="5414963"/>
          <p14:tracePt t="143071" x="8545513" y="5434013"/>
          <p14:tracePt t="143079" x="8539163" y="5464175"/>
          <p14:tracePt t="143086" x="8539163" y="5476875"/>
          <p14:tracePt t="143095" x="8528050" y="5494338"/>
          <p14:tracePt t="143101" x="8502650" y="5519738"/>
          <p14:tracePt t="143110" x="8496300" y="5519738"/>
          <p14:tracePt t="143116" x="8483600" y="5538788"/>
          <p14:tracePt t="143124" x="8466138" y="5556250"/>
          <p14:tracePt t="143132" x="8459788" y="5556250"/>
          <p14:tracePt t="143139" x="8440738" y="5568950"/>
          <p14:tracePt t="143148" x="8423275" y="5581650"/>
          <p14:tracePt t="143154" x="8404225" y="5594350"/>
          <p14:tracePt t="143162" x="8391525" y="5599113"/>
          <p14:tracePt t="143169" x="8372475" y="5605463"/>
          <p14:tracePt t="143178" x="8355013" y="5611813"/>
          <p14:tracePt t="143184" x="8348663" y="5611813"/>
          <p14:tracePt t="143191" x="8329613" y="5618163"/>
          <p14:tracePt t="143207" x="8323263" y="5618163"/>
          <p14:tracePt t="143214" x="8305800" y="5624513"/>
          <p14:tracePt t="143222" x="8286750" y="5624513"/>
          <p14:tracePt t="143229" x="8280400" y="5624513"/>
          <p14:tracePt t="143237" x="8262938" y="5624513"/>
          <p14:tracePt t="143245" x="8237538" y="5618163"/>
          <p14:tracePt t="143251" x="8218488" y="5605463"/>
          <p14:tracePt t="143259" x="8207375" y="5599113"/>
          <p14:tracePt t="143266" x="8194675" y="5581650"/>
          <p14:tracePt t="143274" x="8175625" y="5575300"/>
          <p14:tracePt t="143282" x="8151813" y="5562600"/>
          <p14:tracePt t="143290" x="8132763" y="5549900"/>
          <p14:tracePt t="143297" x="8126413" y="5545138"/>
          <p14:tracePt t="143304" x="8120063" y="5538788"/>
          <p14:tracePt t="143312" x="8107363" y="5532438"/>
          <p14:tracePt t="143319" x="8070850" y="5500688"/>
          <p14:tracePt t="143329" x="8070850" y="5494338"/>
          <p14:tracePt t="143333" x="8070850" y="5483225"/>
          <p14:tracePt t="143341" x="8064500" y="5464175"/>
          <p14:tracePt t="143348" x="8058150" y="5445125"/>
          <p14:tracePt t="143356" x="8053388" y="5438775"/>
          <p14:tracePt t="143363" x="8053388" y="5421313"/>
          <p14:tracePt t="143371" x="8047038" y="5402263"/>
          <p14:tracePt t="143379" x="8047038" y="5395913"/>
          <p14:tracePt t="143386" x="8047038" y="5378450"/>
          <p14:tracePt t="143394" x="8047038" y="5340350"/>
          <p14:tracePt t="143401" x="8047038" y="5329238"/>
          <p14:tracePt t="143407" x="8047038" y="5310188"/>
          <p14:tracePt t="143415" x="8047038" y="5278438"/>
          <p14:tracePt t="143423" x="8047038" y="5267325"/>
          <p14:tracePt t="143430" x="8047038" y="5248275"/>
          <p14:tracePt t="143438" x="8053388" y="5235575"/>
          <p14:tracePt t="143445" x="8053388" y="5224463"/>
          <p14:tracePt t="143453" x="8053388" y="5211763"/>
          <p14:tracePt t="143461" x="8053388" y="5199063"/>
          <p14:tracePt t="143468" x="8053388" y="5186363"/>
          <p14:tracePt t="143477" x="8053388" y="5180013"/>
          <p14:tracePt t="143484" x="8058150" y="5180013"/>
          <p14:tracePt t="143491" x="8058150" y="5173663"/>
          <p14:tracePt t="143499" x="8058150" y="5168900"/>
          <p14:tracePt t="143506" x="8064500" y="5162550"/>
          <p14:tracePt t="143514" x="8070850" y="5162550"/>
          <p14:tracePt t="143521" x="8070850" y="5156200"/>
          <p14:tracePt t="143529" x="8077200" y="5156200"/>
          <p14:tracePt t="143536" x="8083550" y="5156200"/>
          <p14:tracePt t="143544" x="8089900" y="5156200"/>
          <p14:tracePt t="143551" x="8096250" y="5156200"/>
          <p14:tracePt t="143561" x="8107363" y="5156200"/>
          <p14:tracePt t="143566" x="8120063" y="5156200"/>
          <p14:tracePt t="143574" x="8132763" y="5156200"/>
          <p14:tracePt t="143581" x="8151813" y="5156200"/>
          <p14:tracePt t="143589" x="8181975" y="5156200"/>
          <p14:tracePt t="143597" x="8188325" y="5156200"/>
          <p14:tracePt t="143604" x="8213725" y="5156200"/>
          <p14:tracePt t="143612" x="8218488" y="5149850"/>
          <p14:tracePt t="143619" x="8224838" y="5149850"/>
          <p14:tracePt t="143628" x="8237538" y="5143500"/>
          <p14:tracePt t="143634" x="8243888" y="5143500"/>
          <p14:tracePt t="143641" x="8250238" y="5143500"/>
          <p14:tracePt t="143664" x="8256588" y="5143500"/>
          <p14:tracePt t="143671" x="8262938" y="5143500"/>
          <p14:tracePt t="143679" x="8267700" y="5143500"/>
          <p14:tracePt t="143686" x="8274050" y="5143500"/>
          <p14:tracePt t="143695" x="8280400" y="5143500"/>
          <p14:tracePt t="143701" x="8286750" y="5143500"/>
          <p14:tracePt t="143709" x="8299450" y="5143500"/>
          <p14:tracePt t="143716" x="8305800" y="5143500"/>
          <p14:tracePt t="143724" x="8312150" y="5143500"/>
          <p14:tracePt t="143731" x="8323263" y="5143500"/>
          <p14:tracePt t="143738" x="8323263" y="5149850"/>
          <p14:tracePt t="143746" x="8329613" y="5156200"/>
          <p14:tracePt t="143754" x="8342313" y="5168900"/>
          <p14:tracePt t="143761" x="8348663" y="5173663"/>
          <p14:tracePt t="143769" x="8355013" y="5173663"/>
          <p14:tracePt t="143778" x="8361363" y="5186363"/>
          <p14:tracePt t="143784" x="8367713" y="5199063"/>
          <p14:tracePt t="143792" x="8372475" y="5205413"/>
          <p14:tracePt t="143799" x="8378825" y="5218113"/>
          <p14:tracePt t="143806" x="8385175" y="5235575"/>
          <p14:tracePt t="143814" x="8391525" y="5241925"/>
          <p14:tracePt t="143821" x="8391525" y="5248275"/>
          <p14:tracePt t="143829" x="8397875" y="5260975"/>
          <p14:tracePt t="143836" x="8397875" y="5267325"/>
          <p14:tracePt t="143844" x="8397875" y="5284788"/>
          <p14:tracePt t="143851" x="8397875" y="5303838"/>
          <p14:tracePt t="143861" x="8397875" y="5310188"/>
          <p14:tracePt t="143866" x="8397875" y="5329238"/>
          <p14:tracePt t="143874" x="8397875" y="5346700"/>
          <p14:tracePt t="143881" x="8397875" y="5359400"/>
          <p14:tracePt t="143898" x="8397875" y="5372100"/>
          <p14:tracePt t="143904" x="8397875" y="5384800"/>
          <p14:tracePt t="143912" x="8397875" y="5395913"/>
          <p14:tracePt t="143919" x="8397875" y="5402263"/>
          <p14:tracePt t="143927" x="8397875" y="5408613"/>
          <p14:tracePt t="143934" x="8397875" y="5414963"/>
          <p14:tracePt t="143957" x="8397875" y="5421313"/>
          <p14:tracePt t="157867" x="8329613" y="5500688"/>
          <p14:tracePt t="157873" x="8256588" y="5556250"/>
          <p14:tracePt t="157895" x="7985125" y="5581650"/>
          <p14:tracePt t="157900" x="7874000" y="5562600"/>
          <p14:tracePt t="157907" x="7793038" y="5545138"/>
          <p14:tracePt t="157915" x="7639050" y="5526088"/>
          <p14:tracePt t="157922" x="7516813" y="5500688"/>
          <p14:tracePt t="157930" x="7448550" y="5494338"/>
          <p14:tracePt t="157937" x="7324725" y="5476875"/>
          <p14:tracePt t="157944" x="7226300" y="5451475"/>
          <p14:tracePt t="157953" x="7127875" y="5445125"/>
          <p14:tracePt t="157960" x="7085013" y="5427663"/>
          <p14:tracePt t="157967" x="6997700" y="5414963"/>
          <p14:tracePt t="157975" x="6918325" y="5395913"/>
          <p14:tracePt t="157983" x="6881813" y="5389563"/>
          <p14:tracePt t="157990" x="6800850" y="5359400"/>
          <p14:tracePt t="157998" x="6738938" y="5340350"/>
          <p14:tracePt t="158005" x="6696075" y="5334000"/>
          <p14:tracePt t="158012" x="6634163" y="5316538"/>
          <p14:tracePt t="158027" x="6554788" y="5303838"/>
          <p14:tracePt t="158028" x="6535738" y="5303838"/>
          <p14:tracePt t="158035" x="6480175" y="5303838"/>
          <p14:tracePt t="158042" x="6461125" y="5303838"/>
          <p14:tracePt t="158050" x="6450013" y="5303838"/>
          <p14:tracePt t="158058" x="6418263" y="5303838"/>
          <p14:tracePt t="158065" x="6405563" y="5303838"/>
          <p14:tracePt t="158073" x="6388100" y="5303838"/>
          <p14:tracePt t="158080" x="6381750" y="5303838"/>
          <p14:tracePt t="158089" x="6375400" y="5303838"/>
          <p14:tracePt t="158095" x="6351588" y="5303838"/>
          <p14:tracePt t="158103" x="6338888" y="5303838"/>
          <p14:tracePt t="158110" x="6313488" y="5303838"/>
          <p14:tracePt t="158118" x="6296025" y="5297488"/>
          <p14:tracePt t="158125" x="6270625" y="5297488"/>
          <p14:tracePt t="158133" x="6234113" y="5284788"/>
          <p14:tracePt t="158141" x="6184900" y="5273675"/>
          <p14:tracePt t="158148" x="6153150" y="5267325"/>
          <p14:tracePt t="158156" x="6097588" y="5248275"/>
          <p14:tracePt t="158163" x="6073775" y="5235575"/>
          <p14:tracePt t="158170" x="6048375" y="5211763"/>
          <p14:tracePt t="158178" x="6035675" y="5199063"/>
          <p14:tracePt t="158185" x="6011863" y="5168900"/>
          <p14:tracePt t="158193" x="5975350" y="5124450"/>
          <p14:tracePt t="158200" x="5962650" y="5113338"/>
          <p14:tracePt t="158210" x="5930900" y="5068888"/>
          <p14:tracePt t="158215" x="5900738" y="5038725"/>
          <p14:tracePt t="158223" x="5875338" y="5026025"/>
          <p14:tracePt t="158230" x="5838825" y="4989513"/>
          <p14:tracePt t="158239" x="5795963" y="4976813"/>
          <p14:tracePt t="158245" x="5783263" y="4964113"/>
          <p14:tracePt t="158253" x="5740400" y="4946650"/>
          <p14:tracePt t="158260" x="5703888" y="4927600"/>
          <p14:tracePt t="158268" x="5691188" y="4921250"/>
          <p14:tracePt t="158275" x="5661025" y="4908550"/>
          <p14:tracePt t="158283" x="5629275" y="4891088"/>
          <p14:tracePt t="158290" x="5586413" y="4865688"/>
          <p14:tracePt t="158298" x="5580063" y="4859338"/>
          <p14:tracePt t="158306" x="5556250" y="4835525"/>
          <p14:tracePt t="158313" x="5530850" y="4816475"/>
          <p14:tracePt t="158321" x="5524500" y="4797425"/>
          <p14:tracePt t="158328" x="5518150" y="4779963"/>
          <p14:tracePt t="158335" x="5511800" y="4754563"/>
          <p14:tracePt t="158343" x="5505450" y="4748213"/>
          <p14:tracePt t="158351" x="5500688" y="4724400"/>
          <p14:tracePt t="158358" x="5481638" y="4692650"/>
          <p14:tracePt t="158364" x="5475288" y="4668838"/>
          <p14:tracePt t="158372" x="5462588" y="4643438"/>
          <p14:tracePt t="158380" x="5456238" y="4613275"/>
          <p14:tracePt t="158387" x="5449888" y="4600575"/>
          <p14:tracePt t="158395" x="5449888" y="4587875"/>
          <p14:tracePt t="158402" x="5449888" y="4570413"/>
          <p14:tracePt t="158410" x="5449888" y="4551363"/>
          <p14:tracePt t="158417" x="5449888" y="4545013"/>
          <p14:tracePt t="158425" x="5449888" y="4527550"/>
          <p14:tracePt t="158432" x="5449888" y="4521200"/>
          <p14:tracePt t="158441" x="5449888" y="4508500"/>
          <p14:tracePt t="158448" x="5449888" y="4489450"/>
          <p14:tracePt t="158456" x="5449888" y="4471988"/>
          <p14:tracePt t="158463" x="5449888" y="4465638"/>
          <p14:tracePt t="158471" x="5449888" y="4452938"/>
          <p14:tracePt t="158478" x="5449888" y="4433888"/>
          <p14:tracePt t="158485" x="5449888" y="4416425"/>
          <p14:tracePt t="158493" x="5456238" y="4391025"/>
          <p14:tracePt t="158500" x="5456238" y="4378325"/>
          <p14:tracePt t="158508" x="5462588" y="4367213"/>
          <p14:tracePt t="158515" x="5468938" y="4354513"/>
          <p14:tracePt t="158523" x="5481638" y="4341813"/>
          <p14:tracePt t="158530" x="5505450" y="4329113"/>
          <p14:tracePt t="158540" x="5505450" y="4322763"/>
          <p14:tracePt t="158545" x="5524500" y="4311650"/>
          <p14:tracePt t="158552" x="5543550" y="4292600"/>
          <p14:tracePt t="158560" x="5556250" y="4286250"/>
          <p14:tracePt t="158567" x="5580063" y="4267200"/>
          <p14:tracePt t="158575" x="5616575" y="4243388"/>
          <p14:tracePt t="158582" x="5629275" y="4230688"/>
          <p14:tracePt t="158590" x="5661025" y="4217988"/>
          <p14:tracePt t="158598" x="5697538" y="4200525"/>
          <p14:tracePt t="158605" x="5715000" y="4187825"/>
          <p14:tracePt t="158612" x="5740400" y="4181475"/>
          <p14:tracePt t="158619" x="5770563" y="4162425"/>
          <p14:tracePt t="158627" x="5789613" y="4156075"/>
          <p14:tracePt t="158635" x="5821363" y="4144963"/>
          <p14:tracePt t="158642" x="5851525" y="4138613"/>
          <p14:tracePt t="158650" x="5881688" y="4119563"/>
          <p14:tracePt t="158657" x="5894388" y="4113213"/>
          <p14:tracePt t="158665" x="5919788" y="4113213"/>
          <p14:tracePt t="158674" x="5943600" y="4100513"/>
          <p14:tracePt t="158680" x="5956300" y="4100513"/>
          <p14:tracePt t="158689" x="5992813" y="4100513"/>
          <p14:tracePt t="158695" x="6011863" y="4095750"/>
          <p14:tracePt t="158703" x="6018213" y="4095750"/>
          <p14:tracePt t="158710" x="6035675" y="4089400"/>
          <p14:tracePt t="158718" x="6048375" y="4083050"/>
          <p14:tracePt t="158733" x="6067425" y="4070350"/>
          <p14:tracePt t="158741" x="6091238" y="4064000"/>
          <p14:tracePt t="158748" x="6110288" y="4057650"/>
          <p14:tracePt t="158756" x="6140450" y="4040188"/>
          <p14:tracePt t="158763" x="6172200" y="4021138"/>
          <p14:tracePt t="158770" x="6184900" y="4021138"/>
          <p14:tracePt t="158778" x="6202363" y="4002088"/>
          <p14:tracePt t="158785" x="6264275" y="3978275"/>
          <p14:tracePt t="158793" x="6296025" y="3971925"/>
          <p14:tracePt t="158801" x="6313488" y="3971925"/>
          <p14:tracePt t="158810" x="6351588" y="3952875"/>
          <p14:tracePt t="158816" x="6400800" y="3952875"/>
          <p14:tracePt t="158823" x="6418263" y="3952875"/>
          <p14:tracePt t="158830" x="6467475" y="3946525"/>
          <p14:tracePt t="158840" x="6529388" y="3940175"/>
          <p14:tracePt t="158845" x="6554788" y="3940175"/>
          <p14:tracePt t="158853" x="6597650" y="3940175"/>
          <p14:tracePt t="158860" x="6665913" y="3929063"/>
          <p14:tracePt t="158868" x="6683375" y="3929063"/>
          <p14:tracePt t="158875" x="6726238" y="3929063"/>
          <p14:tracePt t="158892" x="6819900" y="3929063"/>
          <p14:tracePt t="158898" x="6837363" y="3929063"/>
          <p14:tracePt t="158906" x="6856413" y="3929063"/>
          <p14:tracePt t="158913" x="6892925" y="3929063"/>
          <p14:tracePt t="158921" x="6911975" y="3929063"/>
          <p14:tracePt t="158928" x="6948488" y="3929063"/>
          <p14:tracePt t="158935" x="6991350" y="3929063"/>
          <p14:tracePt t="158943" x="7016750" y="3929063"/>
          <p14:tracePt t="158951" x="7053263" y="3929063"/>
          <p14:tracePt t="158958" x="7102475" y="3929063"/>
          <p14:tracePt t="158965" x="7121525" y="3929063"/>
          <p14:tracePt t="158974" x="7183438" y="3929063"/>
          <p14:tracePt t="158981" x="7256463" y="3929063"/>
          <p14:tracePt t="158987" x="7281863" y="3929063"/>
          <p14:tracePt t="158994" x="7337425" y="3929063"/>
          <p14:tracePt t="159002" x="7435850" y="3929063"/>
          <p14:tracePt t="159010" x="7602538" y="3929063"/>
          <p14:tracePt t="159017" x="7658100" y="3929063"/>
          <p14:tracePt t="159024" x="7762875" y="3929063"/>
          <p14:tracePt t="159032" x="7854950" y="3935413"/>
          <p14:tracePt t="159040" x="7880350" y="3935413"/>
          <p14:tracePt t="159047" x="7929563" y="3935413"/>
          <p14:tracePt t="159055" x="7959725" y="3946525"/>
          <p14:tracePt t="159062" x="7978775" y="3946525"/>
          <p14:tracePt t="159070" x="8008938" y="3965575"/>
          <p14:tracePt t="159077" x="8021638" y="3971925"/>
          <p14:tracePt t="159085" x="8027988" y="3971925"/>
          <p14:tracePt t="159093" x="8027988" y="3978275"/>
          <p14:tracePt t="159101" x="8047038" y="3984625"/>
          <p14:tracePt t="159108" x="8070850" y="3990975"/>
          <p14:tracePt t="159115" x="8089900" y="3990975"/>
          <p14:tracePt t="159123" x="8113713" y="3995738"/>
          <p14:tracePt t="159130" x="8158163" y="4002088"/>
          <p14:tracePt t="159139" x="8169275" y="4002088"/>
          <p14:tracePt t="159145" x="8207375" y="4008438"/>
          <p14:tracePt t="159153" x="8224838" y="4014788"/>
          <p14:tracePt t="159160" x="8237538" y="4021138"/>
          <p14:tracePt t="159168" x="8262938" y="4033838"/>
          <p14:tracePt t="159176" x="8274050" y="4040188"/>
          <p14:tracePt t="159183" x="8286750" y="4044950"/>
          <p14:tracePt t="159191" x="8293100" y="4044950"/>
          <p14:tracePt t="159198" x="8305800" y="4057650"/>
          <p14:tracePt t="159206" x="8318500" y="4064000"/>
          <p14:tracePt t="159213" x="8329613" y="4083050"/>
          <p14:tracePt t="159221" x="8348663" y="4100513"/>
          <p14:tracePt t="159228" x="8378825" y="4125913"/>
          <p14:tracePt t="159236" x="8397875" y="4138613"/>
          <p14:tracePt t="159243" x="8416925" y="4175125"/>
          <p14:tracePt t="159251" x="8440738" y="4211638"/>
          <p14:tracePt t="159260" x="8447088" y="4237038"/>
          <p14:tracePt t="159266" x="8459788" y="4267200"/>
          <p14:tracePt t="159274" x="8466138" y="4298950"/>
          <p14:tracePt t="159281" x="8466138" y="4311650"/>
          <p14:tracePt t="159290" x="8466138" y="4348163"/>
          <p14:tracePt t="159295" x="8466138" y="4371975"/>
          <p14:tracePt t="159303" x="8466138" y="4391025"/>
          <p14:tracePt t="159310" x="8453438" y="4421188"/>
          <p14:tracePt t="159318" x="8453438" y="4440238"/>
          <p14:tracePt t="159325" x="8453438" y="4459288"/>
          <p14:tracePt t="159333" x="8453438" y="4483100"/>
          <p14:tracePt t="159340" x="8453438" y="4508500"/>
          <p14:tracePt t="159347" x="8453438" y="4545013"/>
          <p14:tracePt t="159354" x="8453438" y="4557713"/>
          <p14:tracePt t="159362" x="8459788" y="4594225"/>
          <p14:tracePt t="159370" x="8459788" y="4613275"/>
          <p14:tracePt t="159377" x="8459788" y="4637088"/>
          <p14:tracePt t="159385" x="8459788" y="4675188"/>
          <p14:tracePt t="159392" x="8453438" y="4699000"/>
          <p14:tracePt t="159400" x="8447088" y="4718050"/>
          <p14:tracePt t="159408" x="8440738" y="4748213"/>
          <p14:tracePt t="159415" x="8428038" y="4792663"/>
          <p14:tracePt t="159422" x="8416925" y="4803775"/>
          <p14:tracePt t="159430" x="8410575" y="4816475"/>
          <p14:tracePt t="159439" x="8404225" y="4835525"/>
          <p14:tracePt t="159445" x="8397875" y="4859338"/>
          <p14:tracePt t="159453" x="8397875" y="4865688"/>
          <p14:tracePt t="159460" x="8391525" y="4878388"/>
          <p14:tracePt t="159468" x="8378825" y="4897438"/>
          <p14:tracePt t="159475" x="8372475" y="4908550"/>
          <p14:tracePt t="159483" x="8355013" y="4908550"/>
          <p14:tracePt t="159491" x="8342313" y="4914900"/>
          <p14:tracePt t="159498" x="8323263" y="4921250"/>
          <p14:tracePt t="159512" x="8293100" y="4933950"/>
          <p14:tracePt t="159513" x="8250238" y="4940300"/>
          <p14:tracePt t="159521" x="8213725" y="4953000"/>
          <p14:tracePt t="159528" x="8194675" y="4953000"/>
          <p14:tracePt t="159535" x="8126413" y="4957763"/>
          <p14:tracePt t="159543" x="8070850" y="4957763"/>
          <p14:tracePt t="159550" x="8047038" y="4964113"/>
          <p14:tracePt t="159558" x="7972425" y="4976813"/>
          <p14:tracePt t="159565" x="7916863" y="4976813"/>
          <p14:tracePt t="159573" x="7867650" y="4976813"/>
          <p14:tracePt t="159580" x="7805738" y="4983163"/>
          <p14:tracePt t="159589" x="7732713" y="4983163"/>
          <p14:tracePt t="159595" x="7694613" y="4983163"/>
          <p14:tracePt t="159603" x="7608888" y="4983163"/>
          <p14:tracePt t="159610" x="7527925" y="4995863"/>
          <p14:tracePt t="159618" x="7504113" y="4995863"/>
          <p14:tracePt t="159625" x="7435850" y="5002213"/>
          <p14:tracePt t="159633" x="7373938" y="5002213"/>
          <p14:tracePt t="159641" x="7343775" y="5008563"/>
          <p14:tracePt t="159648" x="7245350" y="5019675"/>
          <p14:tracePt t="159656" x="7146925" y="5032375"/>
          <p14:tracePt t="159662" x="7046913" y="5038725"/>
          <p14:tracePt t="159670" x="7016750" y="5057775"/>
          <p14:tracePt t="159678" x="6954838" y="5057775"/>
          <p14:tracePt t="159685" x="6843713" y="5062538"/>
          <p14:tracePt t="159693" x="6813550" y="5062538"/>
          <p14:tracePt t="159701" x="6745288" y="5075238"/>
          <p14:tracePt t="159708" x="6696075" y="5081588"/>
          <p14:tracePt t="159715" x="6677025" y="5087938"/>
          <p14:tracePt t="159723" x="6616700" y="5100638"/>
          <p14:tracePt t="159730" x="6578600" y="5106988"/>
          <p14:tracePt t="159739" x="6548438" y="5106988"/>
          <p14:tracePt t="159745" x="6511925" y="5113338"/>
          <p14:tracePt t="159753" x="6461125" y="5118100"/>
          <p14:tracePt t="159760" x="6450013" y="5118100"/>
          <p14:tracePt t="159768" x="6400800" y="5130800"/>
          <p14:tracePt t="159775" x="6338888" y="5130800"/>
          <p14:tracePt t="159783" x="6300788" y="5130800"/>
          <p14:tracePt t="159790" x="6270625" y="5130800"/>
          <p14:tracePt t="159798" x="6234113" y="5130800"/>
          <p14:tracePt t="159806" x="6184900" y="5124450"/>
          <p14:tracePt t="159813" x="6165850" y="5124450"/>
          <p14:tracePt t="159820" x="6116638" y="5118100"/>
          <p14:tracePt t="159828" x="6061075" y="5100638"/>
          <p14:tracePt t="159835" x="6035675" y="5094288"/>
          <p14:tracePt t="159843" x="5992813" y="5087938"/>
          <p14:tracePt t="159850" x="5919788" y="5057775"/>
          <p14:tracePt t="159859" x="5907088" y="5051425"/>
          <p14:tracePt t="159865" x="5894388" y="5045075"/>
          <p14:tracePt t="159873" x="5875338" y="5032375"/>
          <p14:tracePt t="159891" x="5870575" y="5032375"/>
          <p14:tracePt t="159895" x="5864225" y="5026025"/>
          <p14:tracePt t="159903" x="5857875" y="5026025"/>
          <p14:tracePt t="159910" x="5851525" y="5026025"/>
          <p14:tracePt t="159918" x="5845175" y="5026025"/>
          <p14:tracePt t="159925" x="5838825" y="5026025"/>
          <p14:tracePt t="160219" x="5870575" y="5026025"/>
          <p14:tracePt t="160227" x="5937250" y="5057775"/>
          <p14:tracePt t="160233" x="6024563" y="5094288"/>
          <p14:tracePt t="160241" x="6140450" y="5137150"/>
          <p14:tracePt t="160248" x="6178550" y="5156200"/>
          <p14:tracePt t="160256" x="6307138" y="5192713"/>
          <p14:tracePt t="160264" x="6467475" y="5254625"/>
          <p14:tracePt t="160271" x="6535738" y="5273675"/>
          <p14:tracePt t="160279" x="6665913" y="5329238"/>
          <p14:tracePt t="160285" x="6807200" y="5402263"/>
          <p14:tracePt t="160293" x="6862763" y="5421313"/>
          <p14:tracePt t="160300" x="6948488" y="5457825"/>
          <p14:tracePt t="160309" x="7097713" y="5513388"/>
          <p14:tracePt t="160315" x="7202488" y="5545138"/>
          <p14:tracePt t="160323" x="7239000" y="5545138"/>
          <p14:tracePt t="160330" x="7312025" y="5568950"/>
          <p14:tracePt t="160338" x="7405688" y="5588000"/>
          <p14:tracePt t="160346" x="7416800" y="5588000"/>
          <p14:tracePt t="160353" x="7461250" y="5588000"/>
          <p14:tracePt t="160360" x="7497763" y="5588000"/>
          <p14:tracePt t="160368" x="7510463" y="5588000"/>
          <p14:tracePt t="160376" x="7527925" y="5588000"/>
          <p14:tracePt t="160383" x="7553325" y="5588000"/>
          <p14:tracePt t="160390" x="7559675" y="5588000"/>
          <p14:tracePt t="160413" x="7559675" y="5581650"/>
          <p14:tracePt t="160421" x="7559675" y="5575300"/>
          <p14:tracePt t="160428" x="7559675" y="5568950"/>
          <p14:tracePt t="160435" x="7559675" y="5562600"/>
          <p14:tracePt t="160465" x="7559675" y="5556250"/>
          <p14:tracePt t="160473" x="7546975" y="5549900"/>
          <p14:tracePt t="160480" x="7540625" y="5545138"/>
          <p14:tracePt t="160488" x="7534275" y="5532438"/>
          <p14:tracePt t="160496" x="7523163" y="5526088"/>
          <p14:tracePt t="160503" x="7504113" y="5507038"/>
          <p14:tracePt t="160510" x="7485063" y="5489575"/>
          <p14:tracePt t="160518" x="7472363" y="5476875"/>
          <p14:tracePt t="160526" x="7467600" y="5464175"/>
          <p14:tracePt t="160533" x="7461250" y="5451475"/>
          <p14:tracePt t="160541" x="7454900" y="5445125"/>
          <p14:tracePt t="160548" x="7448550" y="5434013"/>
          <p14:tracePt t="160556" x="7442200" y="5421313"/>
          <p14:tracePt t="160571" x="7442200" y="5408613"/>
          <p14:tracePt t="160579" x="7442200" y="5395913"/>
          <p14:tracePt t="160585" x="7442200" y="5384800"/>
          <p14:tracePt t="160593" x="7442200" y="5372100"/>
          <p14:tracePt t="160600" x="7442200" y="5359400"/>
          <p14:tracePt t="160609" x="7442200" y="5353050"/>
          <p14:tracePt t="160615" x="7442200" y="5340350"/>
          <p14:tracePt t="160623" x="7442200" y="5322888"/>
          <p14:tracePt t="160630" x="7442200" y="5310188"/>
          <p14:tracePt t="160638" x="7442200" y="5303838"/>
          <p14:tracePt t="160645" x="7442200" y="5297488"/>
          <p14:tracePt t="160653" x="7442200" y="5273675"/>
          <p14:tracePt t="160661" x="7442200" y="5267325"/>
          <p14:tracePt t="160667" x="7448550" y="5260975"/>
          <p14:tracePt t="160675" x="7448550" y="5248275"/>
          <p14:tracePt t="160682" x="7448550" y="5241925"/>
          <p14:tracePt t="160690" x="7454900" y="5235575"/>
          <p14:tracePt t="160697" x="7454900" y="5229225"/>
          <p14:tracePt t="160705" x="7454900" y="5224463"/>
          <p14:tracePt t="160712" x="7461250" y="5211763"/>
          <p14:tracePt t="160720" x="7467600" y="5199063"/>
          <p14:tracePt t="160727" x="7478713" y="5180013"/>
          <p14:tracePt t="160735" x="7485063" y="5173663"/>
          <p14:tracePt t="160742" x="7491413" y="5162550"/>
          <p14:tracePt t="160750" x="7504113" y="5156200"/>
          <p14:tracePt t="160757" x="7510463" y="5149850"/>
          <p14:tracePt t="160765" x="7523163" y="5143500"/>
          <p14:tracePt t="160773" x="7527925" y="5143500"/>
          <p14:tracePt t="160780" x="7534275" y="5137150"/>
          <p14:tracePt t="160788" x="7546975" y="5130800"/>
          <p14:tracePt t="160795" x="7559675" y="5130800"/>
          <p14:tracePt t="160802" x="7559675" y="5124450"/>
          <p14:tracePt t="160811" x="7572375" y="5124450"/>
          <p14:tracePt t="160818" x="7589838" y="5124450"/>
          <p14:tracePt t="160826" x="7602538" y="5124450"/>
          <p14:tracePt t="160832" x="7632700" y="5124450"/>
          <p14:tracePt t="160840" x="7651750" y="5118100"/>
          <p14:tracePt t="160847" x="7700963" y="5118100"/>
          <p14:tracePt t="160855" x="7720013" y="5113338"/>
          <p14:tracePt t="160862" x="7743825" y="5113338"/>
          <p14:tracePt t="160870" x="7793038" y="5113338"/>
          <p14:tracePt t="160878" x="7805738" y="5113338"/>
          <p14:tracePt t="160894" x="7880350" y="5100638"/>
          <p14:tracePt t="160900" x="7893050" y="5100638"/>
          <p14:tracePt t="160908" x="7910513" y="5094288"/>
          <p14:tracePt t="160915" x="7923213" y="5094288"/>
          <p14:tracePt t="160924" x="7935913" y="5094288"/>
          <p14:tracePt t="160930" x="7942263" y="5087938"/>
          <p14:tracePt t="160937" x="7953375" y="5087938"/>
          <p14:tracePt t="160945" x="7959725" y="5087938"/>
          <p14:tracePt t="160953" x="7978775" y="5087938"/>
          <p14:tracePt t="160960" x="7991475" y="5087938"/>
          <p14:tracePt t="160967" x="8008938" y="5087938"/>
          <p14:tracePt t="160976" x="8015288" y="5087938"/>
          <p14:tracePt t="160982" x="8040688" y="5087938"/>
          <p14:tracePt t="160990" x="8058150" y="5094288"/>
          <p14:tracePt t="160997" x="8064500" y="5094288"/>
          <p14:tracePt t="161005" x="8096250" y="5106988"/>
          <p14:tracePt t="161013" x="8120063" y="5118100"/>
          <p14:tracePt t="161020" x="8132763" y="5118100"/>
          <p14:tracePt t="161028" x="8151813" y="5130800"/>
          <p14:tracePt t="161035" x="8162925" y="5137150"/>
          <p14:tracePt t="161043" x="8169275" y="5143500"/>
          <p14:tracePt t="161050" x="8188325" y="5162550"/>
          <p14:tracePt t="161059" x="8201025" y="5173663"/>
          <p14:tracePt t="161065" x="8207375" y="5173663"/>
          <p14:tracePt t="161073" x="8213725" y="5186363"/>
          <p14:tracePt t="161080" x="8224838" y="5199063"/>
          <p14:tracePt t="161088" x="8231188" y="5211763"/>
          <p14:tracePt t="161095" x="8231188" y="5224463"/>
          <p14:tracePt t="161103" x="8243888" y="5248275"/>
          <p14:tracePt t="161111" x="8243888" y="5267325"/>
          <p14:tracePt t="161118" x="8243888" y="5273675"/>
          <p14:tracePt t="161126" x="8250238" y="5291138"/>
          <p14:tracePt t="161132" x="8256588" y="5310188"/>
          <p14:tracePt t="161140" x="8256588" y="5322888"/>
          <p14:tracePt t="161147" x="8262938" y="5346700"/>
          <p14:tracePt t="161155" x="8274050" y="5378450"/>
          <p14:tracePt t="161162" x="8274050" y="5384800"/>
          <p14:tracePt t="161169" x="8280400" y="5408613"/>
          <p14:tracePt t="161177" x="8286750" y="5421313"/>
          <p14:tracePt t="161184" x="8299450" y="5438775"/>
          <p14:tracePt t="161193" x="8305800" y="5451475"/>
          <p14:tracePt t="161199" x="8305800" y="5457825"/>
          <p14:tracePt t="161207" x="8305800" y="5470525"/>
          <p14:tracePt t="161214" x="8305800" y="5476875"/>
          <p14:tracePt t="161222" x="8312150" y="5489575"/>
          <p14:tracePt t="161230" x="8312150" y="5507038"/>
          <p14:tracePt t="161237" x="8312150" y="5519738"/>
          <p14:tracePt t="161245" x="8312150" y="5532438"/>
          <p14:tracePt t="161252" x="8312150" y="5549900"/>
          <p14:tracePt t="161259" x="8312150" y="5556250"/>
          <p14:tracePt t="161267" x="8312150" y="5575300"/>
          <p14:tracePt t="161275" x="8312150" y="5588000"/>
          <p14:tracePt t="161283" x="8312150" y="5594350"/>
          <p14:tracePt t="161291" x="8305800" y="5611813"/>
          <p14:tracePt t="161298" x="8299450" y="5624513"/>
          <p14:tracePt t="161306" x="8286750" y="5643563"/>
          <p14:tracePt t="161313" x="8280400" y="5654675"/>
          <p14:tracePt t="161321" x="8280400" y="5661025"/>
          <p14:tracePt t="161328" x="8267700" y="5680075"/>
          <p14:tracePt t="161335" x="8262938" y="5686425"/>
          <p14:tracePt t="161343" x="8250238" y="5699125"/>
          <p14:tracePt t="161350" x="8237538" y="5716588"/>
          <p14:tracePt t="161360" x="8218488" y="5729288"/>
          <p14:tracePt t="161365" x="8201025" y="5741988"/>
          <p14:tracePt t="161373" x="8181975" y="5765800"/>
          <p14:tracePt t="161380" x="8175625" y="5765800"/>
          <p14:tracePt t="161388" x="8158163" y="5778500"/>
          <p14:tracePt t="161396" x="8145463" y="5784850"/>
          <p14:tracePt t="161403" x="8120063" y="5791200"/>
          <p14:tracePt t="161418" x="8113713" y="5797550"/>
          <p14:tracePt t="161427" x="8096250" y="5797550"/>
          <p14:tracePt t="161433" x="8058150" y="5803900"/>
          <p14:tracePt t="161441" x="8027988" y="5803900"/>
          <p14:tracePt t="161448" x="8008938" y="5803900"/>
          <p14:tracePt t="161456" x="7991475" y="5810250"/>
          <p14:tracePt t="161463" x="7953375" y="5810250"/>
          <p14:tracePt t="161471" x="7910513" y="5815013"/>
          <p14:tracePt t="161479" x="7893050" y="5815013"/>
          <p14:tracePt t="161486" x="7867650" y="5815013"/>
          <p14:tracePt t="161494" x="7818438" y="5815013"/>
          <p14:tracePt t="161501" x="7799388" y="5815013"/>
          <p14:tracePt t="161510" x="7769225" y="5815013"/>
          <p14:tracePt t="161515" x="7726363" y="5815013"/>
          <p14:tracePt t="161523" x="7694613" y="5815013"/>
          <p14:tracePt t="161531" x="7677150" y="5815013"/>
          <p14:tracePt t="161538" x="7645400" y="5815013"/>
          <p14:tracePt t="161546" x="7639050" y="5815013"/>
          <p14:tracePt t="161553" x="7627938" y="5815013"/>
          <p14:tracePt t="161560" x="7602538" y="5815013"/>
          <p14:tracePt t="161568" x="7572375" y="5797550"/>
          <p14:tracePt t="161576" x="7566025" y="5778500"/>
          <p14:tracePt t="161583" x="7534275" y="5748338"/>
          <p14:tracePt t="161591" x="7504113" y="5705475"/>
          <p14:tracePt t="161598" x="7485063" y="5692775"/>
          <p14:tracePt t="161606" x="7448550" y="5661025"/>
          <p14:tracePt t="161613" x="7405688" y="5624513"/>
          <p14:tracePt t="161621" x="7380288" y="5605463"/>
          <p14:tracePt t="161630" x="7362825" y="5581650"/>
          <p14:tracePt t="161635" x="7324725" y="5556250"/>
          <p14:tracePt t="161643" x="7312025" y="5538788"/>
          <p14:tracePt t="161651" x="7307263" y="5532438"/>
          <p14:tracePt t="161660" x="7300913" y="5519738"/>
          <p14:tracePt t="161665" x="7294563" y="5507038"/>
          <p14:tracePt t="161673" x="7294563" y="5494338"/>
          <p14:tracePt t="161681" x="7288213" y="5476875"/>
          <p14:tracePt t="161688" x="7288213" y="5445125"/>
          <p14:tracePt t="161696" x="7288213" y="5434013"/>
          <p14:tracePt t="161703" x="7288213" y="5408613"/>
          <p14:tracePt t="161711" x="7288213" y="5389563"/>
          <p14:tracePt t="161718" x="7288213" y="5372100"/>
          <p14:tracePt t="161726" x="7288213" y="5340350"/>
          <p14:tracePt t="161733" x="7288213" y="5322888"/>
          <p14:tracePt t="161741" x="7288213" y="5291138"/>
          <p14:tracePt t="161748" x="7288213" y="5278438"/>
          <p14:tracePt t="161756" x="7288213" y="5254625"/>
          <p14:tracePt t="161763" x="7300913" y="5235575"/>
          <p14:tracePt t="161771" x="7307263" y="5211763"/>
          <p14:tracePt t="161779" x="7324725" y="5180013"/>
          <p14:tracePt t="161785" x="7343775" y="5143500"/>
          <p14:tracePt t="161793" x="7350125" y="5124450"/>
          <p14:tracePt t="161801" x="7362825" y="5100638"/>
          <p14:tracePt t="161810" x="7386638" y="5075238"/>
          <p14:tracePt t="161815" x="7386638" y="5062538"/>
          <p14:tracePt t="161823" x="7399338" y="5051425"/>
          <p14:tracePt t="161830" x="7405688" y="5038725"/>
          <p14:tracePt t="161838" x="7412038" y="5032375"/>
          <p14:tracePt t="161847" x="7416800" y="5026025"/>
          <p14:tracePt t="161853" x="7423150" y="5019675"/>
          <p14:tracePt t="161861" x="7435850" y="5019675"/>
          <p14:tracePt t="161868" x="7442200" y="5013325"/>
          <p14:tracePt t="161876" x="7448550" y="5008563"/>
          <p14:tracePt t="161895" x="7485063" y="4989513"/>
          <p14:tracePt t="161898" x="7497763" y="4976813"/>
          <p14:tracePt t="161906" x="7523163" y="4976813"/>
          <p14:tracePt t="161913" x="7527925" y="4976813"/>
          <p14:tracePt t="161921" x="7540625" y="4970463"/>
          <p14:tracePt t="161930" x="7553325" y="4970463"/>
          <p14:tracePt t="161936" x="7566025" y="4970463"/>
          <p14:tracePt t="161944" x="7577138" y="4970463"/>
          <p14:tracePt t="161950" x="7596188" y="4970463"/>
          <p14:tracePt t="161960" x="7602538" y="4970463"/>
          <p14:tracePt t="161965" x="7627938" y="4970463"/>
          <p14:tracePt t="161973" x="7651750" y="4970463"/>
          <p14:tracePt t="161981" x="7681913" y="4970463"/>
          <p14:tracePt t="161989" x="7694613" y="4970463"/>
          <p14:tracePt t="161996" x="7720013" y="4970463"/>
          <p14:tracePt t="162003" x="7750175" y="4976813"/>
          <p14:tracePt t="162011" x="7762875" y="4983163"/>
          <p14:tracePt t="162018" x="7788275" y="4989513"/>
          <p14:tracePt t="162026" x="7818438" y="4995863"/>
          <p14:tracePt t="162032" x="7831138" y="4995863"/>
          <p14:tracePt t="162040" x="7848600" y="5008563"/>
          <p14:tracePt t="162047" x="7861300" y="5013325"/>
          <p14:tracePt t="162055" x="7874000" y="5019675"/>
          <p14:tracePt t="162063" x="7897813" y="5032375"/>
          <p14:tracePt t="162070" x="7916863" y="5051425"/>
          <p14:tracePt t="162078" x="7929563" y="5062538"/>
          <p14:tracePt t="162085" x="7959725" y="5075238"/>
          <p14:tracePt t="162093" x="7991475" y="5100638"/>
          <p14:tracePt t="162100" x="8027988" y="5124450"/>
          <p14:tracePt t="162109" x="8040688" y="5130800"/>
          <p14:tracePt t="162115" x="8064500" y="5156200"/>
          <p14:tracePt t="162123" x="8089900" y="5173663"/>
          <p14:tracePt t="162130" x="8102600" y="5186363"/>
          <p14:tracePt t="162138" x="8113713" y="5211763"/>
          <p14:tracePt t="162147" x="8139113" y="5241925"/>
          <p14:tracePt t="162152" x="8151813" y="5260975"/>
          <p14:tracePt t="162161" x="8175625" y="5291138"/>
          <p14:tracePt t="162168" x="8194675" y="5334000"/>
          <p14:tracePt t="162176" x="8194675" y="5346700"/>
          <p14:tracePt t="162182" x="8207375" y="5384800"/>
          <p14:tracePt t="162192" x="8213725" y="5414963"/>
          <p14:tracePt t="162198" x="8224838" y="5438775"/>
          <p14:tracePt t="162206" x="8224838" y="5451475"/>
          <p14:tracePt t="162213" x="8224838" y="5470525"/>
          <p14:tracePt t="162220" x="8231188" y="5513388"/>
          <p14:tracePt t="162235" x="8231188" y="5538788"/>
          <p14:tracePt t="162243" x="8231188" y="5562600"/>
          <p14:tracePt t="162250" x="8231188" y="5581650"/>
          <p14:tracePt t="162259" x="8231188" y="5599113"/>
          <p14:tracePt t="162265" x="8231188" y="5611813"/>
          <p14:tracePt t="162273" x="8231188" y="5618163"/>
          <p14:tracePt t="162281" x="8231188" y="5630863"/>
          <p14:tracePt t="162288" x="8224838" y="5643563"/>
          <p14:tracePt t="162295" x="8218488" y="5649913"/>
          <p14:tracePt t="162310" x="8213725" y="5661025"/>
          <p14:tracePt t="162317" x="8207375" y="5661025"/>
          <p14:tracePt t="162325" x="8207375" y="5667375"/>
          <p14:tracePt t="162514" x="8207375" y="5661025"/>
          <p14:tracePt t="162536" x="8207375" y="5654675"/>
          <p14:tracePt t="162602" x="8207375" y="5673725"/>
          <p14:tracePt t="162610" x="8201025" y="5673725"/>
          <p14:tracePt t="162617" x="8175625" y="5686425"/>
          <p14:tracePt t="162633" x="8132763" y="5716588"/>
          <p14:tracePt t="162640" x="8096250" y="5735638"/>
          <p14:tracePt t="162647" x="8053388" y="5748338"/>
          <p14:tracePt t="162655" x="8027988" y="5754688"/>
          <p14:tracePt t="162664" x="7991475" y="5772150"/>
          <p14:tracePt t="162670" x="7916863" y="5791200"/>
          <p14:tracePt t="162678" x="7837488" y="5810250"/>
          <p14:tracePt t="162685" x="7793038" y="5827713"/>
          <p14:tracePt t="162692" x="7707313" y="5846763"/>
          <p14:tracePt t="162700" x="7621588" y="5865813"/>
          <p14:tracePt t="162708" x="7566025" y="5883275"/>
          <p14:tracePt t="162715" x="7467600" y="5883275"/>
          <p14:tracePt t="162723" x="7343775" y="5895975"/>
          <p14:tracePt t="162731" x="7281863" y="5895975"/>
          <p14:tracePt t="162738" x="7196138" y="5895975"/>
          <p14:tracePt t="162745" x="7046913" y="5895975"/>
          <p14:tracePt t="162753" x="6843713" y="5895975"/>
          <p14:tracePt t="162760" x="6757988" y="5895975"/>
          <p14:tracePt t="162768" x="6610350" y="5895975"/>
          <p14:tracePt t="162775" x="6450013" y="5908675"/>
          <p14:tracePt t="162783" x="6400800" y="5908675"/>
          <p14:tracePt t="162790" x="6300788" y="5908675"/>
          <p14:tracePt t="162798" x="6191250" y="5908675"/>
          <p14:tracePt t="162805" x="6153150" y="5908675"/>
          <p14:tracePt t="162814" x="6067425" y="5908675"/>
          <p14:tracePt t="162820" x="6018213" y="5908675"/>
          <p14:tracePt t="162829" x="5986463" y="5908675"/>
          <p14:tracePt t="162835" x="5962650" y="5908675"/>
          <p14:tracePt t="162843" x="5919788" y="5895975"/>
          <p14:tracePt t="162850" x="5900738" y="5883275"/>
          <p14:tracePt t="162858" x="5851525" y="5865813"/>
          <p14:tracePt t="162865" x="5783263" y="5827713"/>
          <p14:tracePt t="162873" x="5715000" y="5810250"/>
          <p14:tracePt t="162881" x="5678488" y="5791200"/>
          <p14:tracePt t="162900" x="5475288" y="5699125"/>
          <p14:tracePt t="162903" x="5432425" y="5692775"/>
          <p14:tracePt t="162910" x="5327650" y="5654675"/>
          <p14:tracePt t="162918" x="5240338" y="5611813"/>
          <p14:tracePt t="162925" x="5184775" y="5588000"/>
          <p14:tracePt t="162934" x="5130800" y="5549900"/>
          <p14:tracePt t="162940" x="5049838" y="5500688"/>
          <p14:tracePt t="162948" x="5019675" y="5476875"/>
          <p14:tracePt t="162955" x="4951413" y="5414963"/>
          <p14:tracePt t="162964" x="4895850" y="5365750"/>
          <p14:tracePt t="162970" x="4870450" y="5346700"/>
          <p14:tracePt t="162978" x="4852988" y="5322888"/>
          <p14:tracePt t="162985" x="4754563" y="5241925"/>
          <p14:tracePt t="162993" x="4710113" y="5199063"/>
          <p14:tracePt t="163001" x="4699000" y="5186363"/>
          <p14:tracePt t="163008" x="4649788" y="5149850"/>
          <p14:tracePt t="163015" x="4611688" y="5118100"/>
          <p14:tracePt t="163023" x="4598988" y="5106988"/>
          <p14:tracePt t="163031" x="4587875" y="5081588"/>
          <p14:tracePt t="163038" x="4568825" y="5062538"/>
          <p14:tracePt t="163045" x="4562475" y="5051425"/>
          <p14:tracePt t="163053" x="4545013" y="5019675"/>
          <p14:tracePt t="163061" x="4545013" y="4989513"/>
          <p14:tracePt t="163068" x="4545013" y="4970463"/>
          <p14:tracePt t="163075" x="4538663" y="4933950"/>
          <p14:tracePt t="163083" x="4519613" y="4878388"/>
          <p14:tracePt t="163090" x="4519613" y="4803775"/>
          <p14:tracePt t="163098" x="4519613" y="4792663"/>
          <p14:tracePt t="163105" x="4513263" y="4737100"/>
          <p14:tracePt t="163114" x="4500563" y="4675188"/>
          <p14:tracePt t="163120" x="4500563" y="4643438"/>
          <p14:tracePt t="163128" x="4500563" y="4600575"/>
          <p14:tracePt t="163135" x="4500563" y="4551363"/>
          <p14:tracePt t="163143" x="4500563" y="4508500"/>
          <p14:tracePt t="163150" x="4500563" y="4483100"/>
          <p14:tracePt t="163158" x="4500563" y="4427538"/>
          <p14:tracePt t="163166" x="4500563" y="4397375"/>
          <p14:tracePt t="163173" x="4500563" y="4341813"/>
          <p14:tracePt t="163181" x="4506913" y="4292600"/>
          <p14:tracePt t="163188" x="4513263" y="4260850"/>
          <p14:tracePt t="163196" x="4532313" y="4217988"/>
          <p14:tracePt t="163203" x="4545013" y="4168775"/>
          <p14:tracePt t="163210" x="4575175" y="4125913"/>
          <p14:tracePt t="163218" x="4581525" y="4100513"/>
          <p14:tracePt t="163225" x="4594225" y="4064000"/>
          <p14:tracePt t="163233" x="4630738" y="4008438"/>
          <p14:tracePt t="163240" x="4649788" y="3984625"/>
          <p14:tracePt t="163248" x="4686300" y="3929063"/>
          <p14:tracePt t="163255" x="4748213" y="3890963"/>
          <p14:tracePt t="163264" x="4765675" y="3873500"/>
          <p14:tracePt t="163270" x="4814888" y="3841750"/>
          <p14:tracePt t="163278" x="4883150" y="3792538"/>
          <p14:tracePt t="163285" x="4914900" y="3779838"/>
          <p14:tracePt t="163293" x="4994275" y="3736975"/>
          <p14:tracePt t="163300" x="5056188" y="3713163"/>
          <p14:tracePt t="163308" x="5124450" y="3681413"/>
          <p14:tracePt t="163315" x="5191125" y="3663950"/>
          <p14:tracePt t="163323" x="5278438" y="3632200"/>
          <p14:tracePt t="163331" x="5357813" y="3608388"/>
          <p14:tracePt t="163338" x="5383213" y="3595688"/>
          <p14:tracePt t="163345" x="5475288" y="3570288"/>
          <p14:tracePt t="163353" x="5537200" y="3552825"/>
          <p14:tracePt t="163360" x="5605463" y="3533775"/>
          <p14:tracePt t="163368" x="5672138" y="3514725"/>
          <p14:tracePt t="163375" x="5770563" y="3484563"/>
          <p14:tracePt t="163383" x="5808663" y="3471863"/>
          <p14:tracePt t="163390" x="5888038" y="3465513"/>
          <p14:tracePt t="163397" x="5962650" y="3448050"/>
          <p14:tracePt t="163405" x="5992813" y="3448050"/>
          <p14:tracePt t="163414" x="6061075" y="3435350"/>
          <p14:tracePt t="163420" x="6135688" y="3429000"/>
          <p14:tracePt t="163428" x="6172200" y="3429000"/>
          <p14:tracePt t="163435" x="6270625" y="3416300"/>
          <p14:tracePt t="163443" x="6369050" y="3416300"/>
          <p14:tracePt t="163450" x="6480175" y="3416300"/>
          <p14:tracePt t="163458" x="6516688" y="3416300"/>
          <p14:tracePt t="163466" x="6604000" y="3416300"/>
          <p14:tracePt t="163473" x="6726238" y="3416300"/>
          <p14:tracePt t="163481" x="6777038" y="3416300"/>
          <p14:tracePt t="163488" x="6911975" y="3416300"/>
          <p14:tracePt t="163495" x="7035800" y="3416300"/>
          <p14:tracePt t="163503" x="7085013" y="3416300"/>
          <p14:tracePt t="163510" x="7207250" y="3416300"/>
          <p14:tracePt t="163518" x="7294563" y="3416300"/>
          <p14:tracePt t="163525" x="7356475" y="3422650"/>
          <p14:tracePt t="163533" x="7429500" y="3429000"/>
          <p14:tracePt t="163540" x="7516813" y="3441700"/>
          <p14:tracePt t="163548" x="7572375" y="3448050"/>
          <p14:tracePt t="163555" x="7670800" y="3465513"/>
          <p14:tracePt t="163564" x="7756525" y="3490913"/>
          <p14:tracePt t="163570" x="7837488" y="3509963"/>
          <p14:tracePt t="163578" x="7861300" y="3514725"/>
          <p14:tracePt t="163585" x="7942263" y="3533775"/>
          <p14:tracePt t="163593" x="8027988" y="3563938"/>
          <p14:tracePt t="163600" x="8058150" y="3576638"/>
          <p14:tracePt t="163608" x="8139113" y="3595688"/>
          <p14:tracePt t="163616" x="8201025" y="3625850"/>
          <p14:tracePt t="163623" x="8243888" y="3644900"/>
          <p14:tracePt t="163631" x="8299450" y="3670300"/>
          <p14:tracePt t="163638" x="8367713" y="3700463"/>
          <p14:tracePt t="163645" x="8385175" y="3719513"/>
          <p14:tracePt t="163653" x="8453438" y="3749675"/>
          <p14:tracePt t="163660" x="8496300" y="3792538"/>
          <p14:tracePt t="163668" x="8539163" y="3817938"/>
          <p14:tracePt t="163675" x="8564563" y="3841750"/>
          <p14:tracePt t="163683" x="8594725" y="3873500"/>
          <p14:tracePt t="163690" x="8632825" y="3916363"/>
          <p14:tracePt t="163698" x="8643938" y="3935413"/>
          <p14:tracePt t="163705" x="8675688" y="3971925"/>
          <p14:tracePt t="163714" x="8712200" y="4027488"/>
          <p14:tracePt t="163720" x="8731250" y="4051300"/>
          <p14:tracePt t="163728" x="8755063" y="4089400"/>
          <p14:tracePt t="163735" x="8780463" y="4132263"/>
          <p14:tracePt t="163743" x="8793163" y="4151313"/>
          <p14:tracePt t="163750" x="8816975" y="4200525"/>
          <p14:tracePt t="163758" x="8848725" y="4256088"/>
          <p14:tracePt t="163766" x="8859838" y="4286250"/>
          <p14:tracePt t="163773" x="8878888" y="4341813"/>
          <p14:tracePt t="163781" x="8885238" y="4378325"/>
          <p14:tracePt t="163788" x="8904288" y="4446588"/>
          <p14:tracePt t="163795" x="8909050" y="4465638"/>
          <p14:tracePt t="163803" x="8921750" y="4532313"/>
          <p14:tracePt t="163811" x="8940800" y="4600575"/>
          <p14:tracePt t="163818" x="8940800" y="4625975"/>
          <p14:tracePt t="163825" x="8947150" y="4692650"/>
          <p14:tracePt t="163833" x="8964613" y="4760913"/>
          <p14:tracePt t="163840" x="8970963" y="4810125"/>
          <p14:tracePt t="163849" x="8996363" y="4891088"/>
          <p14:tracePt t="163855" x="9002713" y="4976813"/>
          <p14:tracePt t="163864" x="9009063" y="5013325"/>
          <p14:tracePt t="163870" x="9009063" y="5087938"/>
          <p14:tracePt t="163878" x="9020175" y="5173663"/>
          <p14:tracePt t="163885" x="9020175" y="5218113"/>
          <p14:tracePt t="163902" x="9020175" y="5340350"/>
          <p14:tracePt t="163908" x="9020175" y="5402263"/>
          <p14:tracePt t="163916" x="9020175" y="5427663"/>
          <p14:tracePt t="163924" x="9020175" y="5489575"/>
          <p14:tracePt t="163932" x="9020175" y="5549900"/>
          <p14:tracePt t="163938" x="9020175" y="5562600"/>
          <p14:tracePt t="163948" x="9009063" y="5630863"/>
          <p14:tracePt t="163953" x="9002713" y="5692775"/>
          <p14:tracePt t="163961" x="8996363" y="5722938"/>
          <p14:tracePt t="163969" x="8970963" y="5797550"/>
          <p14:tracePt t="163976" x="8953500" y="5876925"/>
          <p14:tracePt t="163984" x="8940800" y="5895975"/>
          <p14:tracePt t="163991" x="8921750" y="5951538"/>
          <p14:tracePt t="163999" x="8897938" y="6007100"/>
          <p14:tracePt t="164006" x="8885238" y="6019800"/>
          <p14:tracePt t="164015" x="8859838" y="6062663"/>
          <p14:tracePt t="164021" x="8793163" y="6111875"/>
          <p14:tracePt t="164029" x="8761413" y="6124575"/>
          <p14:tracePt t="164036" x="8731250" y="6130925"/>
          <p14:tracePt t="164044" x="8682038" y="6148388"/>
          <p14:tracePt t="164052" x="8639175" y="6173788"/>
          <p14:tracePt t="164059" x="8607425" y="6186488"/>
          <p14:tracePt t="164066" x="8521700" y="6210300"/>
          <p14:tracePt t="164074" x="8440738" y="6253163"/>
          <p14:tracePt t="164082" x="8410575" y="6259513"/>
          <p14:tracePt t="164089" x="8335963" y="6278563"/>
          <p14:tracePt t="164101" x="8256588" y="6308725"/>
          <p14:tracePt t="164103" x="8224838" y="6315075"/>
          <p14:tracePt t="164110" x="8188325" y="6334125"/>
          <p14:tracePt t="164117" x="8107363" y="6340475"/>
          <p14:tracePt t="164125" x="8047038" y="6357938"/>
          <p14:tracePt t="164132" x="8015288" y="6357938"/>
          <p14:tracePt t="164140" x="7972425" y="6370638"/>
          <p14:tracePt t="164147" x="7929563" y="6370638"/>
          <p14:tracePt t="164155" x="7893050" y="6376988"/>
          <p14:tracePt t="164162" x="7842250" y="6383338"/>
          <p14:tracePt t="164169" x="7775575" y="6383338"/>
          <p14:tracePt t="164177" x="7756525" y="6389688"/>
          <p14:tracePt t="164185" x="7688263" y="6389688"/>
          <p14:tracePt t="164192" x="7639050" y="6389688"/>
          <p14:tracePt t="164199" x="7621588" y="6389688"/>
          <p14:tracePt t="164207" x="7553325" y="6389688"/>
          <p14:tracePt t="164215" x="7491413" y="6389688"/>
          <p14:tracePt t="164222" x="7442200" y="6389688"/>
          <p14:tracePt t="164230" x="7367588" y="6389688"/>
          <p14:tracePt t="164237" x="7269163" y="6389688"/>
          <p14:tracePt t="164245" x="7183438" y="6389688"/>
          <p14:tracePt t="164252" x="7151688" y="6389688"/>
          <p14:tracePt t="164261" x="7078663" y="6389688"/>
          <p14:tracePt t="164268" x="6991350" y="6389688"/>
          <p14:tracePt t="164276" x="6967538" y="6389688"/>
          <p14:tracePt t="164284" x="6886575" y="6389688"/>
          <p14:tracePt t="164291" x="6800850" y="6389688"/>
          <p14:tracePt t="164299" x="6764338" y="6389688"/>
          <p14:tracePt t="164306" x="6689725" y="6389688"/>
          <p14:tracePt t="164314" x="6616700" y="6389688"/>
          <p14:tracePt t="164321" x="6597650" y="6389688"/>
          <p14:tracePt t="164328" x="6548438" y="6389688"/>
          <p14:tracePt t="164335" x="6499225" y="6389688"/>
          <p14:tracePt t="164343" x="6480175" y="6389688"/>
          <p14:tracePt t="164351" x="6418263" y="6389688"/>
          <p14:tracePt t="164358" x="6369050" y="6389688"/>
          <p14:tracePt t="164366" x="6332538" y="6389688"/>
          <p14:tracePt t="164373" x="6300788" y="6383338"/>
          <p14:tracePt t="164381" x="6251575" y="6370638"/>
          <p14:tracePt t="164388" x="6202363" y="6364288"/>
          <p14:tracePt t="164398" x="6178550" y="6357938"/>
          <p14:tracePt t="164403" x="6159500" y="6351588"/>
          <p14:tracePt t="164411" x="6146800" y="6340475"/>
          <p14:tracePt t="164418" x="6140450" y="6334125"/>
          <p14:tracePt t="164426" x="6135688" y="6327775"/>
          <p14:tracePt t="164434" x="6129338" y="6321425"/>
          <p14:tracePt t="164441" x="6116638" y="6308725"/>
          <p14:tracePt t="164449" x="6097588" y="6296025"/>
          <p14:tracePt t="164455" x="6067425" y="6272213"/>
          <p14:tracePt t="164464" x="6024563" y="6259513"/>
          <p14:tracePt t="164470" x="6011863" y="6253163"/>
          <p14:tracePt t="164479" x="5986463" y="6242050"/>
          <p14:tracePt t="164485" x="5943600" y="6235700"/>
          <p14:tracePt t="164493" x="5930900" y="6235700"/>
          <p14:tracePt t="164501" x="5919788" y="6229350"/>
          <p14:tracePt t="164508" x="5913438" y="62293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疑问：有没有统一的设计思路？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20"/>
            <a:ext cx="7886700" cy="5256686"/>
          </a:xfrm>
        </p:spPr>
        <p:txBody>
          <a:bodyPr>
            <a:normAutofit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分析：从建模的角度，上述问题可以归纳为“一种希望随着时间的流逝，具有特定行为的时序电路”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答案：有限状态机（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）就是一种用来进行对象时间行为建模的工具，其作用主要是描述对象在它的生命周期内所经历的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状态序列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，以及如何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响应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来自外界的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各种事件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有限状态机的要素：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现态、次态、条件、动作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BB4D0B0-4278-42F8-B6C0-F3EB9BDF2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3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954"/>
    </mc:Choice>
    <mc:Fallback xmlns="">
      <p:transition spd="slow" advTm="311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97" x="5930900" y="5859463"/>
          <p14:tracePt t="28003" x="5907088" y="5224463"/>
          <p14:tracePt t="28008" x="5845175" y="4521200"/>
          <p14:tracePt t="28016" x="5826125" y="4465638"/>
          <p14:tracePt t="28024" x="5776913" y="4316413"/>
          <p14:tracePt t="28032" x="5770563" y="4279900"/>
          <p14:tracePt t="28039" x="5753100" y="4200525"/>
          <p14:tracePt t="28046" x="5734050" y="4168775"/>
          <p14:tracePt t="28053" x="5734050" y="4156075"/>
          <p14:tracePt t="28091" x="5734050" y="4151313"/>
          <p14:tracePt t="28099" x="5721350" y="4151313"/>
          <p14:tracePt t="28181" x="5715000" y="4151313"/>
          <p14:tracePt t="28189" x="5697538" y="4144963"/>
          <p14:tracePt t="28196" x="5678488" y="4138613"/>
          <p14:tracePt t="28203" x="5648325" y="4119563"/>
          <p14:tracePt t="28212" x="5641975" y="4113213"/>
          <p14:tracePt t="28218" x="5616575" y="4100513"/>
          <p14:tracePt t="28226" x="5573713" y="4076700"/>
          <p14:tracePt t="28233" x="5556250" y="4064000"/>
          <p14:tracePt t="28241" x="5494338" y="4002088"/>
          <p14:tracePt t="28249" x="5383213" y="3916363"/>
          <p14:tracePt t="28256" x="5327650" y="3879850"/>
          <p14:tracePt t="28263" x="5184775" y="3775075"/>
          <p14:tracePt t="28271" x="5080000" y="3687763"/>
          <p14:tracePt t="28280" x="5000625" y="3638550"/>
          <p14:tracePt t="28286" x="4919663" y="3576638"/>
          <p14:tracePt t="28293" x="4772025" y="3454400"/>
          <p14:tracePt t="28301" x="4716463" y="3409950"/>
          <p14:tracePt t="28309" x="4587875" y="3294063"/>
          <p14:tracePt t="28316" x="4433888" y="3176588"/>
          <p14:tracePt t="28323" x="4322763" y="3089275"/>
          <p14:tracePt t="28332" x="4267200" y="3040063"/>
          <p14:tracePt t="28338" x="4113213" y="2941638"/>
          <p14:tracePt t="28346" x="3933825" y="2836863"/>
          <p14:tracePt t="28353" x="3884613" y="2813050"/>
          <p14:tracePt t="28362" x="3743325" y="2732088"/>
          <p14:tracePt t="28368" x="3600450" y="2657475"/>
          <p14:tracePt t="28376" x="3544888" y="2633663"/>
          <p14:tracePt t="28383" x="3471863" y="2590800"/>
          <p14:tracePt t="28392" x="3378200" y="2541588"/>
          <p14:tracePt t="28400" x="3335338" y="2516188"/>
          <p14:tracePt t="28406" x="3255963" y="2466975"/>
          <p14:tracePt t="28414" x="3200400" y="2430463"/>
          <p14:tracePt t="28421" x="3181350" y="2417763"/>
          <p14:tracePt t="28429" x="3151188" y="2398713"/>
          <p14:tracePt t="28436" x="3108325" y="2381250"/>
          <p14:tracePt t="28444" x="3063875" y="2368550"/>
          <p14:tracePt t="28451" x="3052763" y="2368550"/>
          <p14:tracePt t="28458" x="3008313" y="2349500"/>
          <p14:tracePt t="28466" x="2952750" y="2343150"/>
          <p14:tracePt t="28474" x="2935288" y="2336800"/>
          <p14:tracePt t="28481" x="2892425" y="2319338"/>
          <p14:tracePt t="28489" x="2843213" y="2293938"/>
          <p14:tracePt t="28496" x="2817813" y="2287588"/>
          <p14:tracePt t="28503" x="2762250" y="2257425"/>
          <p14:tracePt t="28512" x="2706688" y="2220913"/>
          <p14:tracePt t="28518" x="2676525" y="2208213"/>
          <p14:tracePt t="28526" x="2620963" y="2182813"/>
          <p14:tracePt t="28533" x="2565400" y="2146300"/>
          <p14:tracePt t="28541" x="2484438" y="2116138"/>
          <p14:tracePt t="28549" x="2454275" y="2097088"/>
          <p14:tracePt t="28556" x="2366963" y="2071688"/>
          <p14:tracePt t="28564" x="2287588" y="2047875"/>
          <p14:tracePt t="28571" x="2262188" y="2041525"/>
          <p14:tracePt t="28579" x="2206625" y="2035175"/>
          <p14:tracePt t="28586" x="2146300" y="2022475"/>
          <p14:tracePt t="28594" x="2120900" y="2022475"/>
          <p14:tracePt t="28601" x="2058988" y="2016125"/>
          <p14:tracePt t="28609" x="2009775" y="2009775"/>
          <p14:tracePt t="28616" x="1997075" y="2009775"/>
          <p14:tracePt t="28624" x="1966913" y="2009775"/>
          <p14:tracePt t="28631" x="1930400" y="1998663"/>
          <p14:tracePt t="28639" x="1905000" y="1998663"/>
          <p14:tracePt t="28646" x="1881188" y="1992313"/>
          <p14:tracePt t="28653" x="1855788" y="1992313"/>
          <p14:tracePt t="28662" x="1793875" y="1979613"/>
          <p14:tracePt t="28668" x="1776413" y="1966913"/>
          <p14:tracePt t="28676" x="1751013" y="1966913"/>
          <p14:tracePt t="28683" x="1714500" y="1960563"/>
          <p14:tracePt t="28691" x="1701800" y="1960563"/>
          <p14:tracePt t="28699" x="1652588" y="1949450"/>
          <p14:tracePt t="28706" x="1616075" y="1949450"/>
          <p14:tracePt t="28714" x="1603375" y="1949450"/>
          <p14:tracePt t="28721" x="1560513" y="1936750"/>
          <p14:tracePt t="28729" x="1541463" y="1936750"/>
          <p14:tracePt t="28736" x="1522413" y="1936750"/>
          <p14:tracePt t="28744" x="1516063" y="1936750"/>
          <p14:tracePt t="28751" x="1504950" y="1936750"/>
          <p14:tracePt t="28766" x="1492250" y="1936750"/>
          <p14:tracePt t="28773" x="1479550" y="1936750"/>
          <p14:tracePt t="28781" x="1473200" y="1936750"/>
          <p14:tracePt t="28789" x="1466850" y="1936750"/>
          <p14:tracePt t="28797" x="1462088" y="1936750"/>
          <p14:tracePt t="28803" x="1449388" y="1936750"/>
          <p14:tracePt t="28818" x="1443038" y="1936750"/>
          <p14:tracePt t="28841" x="1436688" y="1930400"/>
          <p14:tracePt t="28848" x="1430338" y="1924050"/>
          <p14:tracePt t="28856" x="1423988" y="1917700"/>
          <p14:tracePt t="28878" x="1417638" y="1911350"/>
          <p14:tracePt t="28886" x="1411288" y="1911350"/>
          <p14:tracePt t="28908" x="1411288" y="1905000"/>
          <p14:tracePt t="29291" x="1406525" y="1893888"/>
          <p14:tracePt t="29299" x="1374775" y="1881188"/>
          <p14:tracePt t="29306" x="1350963" y="1855788"/>
          <p14:tracePt t="29314" x="1338263" y="1855788"/>
          <p14:tracePt t="29321" x="1312863" y="1844675"/>
          <p14:tracePt t="29329" x="1289050" y="1838325"/>
          <p14:tracePt t="29336" x="1282700" y="1838325"/>
          <p14:tracePt t="29344" x="1270000" y="1825625"/>
          <p14:tracePt t="29352" x="1263650" y="1825625"/>
          <p14:tracePt t="29359" x="1257300" y="1825625"/>
          <p14:tracePt t="29367" x="1250950" y="1819275"/>
          <p14:tracePt t="29426" x="1246188" y="1819275"/>
          <p14:tracePt t="29434" x="1239838" y="1812925"/>
          <p14:tracePt t="29441" x="1233488" y="1812925"/>
          <p14:tracePt t="29449" x="1227138" y="1812925"/>
          <p14:tracePt t="29464" x="1220788" y="1812925"/>
          <p14:tracePt t="29479" x="1214438" y="1812925"/>
          <p14:tracePt t="29486" x="1208088" y="1806575"/>
          <p14:tracePt t="29524" x="1201738" y="1800225"/>
          <p14:tracePt t="29599" x="1195388" y="1800225"/>
          <p14:tracePt t="29749" x="1214438" y="1806575"/>
          <p14:tracePt t="29756" x="1246188" y="1806575"/>
          <p14:tracePt t="29765" x="1270000" y="1806575"/>
          <p14:tracePt t="29771" x="1289050" y="1806575"/>
          <p14:tracePt t="29779" x="1338263" y="1806575"/>
          <p14:tracePt t="29794" x="1406525" y="1812925"/>
          <p14:tracePt t="29801" x="1455738" y="1819275"/>
          <p14:tracePt t="29808" x="1485900" y="1819275"/>
          <p14:tracePt t="29816" x="1504950" y="1825625"/>
          <p14:tracePt t="29824" x="1528763" y="1825625"/>
          <p14:tracePt t="29831" x="1571625" y="1831975"/>
          <p14:tracePt t="29839" x="1584325" y="1831975"/>
          <p14:tracePt t="29846" x="1609725" y="1831975"/>
          <p14:tracePt t="29854" x="1658938" y="1844675"/>
          <p14:tracePt t="29861" x="1671638" y="1844675"/>
          <p14:tracePt t="29869" x="1695450" y="1844675"/>
          <p14:tracePt t="29876" x="1727200" y="1844675"/>
          <p14:tracePt t="29884" x="1738313" y="1844675"/>
          <p14:tracePt t="29892" x="1763713" y="1844675"/>
          <p14:tracePt t="29899" x="1770063" y="1844675"/>
          <p14:tracePt t="29906" x="1776413" y="1844675"/>
          <p14:tracePt t="29914" x="1787525" y="1844675"/>
          <p14:tracePt t="29974" x="1812925" y="1844675"/>
          <p14:tracePt t="29981" x="1836738" y="1844675"/>
          <p14:tracePt t="29996" x="1849438" y="1844675"/>
          <p14:tracePt t="30004" x="1855788" y="1844675"/>
          <p14:tracePt t="30011" x="1862138" y="1844675"/>
          <p14:tracePt t="30034" x="1868488" y="1844675"/>
          <p14:tracePt t="30184" x="1855788" y="1844675"/>
          <p14:tracePt t="30191" x="1849438" y="1844675"/>
          <p14:tracePt t="30200" x="1836738" y="1844675"/>
          <p14:tracePt t="30206" x="1819275" y="1844675"/>
          <p14:tracePt t="30214" x="1806575" y="1844675"/>
          <p14:tracePt t="30222" x="1781175" y="1844675"/>
          <p14:tracePt t="30229" x="1731963" y="1844675"/>
          <p14:tracePt t="30237" x="1708150" y="1844675"/>
          <p14:tracePt t="30244" x="1652588" y="1844675"/>
          <p14:tracePt t="30251" x="1597025" y="1844675"/>
          <p14:tracePt t="30258" x="1560513" y="1844675"/>
          <p14:tracePt t="30266" x="1498600" y="1844675"/>
          <p14:tracePt t="30274" x="1423988" y="1844675"/>
          <p14:tracePt t="30281" x="1406525" y="1844675"/>
          <p14:tracePt t="30289" x="1350963" y="1844675"/>
          <p14:tracePt t="30296" x="1276350" y="1844675"/>
          <p14:tracePt t="30304" x="1263650" y="1844675"/>
          <p14:tracePt t="30311" x="1257300" y="1844675"/>
          <p14:tracePt t="30319" x="1250950" y="1844675"/>
          <p14:tracePt t="30326" x="1246188" y="1844675"/>
          <p14:tracePt t="30529" x="1250950" y="1844675"/>
          <p14:tracePt t="30537" x="1289050" y="1844675"/>
          <p14:tracePt t="30543" x="1301750" y="1844675"/>
          <p14:tracePt t="30551" x="1338263" y="1844675"/>
          <p14:tracePt t="30558" x="1374775" y="1844675"/>
          <p14:tracePt t="30566" x="1393825" y="1844675"/>
          <p14:tracePt t="30573" x="1430338" y="1849438"/>
          <p14:tracePt t="30581" x="1473200" y="1855788"/>
          <p14:tracePt t="30590" x="1522413" y="1868488"/>
          <p14:tracePt t="30596" x="1554163" y="1868488"/>
          <p14:tracePt t="30604" x="1590675" y="1874838"/>
          <p14:tracePt t="30611" x="1652588" y="1881188"/>
          <p14:tracePt t="30620" x="1695450" y="1881188"/>
          <p14:tracePt t="30626" x="1731963" y="1893888"/>
          <p14:tracePt t="30634" x="1781175" y="1893888"/>
          <p14:tracePt t="30641" x="1800225" y="1893888"/>
          <p14:tracePt t="30649" x="1862138" y="1887538"/>
          <p14:tracePt t="30656" x="1898650" y="1887538"/>
          <p14:tracePt t="30664" x="1917700" y="1887538"/>
          <p14:tracePt t="30672" x="1936750" y="1887538"/>
          <p14:tracePt t="30679" x="1966913" y="1881188"/>
          <p14:tracePt t="36248" x="1992313" y="1874838"/>
          <p14:tracePt t="36254" x="2009775" y="1868488"/>
          <p14:tracePt t="36297" x="2016125" y="1868488"/>
          <p14:tracePt t="36304" x="2022475" y="1868488"/>
          <p14:tracePt t="36311" x="2035175" y="1862138"/>
          <p14:tracePt t="36320" x="2035175" y="1855788"/>
          <p14:tracePt t="36326" x="2041525" y="1849438"/>
          <p14:tracePt t="36334" x="2046288" y="1844675"/>
          <p14:tracePt t="36341" x="2052638" y="1838325"/>
          <p14:tracePt t="36349" x="2058988" y="1838325"/>
          <p14:tracePt t="36357" x="2058988" y="1831975"/>
          <p14:tracePt t="36364" x="2065338" y="1831975"/>
          <p14:tracePt t="36372" x="2071688" y="1831975"/>
          <p14:tracePt t="36394" x="2078038" y="1825625"/>
          <p14:tracePt t="36402" x="2084388" y="1825625"/>
          <p14:tracePt t="36409" x="2090738" y="1825625"/>
          <p14:tracePt t="36416" x="2108200" y="1819275"/>
          <p14:tracePt t="36424" x="2120900" y="1819275"/>
          <p14:tracePt t="36431" x="2133600" y="1819275"/>
          <p14:tracePt t="36439" x="2146300" y="1819275"/>
          <p14:tracePt t="36446" x="2163763" y="1819275"/>
          <p14:tracePt t="36454" x="2189163" y="1812925"/>
          <p14:tracePt t="36462" x="2201863" y="1812925"/>
          <p14:tracePt t="36470" x="2225675" y="1812925"/>
          <p14:tracePt t="36476" x="2232025" y="1812925"/>
          <p14:tracePt t="36484" x="2238375" y="1812925"/>
          <p14:tracePt t="36491" x="2244725" y="1812925"/>
          <p14:tracePt t="36506" x="2251075" y="1812925"/>
          <p14:tracePt t="36522" x="2257425" y="1812925"/>
          <p14:tracePt t="36544" x="2262188" y="1812925"/>
          <p14:tracePt t="36552" x="2268538" y="1812925"/>
          <p14:tracePt t="36567" x="2274888" y="1812925"/>
          <p14:tracePt t="36574" x="2287588" y="1812925"/>
          <p14:tracePt t="36581" x="2300288" y="1812925"/>
          <p14:tracePt t="36926" x="2306638" y="1812925"/>
          <p14:tracePt t="36935" x="2312988" y="1812925"/>
          <p14:tracePt t="36941" x="2317750" y="1812925"/>
          <p14:tracePt t="36949" x="2324100" y="1812925"/>
          <p14:tracePt t="36956" x="2330450" y="1812925"/>
          <p14:tracePt t="36971" x="2336800" y="1812925"/>
          <p14:tracePt t="36979" x="2343150" y="1812925"/>
          <p14:tracePt t="36986" x="2349500" y="1819275"/>
          <p14:tracePt t="36994" x="2355850" y="1819275"/>
          <p14:tracePt t="37001" x="2366963" y="1819275"/>
          <p14:tracePt t="37009" x="2366963" y="1825625"/>
          <p14:tracePt t="37032" x="2373313" y="1831975"/>
          <p14:tracePt t="37039" x="2373313" y="1838325"/>
          <p14:tracePt t="37046" x="2379663" y="1838325"/>
          <p14:tracePt t="37054" x="2386013" y="1838325"/>
          <p14:tracePt t="37062" x="2398713" y="1838325"/>
          <p14:tracePt t="37069" x="2405063" y="1838325"/>
          <p14:tracePt t="37085" x="2417763" y="1838325"/>
          <p14:tracePt t="37091" x="2422525" y="1838325"/>
          <p14:tracePt t="37099" x="2435225" y="1838325"/>
          <p14:tracePt t="37106" x="2447925" y="1831975"/>
          <p14:tracePt t="37114" x="2454275" y="1831975"/>
          <p14:tracePt t="37130" x="2484438" y="1831975"/>
          <p14:tracePt t="37137" x="2503488" y="1831975"/>
          <p14:tracePt t="37144" x="2509838" y="1831975"/>
          <p14:tracePt t="37152" x="2527300" y="1831975"/>
          <p14:tracePt t="37159" x="2552700" y="1831975"/>
          <p14:tracePt t="37167" x="2565400" y="1831975"/>
          <p14:tracePt t="37174" x="2601913" y="1831975"/>
          <p14:tracePt t="37181" x="2663825" y="1831975"/>
          <p14:tracePt t="37189" x="2682875" y="1831975"/>
          <p14:tracePt t="37197" x="2732088" y="1831975"/>
          <p14:tracePt t="37204" x="2768600" y="1831975"/>
          <p14:tracePt t="37211" x="2787650" y="1831975"/>
          <p14:tracePt t="37220" x="2836863" y="1831975"/>
          <p14:tracePt t="37227" x="2897188" y="1831975"/>
          <p14:tracePt t="37235" x="2916238" y="1831975"/>
          <p14:tracePt t="37241" x="2965450" y="1831975"/>
          <p14:tracePt t="37250" x="3014663" y="1831975"/>
          <p14:tracePt t="37256" x="3052763" y="1831975"/>
          <p14:tracePt t="37264" x="3089275" y="1831975"/>
          <p14:tracePt t="37271" x="3163888" y="1831975"/>
          <p14:tracePt t="37280" x="3255963" y="1819275"/>
          <p14:tracePt t="37287" x="3279775" y="1819275"/>
          <p14:tracePt t="37294" x="3360738" y="1812925"/>
          <p14:tracePt t="37302" x="3409950" y="1812925"/>
          <p14:tracePt t="37309" x="3446463" y="1806575"/>
          <p14:tracePt t="37317" x="3482975" y="1806575"/>
          <p14:tracePt t="37324" x="3538538" y="1806575"/>
          <p14:tracePt t="37332" x="3557588" y="1806575"/>
          <p14:tracePt t="37339" x="3582988" y="1806575"/>
          <p14:tracePt t="37347" x="3613150" y="1806575"/>
          <p14:tracePt t="37354" x="3619500" y="1806575"/>
          <p14:tracePt t="37362" x="3632200" y="1806575"/>
          <p14:tracePt t="37369" x="3643313" y="1806575"/>
          <p14:tracePt t="37377" x="3668713" y="1806575"/>
          <p14:tracePt t="37391" x="3687763" y="1806575"/>
          <p14:tracePt t="37401" x="3717925" y="1812925"/>
          <p14:tracePt t="37406" x="3724275" y="1812925"/>
          <p14:tracePt t="37414" x="3743325" y="1812925"/>
          <p14:tracePt t="37422" x="3754438" y="1812925"/>
          <p14:tracePt t="37429" x="3767138" y="1812925"/>
          <p14:tracePt t="37437" x="3779838" y="1825625"/>
          <p14:tracePt t="37444" x="3786188" y="1825625"/>
          <p14:tracePt t="37451" x="3792538" y="1825625"/>
          <p14:tracePt t="37459" x="3798888" y="1825625"/>
          <p14:tracePt t="37467" x="3810000" y="1825625"/>
          <p14:tracePt t="37474" x="3816350" y="1825625"/>
          <p14:tracePt t="37481" x="3829050" y="1825625"/>
          <p14:tracePt t="37489" x="3848100" y="1825625"/>
          <p14:tracePt t="37497" x="3871913" y="1819275"/>
          <p14:tracePt t="37504" x="3884613" y="1819275"/>
          <p14:tracePt t="37512" x="3914775" y="1819275"/>
          <p14:tracePt t="37519" x="3933825" y="1819275"/>
          <p14:tracePt t="37527" x="3946525" y="1819275"/>
          <p14:tracePt t="37534" x="3970338" y="1819275"/>
          <p14:tracePt t="37541" x="3995738" y="1819275"/>
          <p14:tracePt t="37550" x="4002088" y="1819275"/>
          <p14:tracePt t="37556" x="4013200" y="1819275"/>
          <p14:tracePt t="37564" x="4019550" y="1819275"/>
          <p14:tracePt t="37571" x="4025900" y="1819275"/>
          <p14:tracePt t="37579" x="4032250" y="1819275"/>
          <p14:tracePt t="37587" x="4051300" y="1819275"/>
          <p14:tracePt t="37594" x="4064000" y="1819275"/>
          <p14:tracePt t="37602" x="4075113" y="1819275"/>
          <p14:tracePt t="37609" x="4100513" y="1819275"/>
          <p14:tracePt t="37617" x="4137025" y="1819275"/>
          <p14:tracePt t="37624" x="4149725" y="1819275"/>
          <p14:tracePt t="37632" x="4173538" y="1825625"/>
          <p14:tracePt t="37639" x="4179888" y="1825625"/>
          <p14:tracePt t="37647" x="4192588" y="1825625"/>
          <p14:tracePt t="37655" x="4217988" y="1825625"/>
          <p14:tracePt t="37662" x="4235450" y="1825625"/>
          <p14:tracePt t="37669" x="4241800" y="1825625"/>
          <p14:tracePt t="37677" x="4248150" y="1825625"/>
          <p14:tracePt t="37684" x="4273550" y="1825625"/>
          <p14:tracePt t="37691" x="4279900" y="1825625"/>
          <p14:tracePt t="37706" x="4291013" y="1825625"/>
          <p14:tracePt t="37714" x="4297363" y="1825625"/>
          <p14:tracePt t="37721" x="4316413" y="1825625"/>
          <p14:tracePt t="37729" x="4329113" y="1825625"/>
          <p14:tracePt t="37736" x="4333875" y="1825625"/>
          <p14:tracePt t="37744" x="4340225" y="1819275"/>
          <p14:tracePt t="37834" x="4346575" y="1819275"/>
          <p14:tracePt t="37842" x="4352925" y="1819275"/>
          <p14:tracePt t="37856" x="4359275" y="1819275"/>
          <p14:tracePt t="37879" x="4365625" y="1819275"/>
          <p14:tracePt t="37909" x="4365625" y="1812925"/>
          <p14:tracePt t="37932" x="4371975" y="1812925"/>
          <p14:tracePt t="37941" x="4378325" y="1812925"/>
          <p14:tracePt t="37954" x="4384675" y="1812925"/>
          <p14:tracePt t="37962" x="4389438" y="1812925"/>
          <p14:tracePt t="37970" x="4395788" y="1812925"/>
          <p14:tracePt t="37977" x="4402138" y="1806575"/>
          <p14:tracePt t="37984" x="4408488" y="1806575"/>
          <p14:tracePt t="38750" x="4414838" y="1806575"/>
          <p14:tracePt t="38764" x="4421188" y="1806575"/>
          <p14:tracePt t="38772" x="4427538" y="1806575"/>
          <p14:tracePt t="38779" x="4438650" y="1806575"/>
          <p14:tracePt t="38787" x="4457700" y="1806575"/>
          <p14:tracePt t="38794" x="4494213" y="1806575"/>
          <p14:tracePt t="38802" x="4506913" y="1806575"/>
          <p14:tracePt t="38810" x="4556125" y="1819275"/>
          <p14:tracePt t="38817" x="4630738" y="1838325"/>
          <p14:tracePt t="38825" x="4660900" y="1844675"/>
          <p14:tracePt t="38832" x="4735513" y="1862138"/>
          <p14:tracePt t="38841" x="4791075" y="1868488"/>
          <p14:tracePt t="38846" x="4814888" y="1881188"/>
          <p14:tracePt t="38854" x="4846638" y="1887538"/>
          <p14:tracePt t="38862" x="4876800" y="1887538"/>
          <p14:tracePt t="38870" x="4889500" y="1893888"/>
          <p14:tracePt t="38878" x="4914900" y="1893888"/>
          <p14:tracePt t="38884" x="4951413" y="1893888"/>
          <p14:tracePt t="38892" x="4970463" y="1893888"/>
          <p14:tracePt t="38899" x="5000625" y="1893888"/>
          <p14:tracePt t="38908" x="5019675" y="1893888"/>
          <p14:tracePt t="38914" x="5037138" y="1893888"/>
          <p14:tracePt t="38922" x="5043488" y="1893888"/>
          <p14:tracePt t="38929" x="5062538" y="1893888"/>
          <p14:tracePt t="38937" x="5080000" y="1893888"/>
          <p14:tracePt t="38965" x="5105400" y="1893888"/>
          <p14:tracePt t="38967" x="5111750" y="1893888"/>
          <p14:tracePt t="38975" x="5124450" y="1893888"/>
          <p14:tracePt t="38982" x="5135563" y="1893888"/>
          <p14:tracePt t="38991" x="5141913" y="1900238"/>
          <p14:tracePt t="38996" x="5148263" y="1900238"/>
          <p14:tracePt t="39004" x="5154613" y="1900238"/>
          <p14:tracePt t="39199" x="5167313" y="1900238"/>
          <p14:tracePt t="39207" x="5184775" y="1900238"/>
          <p14:tracePt t="39214" x="5191125" y="1900238"/>
          <p14:tracePt t="39222" x="5216525" y="1900238"/>
          <p14:tracePt t="39229" x="5253038" y="1900238"/>
          <p14:tracePt t="39237" x="5272088" y="1900238"/>
          <p14:tracePt t="39245" x="5308600" y="1900238"/>
          <p14:tracePt t="39252" x="5370513" y="1900238"/>
          <p14:tracePt t="39259" x="5400675" y="1905000"/>
          <p14:tracePt t="39267" x="5462588" y="1905000"/>
          <p14:tracePt t="39275" x="5524500" y="1905000"/>
          <p14:tracePt t="39282" x="5573713" y="1905000"/>
          <p14:tracePt t="39291" x="5648325" y="1905000"/>
          <p14:tracePt t="39297" x="5746750" y="1911350"/>
          <p14:tracePt t="39304" x="5795963" y="1911350"/>
          <p14:tracePt t="39311" x="5894388" y="1924050"/>
          <p14:tracePt t="39319" x="5980113" y="1924050"/>
          <p14:tracePt t="39327" x="6035675" y="1930400"/>
          <p14:tracePt t="39334" x="6110288" y="1930400"/>
          <p14:tracePt t="39341" x="6172200" y="1943100"/>
          <p14:tracePt t="39349" x="6202363" y="1943100"/>
          <p14:tracePt t="39363" x="6215063" y="1949450"/>
          <p14:tracePt t="39589" x="6234113" y="1949450"/>
          <p14:tracePt t="39597" x="6257925" y="1949450"/>
          <p14:tracePt t="39604" x="6296025" y="1936750"/>
          <p14:tracePt t="39612" x="6307138" y="1936750"/>
          <p14:tracePt t="39619" x="6351588" y="1936750"/>
          <p14:tracePt t="39627" x="6405563" y="1936750"/>
          <p14:tracePt t="39634" x="6443663" y="1930400"/>
          <p14:tracePt t="39642" x="6505575" y="1930400"/>
          <p14:tracePt t="39650" x="6554788" y="1930400"/>
          <p14:tracePt t="39657" x="6565900" y="1930400"/>
          <p14:tracePt t="39665" x="6584950" y="1930400"/>
          <p14:tracePt t="39672" x="6610350" y="1930400"/>
          <p14:tracePt t="39681" x="6616700" y="1930400"/>
          <p14:tracePt t="39695" x="6621463" y="1924050"/>
          <p14:tracePt t="39890" x="6646863" y="1924050"/>
          <p14:tracePt t="39897" x="6683375" y="1924050"/>
          <p14:tracePt t="39904" x="6715125" y="1924050"/>
          <p14:tracePt t="39912" x="6770688" y="1924050"/>
          <p14:tracePt t="39919" x="6831013" y="1930400"/>
          <p14:tracePt t="39927" x="6869113" y="1930400"/>
          <p14:tracePt t="39934" x="6931025" y="1930400"/>
          <p14:tracePt t="39951" x="7023100" y="1930400"/>
          <p14:tracePt t="39957" x="7059613" y="1930400"/>
          <p14:tracePt t="39965" x="7108825" y="1930400"/>
          <p14:tracePt t="39972" x="7146925" y="1930400"/>
          <p14:tracePt t="39981" x="7170738" y="1936750"/>
          <p14:tracePt t="39986" x="7207250" y="1943100"/>
          <p14:tracePt t="39995" x="7245350" y="1949450"/>
          <p14:tracePt t="40001" x="7269163" y="1949450"/>
          <p14:tracePt t="40009" x="7300913" y="1949450"/>
          <p14:tracePt t="40018" x="7331075" y="1960563"/>
          <p14:tracePt t="40024" x="7350125" y="1960563"/>
          <p14:tracePt t="40030" x="7386638" y="1960563"/>
          <p14:tracePt t="40038" x="7423150" y="1960563"/>
          <p14:tracePt t="40046" x="7454900" y="1960563"/>
          <p14:tracePt t="40052" x="7491413" y="1960563"/>
          <p14:tracePt t="40060" x="7540625" y="1960563"/>
          <p14:tracePt t="40068" x="7553325" y="1960563"/>
          <p14:tracePt t="40075" x="7572375" y="1960563"/>
          <p14:tracePt t="40083" x="7577138" y="1960563"/>
          <p14:tracePt t="40175" x="7583488" y="1960563"/>
          <p14:tracePt t="40182" x="7589838" y="1960563"/>
          <p14:tracePt t="40189" x="7596188" y="1960563"/>
          <p14:tracePt t="40204" x="7602538" y="1960563"/>
          <p14:tracePt t="40212" x="7615238" y="1960563"/>
          <p14:tracePt t="40219" x="7621588" y="1960563"/>
          <p14:tracePt t="40227" x="7632700" y="1960563"/>
          <p14:tracePt t="40234" x="7651750" y="1960563"/>
          <p14:tracePt t="40242" x="7670800" y="1960563"/>
          <p14:tracePt t="40249" x="7688263" y="1960563"/>
          <p14:tracePt t="40257" x="7726363" y="1960563"/>
          <p14:tracePt t="40265" x="7781925" y="1960563"/>
          <p14:tracePt t="40272" x="7805738" y="1960563"/>
          <p14:tracePt t="40281" x="7842250" y="1960563"/>
          <p14:tracePt t="40286" x="7916863" y="1960563"/>
          <p14:tracePt t="40295" x="7948613" y="1960563"/>
          <p14:tracePt t="40302" x="8002588" y="1960563"/>
          <p14:tracePt t="40309" x="8053388" y="1960563"/>
          <p14:tracePt t="40317" x="8102600" y="1960563"/>
          <p14:tracePt t="40324" x="8132763" y="1960563"/>
          <p14:tracePt t="40332" x="8162925" y="1960563"/>
          <p14:tracePt t="40339" x="8218488" y="1960563"/>
          <p14:tracePt t="40347" x="8237538" y="1960563"/>
          <p14:tracePt t="40354" x="8293100" y="1960563"/>
          <p14:tracePt t="40362" x="8355013" y="1960563"/>
          <p14:tracePt t="40369" x="8385175" y="1955800"/>
          <p14:tracePt t="40377" x="8447088" y="1949450"/>
          <p14:tracePt t="40385" x="8483600" y="1949450"/>
          <p14:tracePt t="40392" x="8515350" y="1943100"/>
          <p14:tracePt t="40401" x="8577263" y="1943100"/>
          <p14:tracePt t="40407" x="8601075" y="1943100"/>
          <p14:tracePt t="40415" x="8607425" y="1943100"/>
          <p14:tracePt t="40421" x="8620125" y="1936750"/>
          <p14:tracePt t="40431" x="8639175" y="1936750"/>
          <p14:tracePt t="40436" x="8650288" y="1936750"/>
          <p14:tracePt t="40445" x="8662988" y="1936750"/>
          <p14:tracePt t="40451" x="8682038" y="1936750"/>
          <p14:tracePt t="40459" x="8712200" y="1936750"/>
          <p14:tracePt t="40468" x="8718550" y="1936750"/>
          <p14:tracePt t="40474" x="8743950" y="1936750"/>
          <p14:tracePt t="40482" x="8761413" y="1936750"/>
          <p14:tracePt t="40489" x="8767763" y="1936750"/>
          <p14:tracePt t="40498" x="8774113" y="1943100"/>
          <p14:tracePt t="40504" x="8786813" y="1943100"/>
          <p14:tracePt t="40947" x="8786813" y="1949450"/>
          <p14:tracePt t="40969" x="8786813" y="1955800"/>
          <p14:tracePt t="40977" x="8786813" y="1960563"/>
          <p14:tracePt t="40985" x="8786813" y="1966913"/>
          <p14:tracePt t="40991" x="8786813" y="1979613"/>
          <p14:tracePt t="41000" x="8786813" y="1985963"/>
          <p14:tracePt t="41006" x="8786813" y="1992313"/>
          <p14:tracePt t="41014" x="8797925" y="2016125"/>
          <p14:tracePt t="41022" x="8797925" y="2028825"/>
          <p14:tracePt t="41029" x="8804275" y="2054225"/>
          <p14:tracePt t="41037" x="8816975" y="2084388"/>
          <p14:tracePt t="41044" x="8823325" y="2127250"/>
          <p14:tracePt t="41053" x="8829675" y="2139950"/>
          <p14:tracePt t="41059" x="8842375" y="2189163"/>
          <p14:tracePt t="41067" x="8848725" y="2225675"/>
          <p14:tracePt t="41074" x="8848725" y="2244725"/>
          <p14:tracePt t="41082" x="8848725" y="2281238"/>
          <p14:tracePt t="41089" x="8829675" y="2312988"/>
          <p14:tracePt t="41097" x="8823325" y="2325688"/>
          <p14:tracePt t="41105" x="8816975" y="2368550"/>
          <p14:tracePt t="41112" x="8804275" y="2386013"/>
          <p14:tracePt t="41120" x="8793163" y="2405063"/>
          <p14:tracePt t="41126" x="8774113" y="2430463"/>
          <p14:tracePt t="41136" x="8761413" y="2454275"/>
          <p14:tracePt t="41142" x="8731250" y="2479675"/>
          <p14:tracePt t="41149" x="8718550" y="2503488"/>
          <p14:tracePt t="41156" x="8699500" y="2516188"/>
          <p14:tracePt t="41164" x="8669338" y="2541588"/>
          <p14:tracePt t="41174" x="8656638" y="2552700"/>
          <p14:tracePt t="41179" x="8639175" y="2565400"/>
          <p14:tracePt t="41187" x="8607425" y="2590800"/>
          <p14:tracePt t="41193" x="8588375" y="2597150"/>
          <p14:tracePt t="41202" x="8558213" y="2614613"/>
          <p14:tracePt t="41208" x="8502650" y="2646363"/>
          <p14:tracePt t="41216" x="8472488" y="2657475"/>
          <p14:tracePt t="41223" x="8391525" y="2689225"/>
          <p14:tracePt t="41231" x="8329613" y="2706688"/>
          <p14:tracePt t="41238" x="8274050" y="2713038"/>
          <p14:tracePt t="41246" x="8201025" y="2725738"/>
          <p14:tracePt t="41254" x="8102600" y="2738438"/>
          <p14:tracePt t="41261" x="7991475" y="2738438"/>
          <p14:tracePt t="41269" x="7929563" y="2738438"/>
          <p14:tracePt t="41276" x="7781925" y="2738438"/>
          <p14:tracePt t="41285" x="7645400" y="2738438"/>
          <p14:tracePt t="41291" x="7523163" y="2738438"/>
          <p14:tracePt t="41299" x="7356475" y="2738438"/>
          <p14:tracePt t="41306" x="7127875" y="2738438"/>
          <p14:tracePt t="41314" x="7042150" y="2732088"/>
          <p14:tracePt t="41321" x="6831013" y="2706688"/>
          <p14:tracePt t="41329" x="6565900" y="2676525"/>
          <p14:tracePt t="41337" x="6480175" y="2670175"/>
          <p14:tracePt t="41343" x="6178550" y="2627313"/>
          <p14:tracePt t="41352" x="5930900" y="2584450"/>
          <p14:tracePt t="41358" x="5776913" y="2571750"/>
          <p14:tracePt t="41367" x="5481638" y="2528888"/>
          <p14:tracePt t="41373" x="5130800" y="2509838"/>
          <p14:tracePt t="41381" x="4840288" y="2479675"/>
          <p14:tracePt t="41388" x="4765675" y="2479675"/>
          <p14:tracePt t="41396" x="4643438" y="2479675"/>
          <p14:tracePt t="41404" x="4519613" y="2479675"/>
          <p14:tracePt t="41411" x="4494213" y="2479675"/>
          <p14:tracePt t="41419" x="4389438" y="2479675"/>
          <p14:tracePt t="41426" x="4267200" y="2479675"/>
          <p14:tracePt t="41435" x="4217988" y="2479675"/>
          <p14:tracePt t="41441" x="4119563" y="2479675"/>
          <p14:tracePt t="41449" x="4019550" y="2479675"/>
          <p14:tracePt t="41456" x="3959225" y="2479675"/>
          <p14:tracePt t="41465" x="3859213" y="2479675"/>
          <p14:tracePt t="41471" x="3748088" y="2479675"/>
          <p14:tracePt t="41479" x="3698875" y="2479675"/>
          <p14:tracePt t="41486" x="3587750" y="2479675"/>
          <p14:tracePt t="41493" x="3478213" y="2479675"/>
          <p14:tracePt t="41502" x="3403600" y="2479675"/>
          <p14:tracePt t="41509" x="3354388" y="2479675"/>
          <p14:tracePt t="41516" x="3305175" y="2479675"/>
          <p14:tracePt t="41523" x="3230563" y="2479675"/>
          <p14:tracePt t="41531" x="3200400" y="2479675"/>
          <p14:tracePt t="41538" x="3144838" y="2479675"/>
          <p14:tracePt t="41546" x="3082925" y="2479675"/>
          <p14:tracePt t="41554" x="3033713" y="2479675"/>
          <p14:tracePt t="41561" x="2959100" y="2479675"/>
          <p14:tracePt t="41569" x="2860675" y="2479675"/>
          <p14:tracePt t="41576" x="2830513" y="2479675"/>
          <p14:tracePt t="41584" x="2738438" y="2479675"/>
          <p14:tracePt t="41591" x="2670175" y="2486025"/>
          <p14:tracePt t="41599" x="2632075" y="2490788"/>
          <p14:tracePt t="41606" x="2608263" y="2490788"/>
          <p14:tracePt t="41614" x="2582863" y="2497138"/>
          <p14:tracePt t="41621" x="2552700" y="2497138"/>
          <p14:tracePt t="41629" x="2533650" y="2503488"/>
          <p14:tracePt t="41637" x="2509838" y="2503488"/>
          <p14:tracePt t="41644" x="2478088" y="2503488"/>
          <p14:tracePt t="41651" x="2466975" y="2503488"/>
          <p14:tracePt t="41658" x="2441575" y="2509838"/>
          <p14:tracePt t="41666" x="2411413" y="2509838"/>
          <p14:tracePt t="41674" x="2392363" y="2509838"/>
          <p14:tracePt t="41681" x="2362200" y="2509838"/>
          <p14:tracePt t="41688" x="2317750" y="2509838"/>
          <p14:tracePt t="41696" x="2306638" y="2509838"/>
          <p14:tracePt t="41704" x="2257425" y="2509838"/>
          <p14:tracePt t="41711" x="2219325" y="2509838"/>
          <p14:tracePt t="41719" x="2182813" y="2509838"/>
          <p14:tracePt t="41726" x="2170113" y="2509838"/>
          <p14:tracePt t="41735" x="2133600" y="2503488"/>
          <p14:tracePt t="41741" x="2090738" y="2503488"/>
          <p14:tracePt t="41748" x="2071688" y="2503488"/>
          <p14:tracePt t="41756" x="2035175" y="2503488"/>
          <p14:tracePt t="41764" x="2009775" y="2503488"/>
          <p14:tracePt t="41771" x="2003425" y="2503488"/>
          <p14:tracePt t="41779" x="1985963" y="2503488"/>
          <p14:tracePt t="41786" x="1966913" y="2503488"/>
          <p14:tracePt t="41794" x="1954213" y="2503488"/>
          <p14:tracePt t="41803" x="1947863" y="2503488"/>
          <p14:tracePt t="41809" x="1941513" y="2503488"/>
          <p14:tracePt t="41816" x="1936750" y="2503488"/>
          <p14:tracePt t="41824" x="1917700" y="2503488"/>
          <p14:tracePt t="41831" x="1905000" y="2503488"/>
          <p14:tracePt t="41839" x="1898650" y="2503488"/>
          <p14:tracePt t="41846" x="1892300" y="2503488"/>
          <p14:tracePt t="41854" x="1881188" y="2503488"/>
          <p14:tracePt t="41861" x="1849438" y="2503488"/>
          <p14:tracePt t="41869" x="1836738" y="2503488"/>
          <p14:tracePt t="41876" x="1812925" y="2503488"/>
          <p14:tracePt t="41884" x="1781175" y="2503488"/>
          <p14:tracePt t="41899" x="1738313" y="2503488"/>
          <p14:tracePt t="41906" x="1701800" y="2503488"/>
          <p14:tracePt t="41914" x="1682750" y="2503488"/>
          <p14:tracePt t="41921" x="1603375" y="2486025"/>
          <p14:tracePt t="41929" x="1584325" y="2479675"/>
          <p14:tracePt t="41951" x="1554163" y="2473325"/>
          <p14:tracePt t="41958" x="1547813" y="2473325"/>
          <p14:tracePt t="42245" x="1554163" y="2473325"/>
          <p14:tracePt t="42252" x="1571625" y="2479675"/>
          <p14:tracePt t="42259" x="1603375" y="2486025"/>
          <p14:tracePt t="42267" x="1620838" y="2490788"/>
          <p14:tracePt t="42274" x="1671638" y="2503488"/>
          <p14:tracePt t="42282" x="1708150" y="2503488"/>
          <p14:tracePt t="42289" x="1727200" y="2509838"/>
          <p14:tracePt t="42296" x="1751013" y="2509838"/>
          <p14:tracePt t="42306" x="1770063" y="2509838"/>
          <p14:tracePt t="42312" x="1781175" y="2509838"/>
          <p14:tracePt t="42319" x="1787525" y="2509838"/>
          <p14:tracePt t="42327" x="1793875" y="2509838"/>
          <p14:tracePt t="42379" x="1793875" y="2516188"/>
          <p14:tracePt t="42402" x="1793875" y="2522538"/>
          <p14:tracePt t="42732" x="1800225" y="2522538"/>
          <p14:tracePt t="42747" x="1806575" y="2522538"/>
          <p14:tracePt t="42754" x="1819275" y="2522538"/>
          <p14:tracePt t="42761" x="1836738" y="2522538"/>
          <p14:tracePt t="42769" x="1849438" y="2522538"/>
          <p14:tracePt t="42777" x="1887538" y="2528888"/>
          <p14:tracePt t="42785" x="1936750" y="2528888"/>
          <p14:tracePt t="42793" x="2009775" y="2528888"/>
          <p14:tracePt t="42799" x="2035175" y="2528888"/>
          <p14:tracePt t="42807" x="2090738" y="2528888"/>
          <p14:tracePt t="42814" x="2139950" y="2528888"/>
          <p14:tracePt t="42823" x="2157413" y="2522538"/>
          <p14:tracePt t="42829" x="2195513" y="2522538"/>
          <p14:tracePt t="42837" x="2244725" y="2522538"/>
          <p14:tracePt t="42844" x="2268538" y="2516188"/>
          <p14:tracePt t="42852" x="2306638" y="2516188"/>
          <p14:tracePt t="42859" x="2355850" y="2516188"/>
          <p14:tracePt t="42867" x="2379663" y="2516188"/>
          <p14:tracePt t="42874" x="2428875" y="2516188"/>
          <p14:tracePt t="42882" x="2466975" y="2516188"/>
          <p14:tracePt t="42890" x="2484438" y="2516188"/>
          <p14:tracePt t="42896" x="2516188" y="2516188"/>
          <p14:tracePt t="42905" x="2552700" y="2516188"/>
          <p14:tracePt t="42911" x="2589213" y="2516188"/>
          <p14:tracePt t="42919" x="2614613" y="2516188"/>
          <p14:tracePt t="42926" x="2651125" y="2516188"/>
          <p14:tracePt t="42935" x="2725738" y="2516188"/>
          <p14:tracePt t="42943" x="2743200" y="2516188"/>
          <p14:tracePt t="42960" x="2811463" y="2522538"/>
          <p14:tracePt t="42973" x="2830513" y="2522538"/>
          <p14:tracePt t="42979" x="2843213" y="2522538"/>
          <p14:tracePt t="42987" x="2847975" y="2522538"/>
          <p14:tracePt t="42994" x="2854325" y="2522538"/>
          <p14:tracePt t="43002" x="2860675" y="2522538"/>
          <p14:tracePt t="43010" x="2867025" y="2522538"/>
          <p14:tracePt t="43025" x="2873375" y="2522538"/>
          <p14:tracePt t="43182" x="2879725" y="2522538"/>
          <p14:tracePt t="43189" x="2892425" y="2522538"/>
          <p14:tracePt t="43196" x="2897188" y="2516188"/>
          <p14:tracePt t="43205" x="2903538" y="2516188"/>
          <p14:tracePt t="43211" x="2909888" y="2516188"/>
          <p14:tracePt t="43227" x="2916238" y="2516188"/>
          <p14:tracePt t="43234" x="2922588" y="2516188"/>
          <p14:tracePt t="43243" x="2928938" y="2516188"/>
          <p14:tracePt t="43249" x="2941638" y="2516188"/>
          <p14:tracePt t="43257" x="2952750" y="2516188"/>
          <p14:tracePt t="43264" x="2965450" y="2516188"/>
          <p14:tracePt t="43273" x="2984500" y="2516188"/>
          <p14:tracePt t="43279" x="3003550" y="2516188"/>
          <p14:tracePt t="43287" x="3014663" y="2516188"/>
          <p14:tracePt t="43294" x="3033713" y="2516188"/>
          <p14:tracePt t="43302" x="3040063" y="2516188"/>
          <p14:tracePt t="43309" x="3052763" y="2516188"/>
          <p14:tracePt t="43317" x="3057525" y="2516188"/>
          <p14:tracePt t="43579" x="3070225" y="2516188"/>
          <p14:tracePt t="43587" x="3095625" y="2516188"/>
          <p14:tracePt t="43594" x="3113088" y="2516188"/>
          <p14:tracePt t="43602" x="3125788" y="2516188"/>
          <p14:tracePt t="43609" x="3157538" y="2516188"/>
          <p14:tracePt t="43617" x="3194050" y="2516188"/>
          <p14:tracePt t="43624" x="3206750" y="2516188"/>
          <p14:tracePt t="43632" x="3224213" y="2516188"/>
          <p14:tracePt t="43639" x="3236913" y="2516188"/>
          <p14:tracePt t="43647" x="3243263" y="2516188"/>
          <p14:tracePt t="43654" x="3249613" y="2516188"/>
          <p14:tracePt t="43662" x="3255963" y="2516188"/>
          <p14:tracePt t="43671" x="3268663" y="2516188"/>
          <p14:tracePt t="43677" x="3273425" y="2516188"/>
          <p14:tracePt t="43685" x="3286125" y="2509838"/>
          <p14:tracePt t="43691" x="3305175" y="2509838"/>
          <p14:tracePt t="43699" x="3317875" y="2509838"/>
          <p14:tracePt t="43707" x="3335338" y="2509838"/>
          <p14:tracePt t="43714" x="3354388" y="2509838"/>
          <p14:tracePt t="43723" x="3367088" y="2509838"/>
          <p14:tracePt t="43729" x="3397250" y="2509838"/>
          <p14:tracePt t="43737" x="3416300" y="2509838"/>
          <p14:tracePt t="43744" x="3429000" y="2509838"/>
          <p14:tracePt t="43752" x="3446463" y="2503488"/>
          <p14:tracePt t="43759" x="3459163" y="2497138"/>
          <p14:tracePt t="43767" x="3471863" y="2497138"/>
          <p14:tracePt t="43774" x="3495675" y="2490788"/>
          <p14:tracePt t="43782" x="3508375" y="2486025"/>
          <p14:tracePt t="43791" x="3514725" y="2486025"/>
          <p14:tracePt t="43797" x="3514725" y="2479675"/>
          <p14:tracePt t="43804" x="3527425" y="2479675"/>
          <p14:tracePt t="43812" x="3538538" y="2479675"/>
          <p14:tracePt t="43820" x="3544888" y="2479675"/>
          <p14:tracePt t="43826" x="3557588" y="2479675"/>
          <p14:tracePt t="43835" x="3557588" y="2473325"/>
          <p14:tracePt t="43841" x="3570288" y="2473325"/>
          <p14:tracePt t="43849" x="3582988" y="2473325"/>
          <p14:tracePt t="43858" x="3582988" y="2466975"/>
          <p14:tracePt t="43864" x="3587750" y="2466975"/>
          <p14:tracePt t="43872" x="3594100" y="2460625"/>
          <p14:tracePt t="43984" x="3600450" y="2460625"/>
          <p14:tracePt t="44157" x="3619500" y="2460625"/>
          <p14:tracePt t="44165" x="3656013" y="2460625"/>
          <p14:tracePt t="44171" x="3694113" y="2460625"/>
          <p14:tracePt t="44179" x="3711575" y="2460625"/>
          <p14:tracePt t="44186" x="3760788" y="2460625"/>
          <p14:tracePt t="44195" x="3786188" y="2460625"/>
          <p14:tracePt t="44202" x="3810000" y="2460625"/>
          <p14:tracePt t="44209" x="3848100" y="2460625"/>
          <p14:tracePt t="44216" x="3871913" y="2460625"/>
          <p14:tracePt t="44224" x="3884613" y="2454275"/>
          <p14:tracePt t="44232" x="3914775" y="2454275"/>
          <p14:tracePt t="44239" x="3940175" y="2454275"/>
          <p14:tracePt t="44248" x="3970338" y="2447925"/>
          <p14:tracePt t="44254" x="3983038" y="2447925"/>
          <p14:tracePt t="44262" x="4008438" y="2447925"/>
          <p14:tracePt t="44269" x="4038600" y="2441575"/>
          <p14:tracePt t="44278" x="4051300" y="2441575"/>
          <p14:tracePt t="44284" x="4068763" y="2436813"/>
          <p14:tracePt t="44292" x="4094163" y="2436813"/>
          <p14:tracePt t="44300" x="4106863" y="2436813"/>
          <p14:tracePt t="44307" x="4124325" y="2436813"/>
          <p14:tracePt t="44315" x="4149725" y="2436813"/>
          <p14:tracePt t="44322" x="4162425" y="2436813"/>
          <p14:tracePt t="44330" x="4173538" y="2436813"/>
          <p14:tracePt t="44337" x="4192588" y="2436813"/>
          <p14:tracePt t="44345" x="4205288" y="2436813"/>
          <p14:tracePt t="44359" x="4217988" y="2436813"/>
          <p14:tracePt t="44367" x="4224338" y="2436813"/>
          <p14:tracePt t="44374" x="4229100" y="2436813"/>
          <p14:tracePt t="44382" x="4235450" y="2436813"/>
          <p14:tracePt t="44404" x="4241800" y="2436813"/>
          <p14:tracePt t="44412" x="4248150" y="2436813"/>
          <p14:tracePt t="44419" x="4254500" y="2436813"/>
          <p14:tracePt t="44427" x="4267200" y="2436813"/>
          <p14:tracePt t="44435" x="4291013" y="2436813"/>
          <p14:tracePt t="44442" x="4297363" y="2436813"/>
          <p14:tracePt t="44450" x="4329113" y="2436813"/>
          <p14:tracePt t="44457" x="4365625" y="2436813"/>
          <p14:tracePt t="44465" x="4389438" y="2436813"/>
          <p14:tracePt t="44471" x="4402138" y="2436813"/>
          <p14:tracePt t="44479" x="4433888" y="2436813"/>
          <p14:tracePt t="44495" x="4476750" y="2436813"/>
          <p14:tracePt t="44502" x="4500563" y="2436813"/>
          <p14:tracePt t="44510" x="4519613" y="2436813"/>
          <p14:tracePt t="44517" x="4525963" y="2436813"/>
          <p14:tracePt t="44524" x="4545013" y="2436813"/>
          <p14:tracePt t="44532" x="4562475" y="2436813"/>
          <p14:tracePt t="44539" x="4581525" y="2436813"/>
          <p14:tracePt t="44548" x="4594225" y="2436813"/>
          <p14:tracePt t="44554" x="4618038" y="2436813"/>
          <p14:tracePt t="44562" x="4643438" y="2436813"/>
          <p14:tracePt t="44577" x="4654550" y="2436813"/>
          <p14:tracePt t="44585" x="4673600" y="2436813"/>
          <p14:tracePt t="44644" x="4679950" y="2436813"/>
          <p14:tracePt t="44659" x="4686300" y="2436813"/>
          <p14:tracePt t="44674" x="4692650" y="2436813"/>
          <p14:tracePt t="44712" x="4699000" y="2436813"/>
          <p14:tracePt t="44742" x="4705350" y="2436813"/>
          <p14:tracePt t="44749" x="4716463" y="2436813"/>
          <p14:tracePt t="44764" x="4754563" y="2441575"/>
          <p14:tracePt t="44772" x="4765675" y="2447925"/>
          <p14:tracePt t="44780" x="4803775" y="2454275"/>
          <p14:tracePt t="44787" x="4840288" y="2454275"/>
          <p14:tracePt t="44795" x="4852988" y="2460625"/>
          <p14:tracePt t="44802" x="4870450" y="2460625"/>
          <p14:tracePt t="44809" x="4914900" y="2473325"/>
          <p14:tracePt t="44817" x="4951413" y="2473325"/>
          <p14:tracePt t="44824" x="4964113" y="2473325"/>
          <p14:tracePt t="44832" x="5006975" y="2473325"/>
          <p14:tracePt t="44839" x="5037138" y="2473325"/>
          <p14:tracePt t="44848" x="5062538" y="2473325"/>
          <p14:tracePt t="44854" x="5099050" y="2473325"/>
          <p14:tracePt t="44862" x="5135563" y="2473325"/>
          <p14:tracePt t="44869" x="5160963" y="2473325"/>
          <p14:tracePt t="44877" x="5203825" y="2473325"/>
          <p14:tracePt t="44884" x="5240338" y="2473325"/>
          <p14:tracePt t="44892" x="5253038" y="2473325"/>
          <p14:tracePt t="44901" x="5284788" y="2473325"/>
          <p14:tracePt t="44907" x="5308600" y="2479675"/>
          <p14:tracePt t="44915" x="5321300" y="2479675"/>
          <p14:tracePt t="44922" x="5327650" y="2479675"/>
          <p14:tracePt t="44930" x="5340350" y="2479675"/>
          <p14:tracePt t="44936" x="5345113" y="2486025"/>
          <p14:tracePt t="44945" x="5351463" y="2486025"/>
          <p14:tracePt t="44968" x="5389563" y="2497138"/>
          <p14:tracePt t="44974" x="5407025" y="2497138"/>
          <p14:tracePt t="44982" x="5419725" y="2497138"/>
          <p14:tracePt t="44989" x="5432425" y="2497138"/>
          <p14:tracePt t="44998" x="5449888" y="2497138"/>
          <p14:tracePt t="45004" x="5456238" y="2497138"/>
          <p14:tracePt t="45012" x="5462588" y="2497138"/>
          <p14:tracePt t="45019" x="5468938" y="2497138"/>
          <p14:tracePt t="45027" x="5481638" y="2497138"/>
          <p14:tracePt t="45035" x="5494338" y="2497138"/>
          <p14:tracePt t="45042" x="5500688" y="2497138"/>
          <p14:tracePt t="45049" x="5518150" y="2497138"/>
          <p14:tracePt t="45057" x="5549900" y="2509838"/>
          <p14:tracePt t="45065" x="5556250" y="2509838"/>
          <p14:tracePt t="45072" x="5586413" y="2509838"/>
          <p14:tracePt t="45079" x="5622925" y="2516188"/>
          <p14:tracePt t="45086" x="5629275" y="2516188"/>
          <p14:tracePt t="45094" x="5654675" y="2516188"/>
          <p14:tracePt t="45101" x="5665788" y="2516188"/>
          <p14:tracePt t="45873" x="5678488" y="2516188"/>
          <p14:tracePt t="45880" x="5697538" y="2516188"/>
          <p14:tracePt t="45888" x="5703888" y="2516188"/>
          <p14:tracePt t="45895" x="5727700" y="2516188"/>
          <p14:tracePt t="45903" x="5746750" y="2516188"/>
          <p14:tracePt t="45911" x="5776913" y="2509838"/>
          <p14:tracePt t="45918" x="5815013" y="2509838"/>
          <p14:tracePt t="45926" x="5838825" y="2497138"/>
          <p14:tracePt t="45934" x="5864225" y="2497138"/>
          <p14:tracePt t="45941" x="5900738" y="2486025"/>
          <p14:tracePt t="45948" x="5930900" y="2486025"/>
          <p14:tracePt t="45956" x="5937250" y="2486025"/>
          <p14:tracePt t="45964" x="5962650" y="2479675"/>
          <p14:tracePt t="45970" x="5975350" y="2479675"/>
          <p14:tracePt t="45978" x="5980113" y="2479675"/>
          <p14:tracePt t="45994" x="5986463" y="2479675"/>
          <p14:tracePt t="46001" x="5999163" y="2479675"/>
          <p14:tracePt t="46008" x="6011863" y="2479675"/>
          <p14:tracePt t="46016" x="6035675" y="2479675"/>
          <p14:tracePt t="46023" x="6061075" y="2479675"/>
          <p14:tracePt t="46031" x="6073775" y="2479675"/>
          <p14:tracePt t="46038" x="6097588" y="2479675"/>
          <p14:tracePt t="46047" x="6116638" y="2479675"/>
          <p14:tracePt t="46053" x="6122988" y="2479675"/>
          <p14:tracePt t="46061" x="6140450" y="2479675"/>
          <p14:tracePt t="46068" x="6153150" y="2479675"/>
          <p14:tracePt t="46076" x="6159500" y="2479675"/>
          <p14:tracePt t="46083" x="6172200" y="2479675"/>
          <p14:tracePt t="46091" x="6191250" y="2479675"/>
          <p14:tracePt t="46098" x="6196013" y="2479675"/>
          <p14:tracePt t="46106" x="6215063" y="2479675"/>
          <p14:tracePt t="46264" x="6221413" y="2479675"/>
          <p14:tracePt t="46272" x="6234113" y="2479675"/>
          <p14:tracePt t="46279" x="6251575" y="2479675"/>
          <p14:tracePt t="46286" x="6289675" y="2479675"/>
          <p14:tracePt t="46295" x="6362700" y="2479675"/>
          <p14:tracePt t="46301" x="6394450" y="2479675"/>
          <p14:tracePt t="46309" x="6450013" y="2479675"/>
          <p14:tracePt t="46318" x="6548438" y="2479675"/>
          <p14:tracePt t="46324" x="6646863" y="2479675"/>
          <p14:tracePt t="46332" x="6721475" y="2479675"/>
          <p14:tracePt t="46339" x="6807200" y="2479675"/>
          <p14:tracePt t="46348" x="6918325" y="2479675"/>
          <p14:tracePt t="46354" x="6954838" y="2479675"/>
          <p14:tracePt t="46362" x="7042150" y="2479675"/>
          <p14:tracePt t="46369" x="7102475" y="2479675"/>
          <p14:tracePt t="46377" x="7121525" y="2479675"/>
          <p14:tracePt t="46384" x="7158038" y="2479675"/>
          <p14:tracePt t="46392" x="7189788" y="2479675"/>
          <p14:tracePt t="46400" x="7202488" y="2486025"/>
          <p14:tracePt t="46407" x="7213600" y="2486025"/>
          <p14:tracePt t="46415" x="7219950" y="2486025"/>
          <p14:tracePt t="46431" x="7226300" y="2486025"/>
          <p14:tracePt t="46436" x="7232650" y="2486025"/>
          <p14:tracePt t="46452" x="7239000" y="2486025"/>
          <p14:tracePt t="46468" x="7245350" y="2486025"/>
          <p14:tracePt t="46489" x="7251700" y="2486025"/>
          <p14:tracePt t="46542" x="7256463" y="2486025"/>
          <p14:tracePt t="46549" x="7269163" y="2486025"/>
          <p14:tracePt t="46557" x="7275513" y="2490788"/>
          <p14:tracePt t="46564" x="7312025" y="2490788"/>
          <p14:tracePt t="46572" x="7337425" y="2490788"/>
          <p14:tracePt t="46581" x="7350125" y="2490788"/>
          <p14:tracePt t="46586" x="7399338" y="2490788"/>
          <p14:tracePt t="46594" x="7448550" y="2490788"/>
          <p14:tracePt t="46602" x="7472363" y="2490788"/>
          <p14:tracePt t="46609" x="7523163" y="2490788"/>
          <p14:tracePt t="46617" x="7583488" y="2490788"/>
          <p14:tracePt t="46624" x="7608888" y="2490788"/>
          <p14:tracePt t="46632" x="7658100" y="2497138"/>
          <p14:tracePt t="46639" x="7707313" y="2503488"/>
          <p14:tracePt t="46648" x="7732713" y="2503488"/>
          <p14:tracePt t="46654" x="7775575" y="2516188"/>
          <p14:tracePt t="46662" x="7805738" y="2522538"/>
          <p14:tracePt t="46669" x="7848600" y="2528888"/>
          <p14:tracePt t="46677" x="7874000" y="2535238"/>
          <p14:tracePt t="46684" x="7893050" y="2535238"/>
          <p14:tracePt t="46692" x="7916863" y="2535238"/>
          <p14:tracePt t="46700" x="7929563" y="2535238"/>
          <p14:tracePt t="46707" x="7935913" y="2535238"/>
          <p14:tracePt t="46715" x="7959725" y="2535238"/>
          <p14:tracePt t="46731" x="7966075" y="2535238"/>
          <p14:tracePt t="46872" x="7972425" y="2535238"/>
          <p14:tracePt t="46881" x="7978775" y="2535238"/>
          <p14:tracePt t="46886" x="7997825" y="2535238"/>
          <p14:tracePt t="46894" x="8015288" y="2535238"/>
          <p14:tracePt t="46902" x="8034338" y="2535238"/>
          <p14:tracePt t="46909" x="8058150" y="2535238"/>
          <p14:tracePt t="46917" x="8102600" y="2535238"/>
          <p14:tracePt t="46925" x="8132763" y="2535238"/>
          <p14:tracePt t="46932" x="8158163" y="2535238"/>
          <p14:tracePt t="46950" x="8218488" y="2535238"/>
          <p14:tracePt t="46954" x="8243888" y="2535238"/>
          <p14:tracePt t="46962" x="8274050" y="2535238"/>
          <p14:tracePt t="46969" x="8286750" y="2528888"/>
          <p14:tracePt t="46977" x="8293100" y="2528888"/>
          <p14:tracePt t="46985" x="8299450" y="2522538"/>
          <p14:tracePt t="47000" x="8305800" y="2522538"/>
          <p14:tracePt t="47007" x="8318500" y="2516188"/>
          <p14:tracePt t="47015" x="8323263" y="2516188"/>
          <p14:tracePt t="47022" x="8329613" y="2509838"/>
          <p14:tracePt t="47031" x="8335963" y="2509838"/>
          <p14:tracePt t="47036" x="8355013" y="2503488"/>
          <p14:tracePt t="47044" x="8367713" y="2503488"/>
          <p14:tracePt t="47059" x="8372475" y="2503488"/>
          <p14:tracePt t="47067" x="8378825" y="2503488"/>
          <p14:tracePt t="47074" x="8391525" y="2503488"/>
          <p14:tracePt t="47089" x="8397875" y="2503488"/>
          <p14:tracePt t="47098" x="8404225" y="2503488"/>
          <p14:tracePt t="47112" x="8410575" y="2503488"/>
          <p14:tracePt t="47119" x="8416925" y="2503488"/>
          <p14:tracePt t="47127" x="8423275" y="2503488"/>
          <p14:tracePt t="47134" x="8428038" y="2503488"/>
          <p14:tracePt t="47172" x="8434388" y="2503488"/>
          <p14:tracePt t="47194" x="8440738" y="2503488"/>
          <p14:tracePt t="47277" x="8428038" y="2509838"/>
          <p14:tracePt t="47284" x="8378825" y="2516188"/>
          <p14:tracePt t="47292" x="8280400" y="2522538"/>
          <p14:tracePt t="47301" x="8237538" y="2535238"/>
          <p14:tracePt t="47307" x="8139113" y="2541588"/>
          <p14:tracePt t="47315" x="7953375" y="2552700"/>
          <p14:tracePt t="47322" x="7861300" y="2565400"/>
          <p14:tracePt t="47331" x="7527925" y="2590800"/>
          <p14:tracePt t="47337" x="7170738" y="2608263"/>
          <p14:tracePt t="47344" x="7046913" y="2608263"/>
          <p14:tracePt t="47351" x="6751638" y="2608263"/>
          <p14:tracePt t="47359" x="6424613" y="2608263"/>
          <p14:tracePt t="47368" x="6048375" y="2608263"/>
          <p14:tracePt t="47374" x="5937250" y="2608263"/>
          <p14:tracePt t="47382" x="5697538" y="2608263"/>
          <p14:tracePt t="47389" x="5438775" y="2620963"/>
          <p14:tracePt t="47397" x="5351463" y="2620963"/>
          <p14:tracePt t="47404" x="5130800" y="2620963"/>
          <p14:tracePt t="47412" x="4951413" y="2620963"/>
          <p14:tracePt t="47419" x="4864100" y="2620963"/>
          <p14:tracePt t="47427" x="4660900" y="2620963"/>
          <p14:tracePt t="47434" x="4433888" y="2620963"/>
          <p14:tracePt t="47442" x="4359275" y="2620963"/>
          <p14:tracePt t="47449" x="4211638" y="2620963"/>
          <p14:tracePt t="47457" x="4075113" y="2620963"/>
          <p14:tracePt t="47465" x="4038600" y="2620963"/>
          <p14:tracePt t="47472" x="3940175" y="2620963"/>
          <p14:tracePt t="47481" x="3816350" y="2633663"/>
          <p14:tracePt t="47486" x="3694113" y="2646363"/>
          <p14:tracePt t="47494" x="3643313" y="2646363"/>
          <p14:tracePt t="47502" x="3533775" y="2646363"/>
          <p14:tracePt t="47510" x="3446463" y="2646363"/>
          <p14:tracePt t="47517" x="3397250" y="2646363"/>
          <p14:tracePt t="47524" x="3311525" y="2646363"/>
          <p14:tracePt t="47532" x="3213100" y="2646363"/>
          <p14:tracePt t="47539" x="3175000" y="2646363"/>
          <p14:tracePt t="47548" x="3052763" y="2646363"/>
          <p14:tracePt t="47554" x="2928938" y="2646363"/>
          <p14:tracePt t="47562" x="2867025" y="2646363"/>
          <p14:tracePt t="47569" x="2743200" y="2646363"/>
          <p14:tracePt t="47577" x="2644775" y="2646363"/>
          <p14:tracePt t="47584" x="2582863" y="2646363"/>
          <p14:tracePt t="47592" x="2497138" y="2646363"/>
          <p14:tracePt t="47599" x="2411413" y="2646363"/>
          <p14:tracePt t="47607" x="2324100" y="2646363"/>
          <p14:tracePt t="47614" x="2300288" y="2646363"/>
          <p14:tracePt t="47622" x="2232025" y="2646363"/>
          <p14:tracePt t="47631" x="2152650" y="2652713"/>
          <p14:tracePt t="47637" x="2127250" y="2652713"/>
          <p14:tracePt t="47645" x="2058988" y="2663825"/>
          <p14:tracePt t="47652" x="1960563" y="2682875"/>
          <p14:tracePt t="47660" x="1930400" y="2695575"/>
          <p14:tracePt t="47668" x="1836738" y="2719388"/>
          <p14:tracePt t="47674" x="1776413" y="2744788"/>
          <p14:tracePt t="47682" x="1731963" y="2762250"/>
          <p14:tracePt t="47689" x="1665288" y="2781300"/>
          <p14:tracePt t="47697" x="1577975" y="2813050"/>
          <p14:tracePt t="47704" x="1466850" y="2849563"/>
          <p14:tracePt t="47712" x="1436688" y="2862263"/>
          <p14:tracePt t="47719" x="1344613" y="2886075"/>
          <p14:tracePt t="47727" x="1295400" y="2905125"/>
          <p14:tracePt t="47734" x="1282700" y="2905125"/>
          <p14:tracePt t="47742" x="1220788" y="2922588"/>
          <p14:tracePt t="47751" x="1171575" y="2941638"/>
          <p14:tracePt t="47757" x="1146175" y="2947988"/>
          <p14:tracePt t="47765" x="1103313" y="2954338"/>
          <p14:tracePt t="47772" x="1073150" y="2954338"/>
          <p14:tracePt t="47781" x="1060450" y="2960688"/>
          <p14:tracePt t="47786" x="1036638" y="2967038"/>
          <p14:tracePt t="47794" x="1004888" y="2984500"/>
          <p14:tracePt t="47801" x="974725" y="2990850"/>
          <p14:tracePt t="47809" x="968375" y="2990850"/>
          <p14:tracePt t="47819" x="949325" y="2997200"/>
          <p14:tracePt t="47824" x="930275" y="3003550"/>
          <p14:tracePt t="47832" x="930275" y="3009900"/>
          <p14:tracePt t="47839" x="925513" y="3009900"/>
          <p14:tracePt t="48020" x="936625" y="3016250"/>
          <p14:tracePt t="48027" x="942975" y="3016250"/>
          <p14:tracePt t="48042" x="949325" y="3016250"/>
          <p14:tracePt t="48050" x="955675" y="3022600"/>
          <p14:tracePt t="48057" x="968375" y="3022600"/>
          <p14:tracePt t="48065" x="974725" y="3022600"/>
          <p14:tracePt t="48072" x="985838" y="3027363"/>
          <p14:tracePt t="48081" x="1004888" y="3033713"/>
          <p14:tracePt t="48087" x="1017588" y="3033713"/>
          <p14:tracePt t="48095" x="1036638" y="3040063"/>
          <p14:tracePt t="48102" x="1066800" y="3046413"/>
          <p14:tracePt t="48109" x="1079500" y="3046413"/>
          <p14:tracePt t="48118" x="1122363" y="3046413"/>
          <p14:tracePt t="48124" x="1177925" y="3052763"/>
          <p14:tracePt t="48132" x="1239838" y="3065463"/>
          <p14:tracePt t="48138" x="1270000" y="3065463"/>
          <p14:tracePt t="48147" x="1325563" y="3071813"/>
          <p14:tracePt t="48153" x="1400175" y="3089275"/>
          <p14:tracePt t="48161" x="1423988" y="3095625"/>
          <p14:tracePt t="48168" x="1466850" y="3095625"/>
          <p14:tracePt t="48176" x="1498600" y="3108325"/>
          <p14:tracePt t="48184" x="1516063" y="3114675"/>
          <p14:tracePt t="48191" x="1547813" y="3121025"/>
          <p14:tracePt t="48200" x="1571625" y="3121025"/>
          <p14:tracePt t="48206" x="1577975" y="3121025"/>
          <p14:tracePt t="48214" x="1603375" y="3121025"/>
          <p14:tracePt t="48221" x="1616075" y="3121025"/>
          <p14:tracePt t="48230" x="1620838" y="3121025"/>
          <p14:tracePt t="48236" x="1627188" y="3121025"/>
          <p14:tracePt t="48289" x="1633538" y="3121025"/>
          <p14:tracePt t="48297" x="1652588" y="3121025"/>
          <p14:tracePt t="48304" x="1682750" y="3121025"/>
          <p14:tracePt t="48312" x="1701800" y="3127375"/>
          <p14:tracePt t="48319" x="1731963" y="3127375"/>
          <p14:tracePt t="48327" x="1757363" y="3133725"/>
          <p14:tracePt t="48334" x="1770063" y="3133725"/>
          <p14:tracePt t="48342" x="1800225" y="3133725"/>
          <p14:tracePt t="48349" x="1819275" y="3133725"/>
          <p14:tracePt t="48357" x="1831975" y="3133725"/>
          <p14:tracePt t="48364" x="1843088" y="3133725"/>
          <p14:tracePt t="48372" x="1862138" y="3133725"/>
          <p14:tracePt t="48381" x="1874838" y="3133725"/>
          <p14:tracePt t="48387" x="1898650" y="3133725"/>
          <p14:tracePt t="48395" x="1924050" y="3133725"/>
          <p14:tracePt t="48401" x="1936750" y="3133725"/>
          <p14:tracePt t="48410" x="1941513" y="3133725"/>
          <p14:tracePt t="48418" x="1973263" y="3133725"/>
          <p14:tracePt t="48424" x="1985963" y="3133725"/>
          <p14:tracePt t="48432" x="1997075" y="3133725"/>
          <p14:tracePt t="48439" x="2003425" y="3133725"/>
          <p14:tracePt t="49332" x="2028825" y="3133725"/>
          <p14:tracePt t="49339" x="2101850" y="3133725"/>
          <p14:tracePt t="49345" x="2133600" y="3133725"/>
          <p14:tracePt t="49353" x="2170113" y="3133725"/>
          <p14:tracePt t="49360" x="2189163" y="3133725"/>
          <p14:tracePt t="49368" x="2201863" y="3133725"/>
          <p14:tracePt t="49375" x="2212975" y="3133725"/>
          <p14:tracePt t="49460" x="2219325" y="3133725"/>
          <p14:tracePt t="49466" x="2225675" y="3133725"/>
          <p14:tracePt t="49580" x="2232025" y="3133725"/>
          <p14:tracePt t="49586" x="2244725" y="3133725"/>
          <p14:tracePt t="49594" x="2257425" y="3133725"/>
          <p14:tracePt t="49602" x="2268538" y="3138488"/>
          <p14:tracePt t="49609" x="2281238" y="3144838"/>
          <p14:tracePt t="49618" x="2287588" y="3144838"/>
          <p14:tracePt t="49624" x="2293938" y="3151188"/>
          <p14:tracePt t="49684" x="2300288" y="3151188"/>
          <p14:tracePt t="49691" x="2306638" y="3151188"/>
          <p14:tracePt t="49699" x="2312988" y="3151188"/>
          <p14:tracePt t="49708" x="2317750" y="3151188"/>
          <p14:tracePt t="49714" x="2324100" y="3151188"/>
          <p14:tracePt t="49903" x="2330450" y="3151188"/>
          <p14:tracePt t="49970" x="2336800" y="3151188"/>
          <p14:tracePt t="116877" x="2373313" y="3108325"/>
          <p14:tracePt t="116881" x="2428875" y="3065463"/>
          <p14:tracePt t="116882" x="2447925" y="3052763"/>
          <p14:tracePt t="116887" x="2578100" y="2990850"/>
          <p14:tracePt t="116895" x="2601913" y="2984500"/>
          <p14:tracePt t="116902" x="2608263" y="2984500"/>
          <p14:tracePt t="116910" x="2614613" y="2978150"/>
          <p14:tracePt t="116917" x="2627313" y="2978150"/>
          <p14:tracePt t="116925" x="2638425" y="2973388"/>
          <p14:tracePt t="116933" x="2644775" y="2973388"/>
          <p14:tracePt t="116951" x="2663825" y="2960688"/>
          <p14:tracePt t="116954" x="2670175" y="2954338"/>
          <p14:tracePt t="116962" x="2682875" y="2947988"/>
          <p14:tracePt t="116969" x="2700338" y="2941638"/>
          <p14:tracePt t="116977" x="2713038" y="2935288"/>
          <p14:tracePt t="116985" x="2732088" y="2928938"/>
          <p14:tracePt t="116992" x="2762250" y="2922588"/>
          <p14:tracePt t="116999" x="2781300" y="2922588"/>
          <p14:tracePt t="117007" x="2811463" y="2922588"/>
          <p14:tracePt t="117016" x="2854325" y="2922588"/>
          <p14:tracePt t="117022" x="2886075" y="2917825"/>
          <p14:tracePt t="117029" x="2947988" y="2917825"/>
          <p14:tracePt t="117037" x="3021013" y="2917825"/>
          <p14:tracePt t="117045" x="3095625" y="2917825"/>
          <p14:tracePt t="117052" x="3125788" y="2917825"/>
          <p14:tracePt t="117059" x="3163888" y="2917825"/>
          <p14:tracePt t="117067" x="3187700" y="2917825"/>
          <p14:tracePt t="117074" x="3200400" y="2911475"/>
          <p14:tracePt t="117082" x="3217863" y="2905125"/>
          <p14:tracePt t="117089" x="3230563" y="2898775"/>
          <p14:tracePt t="117097" x="3236913" y="2898775"/>
          <p14:tracePt t="117150" x="3236913" y="2892425"/>
          <p14:tracePt t="117180" x="3236913" y="2886075"/>
          <p14:tracePt t="117187" x="3236913" y="2879725"/>
          <p14:tracePt t="125299" x="3230563" y="2879725"/>
          <p14:tracePt t="125311" x="3224213" y="2886075"/>
          <p14:tracePt t="125318" x="3217863" y="2892425"/>
          <p14:tracePt t="125333" x="3213100" y="2905125"/>
          <p14:tracePt t="125340" x="3200400" y="2917825"/>
          <p14:tracePt t="125348" x="3187700" y="2928938"/>
          <p14:tracePt t="125357" x="3175000" y="2935288"/>
          <p14:tracePt t="125363" x="3151188" y="2954338"/>
          <p14:tracePt t="125370" x="3119438" y="2978150"/>
          <p14:tracePt t="125378" x="3101975" y="2997200"/>
          <p14:tracePt t="125386" x="3070225" y="3027363"/>
          <p14:tracePt t="125393" x="3033713" y="3059113"/>
          <p14:tracePt t="125400" x="3014663" y="3082925"/>
          <p14:tracePt t="125408" x="2959100" y="3121025"/>
          <p14:tracePt t="125415" x="2922588" y="3163888"/>
          <p14:tracePt t="125424" x="2867025" y="3206750"/>
          <p14:tracePt t="125430" x="2836863" y="3225800"/>
          <p14:tracePt t="125438" x="2787650" y="3268663"/>
          <p14:tracePt t="125445" x="2725738" y="3298825"/>
          <p14:tracePt t="125453" x="2693988" y="3311525"/>
          <p14:tracePt t="125460" x="2638425" y="3330575"/>
          <p14:tracePt t="125468" x="2552700" y="3348038"/>
          <p14:tracePt t="125477" x="2533650" y="3354388"/>
          <p14:tracePt t="125483" x="2484438" y="3367088"/>
          <p14:tracePt t="125490" x="2441575" y="3373438"/>
          <p14:tracePt t="125498" x="2411413" y="3392488"/>
          <p14:tracePt t="125507" x="2386013" y="3398838"/>
          <p14:tracePt t="125513" x="2355850" y="3403600"/>
          <p14:tracePt t="125520" x="2312988" y="3422650"/>
          <p14:tracePt t="125528" x="2293938" y="3429000"/>
          <p14:tracePt t="125536" x="2262188" y="3441700"/>
          <p14:tracePt t="125543" x="2244725" y="3454400"/>
          <p14:tracePt t="125550" x="2232025" y="3459163"/>
          <p14:tracePt t="125558" x="2219325" y="3471863"/>
          <p14:tracePt t="125566" x="2195513" y="3497263"/>
          <p14:tracePt t="125573" x="2182813" y="3497263"/>
          <p14:tracePt t="125580" x="2163763" y="3514725"/>
          <p14:tracePt t="125588" x="2120900" y="3546475"/>
          <p14:tracePt t="125595" x="2108200" y="3552825"/>
          <p14:tracePt t="125603" x="2078038" y="3563938"/>
          <p14:tracePt t="125610" x="2058988" y="3576638"/>
          <p14:tracePt t="125618" x="2016125" y="3595688"/>
          <p14:tracePt t="125626" x="2009775" y="3602038"/>
          <p14:tracePt t="125633" x="1979613" y="3608388"/>
          <p14:tracePt t="125641" x="1960563" y="3619500"/>
          <p14:tracePt t="125648" x="1954213" y="3619500"/>
          <p14:tracePt t="125657" x="1941513" y="3625850"/>
          <p14:tracePt t="125663" x="1930400" y="3625850"/>
          <p14:tracePt t="125671" x="1930400" y="3632200"/>
          <p14:tracePt t="125678" x="1917700" y="3638550"/>
          <p14:tracePt t="125686" x="1905000" y="3638550"/>
          <p14:tracePt t="125693" x="1892300" y="3644900"/>
          <p14:tracePt t="125700" x="1874838" y="3644900"/>
          <p14:tracePt t="125709" x="1862138" y="3644900"/>
          <p14:tracePt t="125715" x="1843088" y="3651250"/>
          <p14:tracePt t="125724" x="1831975" y="3651250"/>
          <p14:tracePt t="125730" x="1812925" y="3651250"/>
          <p14:tracePt t="125738" x="1781175" y="3657600"/>
          <p14:tracePt t="125745" x="1776413" y="3657600"/>
          <p14:tracePt t="125753" x="1751013" y="3657600"/>
          <p14:tracePt t="125760" x="1738313" y="3657600"/>
          <p14:tracePt t="125768" x="1727200" y="3657600"/>
          <p14:tracePt t="125776" x="1714500" y="3657600"/>
          <p14:tracePt t="125783" x="1708150" y="3657600"/>
          <p14:tracePt t="125791" x="1695450" y="3657600"/>
          <p14:tracePt t="125798" x="1682750" y="3657600"/>
          <p14:tracePt t="125807" x="1665288" y="3657600"/>
          <p14:tracePt t="125813" x="1652588" y="3657600"/>
          <p14:tracePt t="125820" x="1646238" y="3657600"/>
          <p14:tracePt t="125828" x="1633538" y="3657600"/>
          <p14:tracePt t="125836" x="1620838" y="3657600"/>
          <p14:tracePt t="125843" x="1616075" y="3657600"/>
          <p14:tracePt t="125850" x="1590675" y="3651250"/>
          <p14:tracePt t="125858" x="1560513" y="3644900"/>
          <p14:tracePt t="125865" x="1547813" y="3644900"/>
          <p14:tracePt t="125873" x="1541463" y="3644900"/>
          <p14:tracePt t="125880" x="1516063" y="3644900"/>
          <p14:tracePt t="125888" x="1504950" y="3638550"/>
          <p14:tracePt t="125895" x="1492250" y="3638550"/>
          <p14:tracePt t="125904" x="1485900" y="3638550"/>
          <p14:tracePt t="125918" x="1479550" y="3638550"/>
          <p14:tracePt t="125940" x="1473200" y="3638550"/>
          <p14:tracePt t="125948" x="1466850" y="3638550"/>
          <p14:tracePt t="125957" x="1462088" y="3638550"/>
          <p14:tracePt t="125963" x="1455738" y="3638550"/>
          <p14:tracePt t="125986" x="1449388" y="3638550"/>
          <p14:tracePt t="125993" x="1443038" y="3638550"/>
          <p14:tracePt t="126000" x="1436688" y="3638550"/>
          <p14:tracePt t="126016" x="1430338" y="3638550"/>
          <p14:tracePt t="126023" x="1417638" y="3638550"/>
          <p14:tracePt t="126030" x="1411288" y="3638550"/>
          <p14:tracePt t="126045" x="1406525" y="3638550"/>
          <p14:tracePt t="126053" x="1400175" y="3638550"/>
          <p14:tracePt t="126060" x="1393825" y="3638550"/>
          <p14:tracePt t="126068" x="1381125" y="3638550"/>
          <p14:tracePt t="126076" x="1374775" y="3644900"/>
          <p14:tracePt t="126090" x="1368425" y="3644900"/>
          <p14:tracePt t="126107" x="1362075" y="3644900"/>
          <p14:tracePt t="126601" x="1381125" y="3644900"/>
          <p14:tracePt t="126609" x="1400175" y="3644900"/>
          <p14:tracePt t="126615" x="1411288" y="3644900"/>
          <p14:tracePt t="126623" x="1430338" y="3644900"/>
          <p14:tracePt t="126630" x="1466850" y="3644900"/>
          <p14:tracePt t="126638" x="1479550" y="3644900"/>
          <p14:tracePt t="126646" x="1516063" y="3644900"/>
          <p14:tracePt t="126653" x="1566863" y="3644900"/>
          <p14:tracePt t="126661" x="1584325" y="3644900"/>
          <p14:tracePt t="126668" x="1616075" y="3644900"/>
          <p14:tracePt t="126676" x="1639888" y="3644900"/>
          <p14:tracePt t="126683" x="1671638" y="3644900"/>
          <p14:tracePt t="126698" x="1689100" y="3644900"/>
          <p14:tracePt t="126706" x="1701800" y="3644900"/>
          <p14:tracePt t="126713" x="1708150" y="3644900"/>
          <p14:tracePt t="126721" x="1720850" y="3651250"/>
          <p14:tracePt t="126728" x="1731963" y="3651250"/>
          <p14:tracePt t="126736" x="1744663" y="3657600"/>
          <p14:tracePt t="126743" x="1763713" y="3663950"/>
          <p14:tracePt t="126750" x="1776413" y="3663950"/>
          <p14:tracePt t="126759" x="1781175" y="3670300"/>
          <p14:tracePt t="126765" x="1800225" y="3670300"/>
          <p14:tracePt t="126773" x="1806575" y="3670300"/>
          <p14:tracePt t="126780" x="1812925" y="3670300"/>
          <p14:tracePt t="127074" x="1819275" y="3670300"/>
          <p14:tracePt t="127080" x="1836738" y="3657600"/>
          <p14:tracePt t="127087" x="1843088" y="3657600"/>
          <p14:tracePt t="127094" x="1868488" y="3657600"/>
          <p14:tracePt t="127102" x="1892300" y="3657600"/>
          <p14:tracePt t="127110" x="1911350" y="3657600"/>
          <p14:tracePt t="127118" x="1960563" y="3657600"/>
          <p14:tracePt t="127126" x="1985963" y="3657600"/>
          <p14:tracePt t="127133" x="1997075" y="3657600"/>
          <p14:tracePt t="127142" x="2022475" y="3657600"/>
          <p14:tracePt t="127148" x="2041525" y="3657600"/>
          <p14:tracePt t="127156" x="2046288" y="3657600"/>
          <p14:tracePt t="127163" x="2052638" y="3651250"/>
          <p14:tracePt t="127171" x="2058988" y="3651250"/>
          <p14:tracePt t="127178" x="2071688" y="3651250"/>
          <p14:tracePt t="127185" x="2084388" y="3651250"/>
          <p14:tracePt t="127193" x="2090738" y="3651250"/>
          <p14:tracePt t="127200" x="2097088" y="3651250"/>
          <p14:tracePt t="127209" x="2101850" y="3651250"/>
          <p14:tracePt t="127215" x="2108200" y="3651250"/>
          <p14:tracePt t="127223" x="2120900" y="3644900"/>
          <p14:tracePt t="127230" x="2127250" y="3644900"/>
          <p14:tracePt t="127238" x="2139950" y="3632200"/>
          <p14:tracePt t="127246" x="2152650" y="3625850"/>
          <p14:tracePt t="127253" x="2163763" y="3625850"/>
          <p14:tracePt t="127261" x="2176463" y="3619500"/>
          <p14:tracePt t="127613" x="2189163" y="3619500"/>
          <p14:tracePt t="127621" x="2219325" y="3619500"/>
          <p14:tracePt t="127628" x="2257425" y="3619500"/>
          <p14:tracePt t="127636" x="2306638" y="3625850"/>
          <p14:tracePt t="127643" x="2336800" y="3625850"/>
          <p14:tracePt t="127651" x="2392363" y="3625850"/>
          <p14:tracePt t="127659" x="2466975" y="3632200"/>
          <p14:tracePt t="127666" x="2509838" y="3644900"/>
          <p14:tracePt t="127674" x="2595563" y="3644900"/>
          <p14:tracePt t="127681" x="2676525" y="3644900"/>
          <p14:tracePt t="127689" x="2743200" y="3651250"/>
          <p14:tracePt t="127696" x="2854325" y="3651250"/>
          <p14:tracePt t="127705" x="2978150" y="3651250"/>
          <p14:tracePt t="127710" x="3108325" y="3651250"/>
          <p14:tracePt t="127718" x="3194050" y="3651250"/>
          <p14:tracePt t="127725" x="3367088" y="3651250"/>
          <p14:tracePt t="127732" x="3587750" y="3651250"/>
          <p14:tracePt t="127740" x="3694113" y="3644900"/>
          <p14:tracePt t="127747" x="3841750" y="3644900"/>
          <p14:tracePt t="127756" x="3952875" y="3638550"/>
          <p14:tracePt t="127762" x="3989388" y="3638550"/>
          <p14:tracePt t="127771" x="4064000" y="3625850"/>
          <p14:tracePt t="127777" x="4113213" y="3625850"/>
          <p14:tracePt t="127784" x="4137025" y="3619500"/>
          <p14:tracePt t="127792" x="4162425" y="3619500"/>
          <p14:tracePt t="127800" x="4173538" y="3619500"/>
          <p14:tracePt t="127807" x="4186238" y="3619500"/>
          <p14:tracePt t="127815" x="4198938" y="3619500"/>
          <p14:tracePt t="127830" x="4211638" y="3619500"/>
          <p14:tracePt t="127837" x="4224338" y="3619500"/>
          <p14:tracePt t="127845" x="4248150" y="3619500"/>
          <p14:tracePt t="127854" x="4267200" y="3619500"/>
          <p14:tracePt t="127860" x="4291013" y="3619500"/>
          <p14:tracePt t="127867" x="4329113" y="3619500"/>
          <p14:tracePt t="127875" x="4365625" y="3619500"/>
          <p14:tracePt t="127883" x="4378325" y="3619500"/>
          <p14:tracePt t="127890" x="4402138" y="3619500"/>
          <p14:tracePt t="127897" x="4421188" y="3619500"/>
          <p14:tracePt t="127905" x="4427538" y="3619500"/>
          <p14:tracePt t="127912" x="4433888" y="3619500"/>
          <p14:tracePt t="127927" x="4438650" y="3619500"/>
          <p14:tracePt t="127943" x="4445000" y="3619500"/>
          <p14:tracePt t="127950" x="4457700" y="3619500"/>
          <p14:tracePt t="127958" x="4470400" y="3619500"/>
          <p14:tracePt t="127966" x="4489450" y="3619500"/>
          <p14:tracePt t="127973" x="4525963" y="3614738"/>
          <p14:tracePt t="127980" x="4545013" y="3614738"/>
          <p14:tracePt t="127988" x="4598988" y="3608388"/>
          <p14:tracePt t="127995" x="4667250" y="3608388"/>
          <p14:tracePt t="128004" x="4686300" y="3608388"/>
          <p14:tracePt t="128010" x="4722813" y="3608388"/>
          <p14:tracePt t="128018" x="4748213" y="3608388"/>
          <p14:tracePt t="128026" x="4797425" y="3608388"/>
          <p14:tracePt t="128033" x="4814888" y="3608388"/>
          <p14:tracePt t="128040" x="4846638" y="3608388"/>
          <p14:tracePt t="128048" x="4870450" y="3608388"/>
          <p14:tracePt t="128057" x="4889500" y="3608388"/>
          <p14:tracePt t="128063" x="4908550" y="3608388"/>
          <p14:tracePt t="128071" x="4938713" y="3608388"/>
          <p14:tracePt t="128078" x="4957763" y="3608388"/>
          <p14:tracePt t="128086" x="4994275" y="3608388"/>
          <p14:tracePt t="128093" x="5030788" y="3608388"/>
          <p14:tracePt t="128100" x="5043488" y="3608388"/>
          <p14:tracePt t="128108" x="5075238" y="3608388"/>
          <p14:tracePt t="128115" x="5092700" y="3608388"/>
          <p14:tracePt t="128124" x="5105400" y="3608388"/>
          <p14:tracePt t="128130" x="5111750" y="3608388"/>
          <p14:tracePt t="128138" x="5118100" y="3608388"/>
          <p14:tracePt t="128145" x="5124450" y="3608388"/>
          <p14:tracePt t="128154" x="5130800" y="3608388"/>
          <p14:tracePt t="128160" x="5135563" y="3608388"/>
          <p14:tracePt t="128168" x="5141913" y="3608388"/>
          <p14:tracePt t="128175" x="5148263" y="3608388"/>
          <p14:tracePt t="128213" x="5154613" y="3608388"/>
          <p14:tracePt t="132506" x="5154613" y="3619500"/>
          <p14:tracePt t="132563" x="5160963" y="3619500"/>
          <p14:tracePt t="132571" x="5167313" y="3619500"/>
          <p14:tracePt t="132579" x="5180013" y="3619500"/>
          <p14:tracePt t="132585" x="5191125" y="3619500"/>
          <p14:tracePt t="132593" x="5210175" y="3619500"/>
          <p14:tracePt t="132601" x="5240338" y="3619500"/>
          <p14:tracePt t="132616" x="5265738" y="3619500"/>
          <p14:tracePt t="132623" x="5278438" y="3619500"/>
          <p14:tracePt t="132631" x="5284788" y="3619500"/>
          <p14:tracePt t="132638" x="5295900" y="3619500"/>
          <p14:tracePt t="132646" x="5308600" y="3619500"/>
          <p14:tracePt t="132653" x="5314950" y="3619500"/>
          <p14:tracePt t="132661" x="5321300" y="3619500"/>
          <p14:tracePt t="132676" x="5327650" y="3619500"/>
          <p14:tracePt t="132683" x="5334000" y="3619500"/>
          <p14:tracePt t="132691" x="5340350" y="3619500"/>
          <p14:tracePt t="132698" x="5351463" y="3619500"/>
          <p14:tracePt t="132706" x="5357813" y="3619500"/>
          <p14:tracePt t="132713" x="5364163" y="3619500"/>
          <p14:tracePt t="132773" x="5370513" y="3619500"/>
          <p14:tracePt t="132781" x="5376863" y="3619500"/>
          <p14:tracePt t="132796" x="5383213" y="3619500"/>
          <p14:tracePt t="132803" x="5389563" y="3619500"/>
          <p14:tracePt t="132811" x="5395913" y="3619500"/>
          <p14:tracePt t="132818" x="5400675" y="3619500"/>
          <p14:tracePt t="132833" x="5400675" y="3625850"/>
          <p14:tracePt t="132841" x="5407025" y="3625850"/>
          <p14:tracePt t="132848" x="5413375" y="3632200"/>
          <p14:tracePt t="132856" x="5419725" y="3638550"/>
          <p14:tracePt t="132863" x="5426075" y="3638550"/>
          <p14:tracePt t="132871" x="5432425" y="3638550"/>
          <p14:tracePt t="132886" x="5449888" y="3638550"/>
          <p14:tracePt t="132894" x="5462588" y="3638550"/>
          <p14:tracePt t="132901" x="5462588" y="3644900"/>
          <p14:tracePt t="132908" x="5481638" y="3644900"/>
          <p14:tracePt t="132917" x="5500688" y="3644900"/>
          <p14:tracePt t="132924" x="5511800" y="3644900"/>
          <p14:tracePt t="132931" x="5524500" y="3644900"/>
          <p14:tracePt t="132949" x="5573713" y="3644900"/>
          <p14:tracePt t="132953" x="5610225" y="3644900"/>
          <p14:tracePt t="132960" x="5648325" y="3644900"/>
          <p14:tracePt t="132967" x="5661025" y="3644900"/>
          <p14:tracePt t="132975" x="5691188" y="3644900"/>
          <p14:tracePt t="132982" x="5710238" y="3644900"/>
          <p14:tracePt t="132990" x="5715000" y="3644900"/>
          <p14:tracePt t="132997" x="5727700" y="3644900"/>
          <p14:tracePt t="133005" x="5734050" y="3644900"/>
          <p14:tracePt t="133012" x="5740400" y="3651250"/>
          <p14:tracePt t="133020" x="5753100" y="3651250"/>
          <p14:tracePt t="133028" x="5765800" y="3651250"/>
          <p14:tracePt t="133035" x="5783263" y="3657600"/>
          <p14:tracePt t="133043" x="5795963" y="3657600"/>
          <p14:tracePt t="133050" x="5815013" y="3657600"/>
          <p14:tracePt t="133058" x="5826125" y="3657600"/>
          <p14:tracePt t="133065" x="5838825" y="3657600"/>
          <p14:tracePt t="133072" x="5845175" y="3657600"/>
          <p14:tracePt t="133080" x="5857875" y="3657600"/>
          <p14:tracePt t="133087" x="5864225" y="3657600"/>
          <p14:tracePt t="133095" x="5870575" y="3657600"/>
          <p14:tracePt t="133156" x="5875338" y="3657600"/>
          <p14:tracePt t="133171" x="5881688" y="3657600"/>
          <p14:tracePt t="133179" x="5894388" y="3657600"/>
          <p14:tracePt t="133186" x="5913438" y="3657600"/>
          <p14:tracePt t="133194" x="5919788" y="3657600"/>
          <p14:tracePt t="133201" x="5937250" y="3657600"/>
          <p14:tracePt t="133209" x="5956300" y="3657600"/>
          <p14:tracePt t="133216" x="5969000" y="3657600"/>
          <p14:tracePt t="133224" x="6005513" y="3657600"/>
          <p14:tracePt t="133231" x="6103938" y="3670300"/>
          <p14:tracePt t="133239" x="6135688" y="3675063"/>
          <p14:tracePt t="133247" x="6208713" y="3681413"/>
          <p14:tracePt t="133253" x="6270625" y="3681413"/>
          <p14:tracePt t="133261" x="6283325" y="3687763"/>
          <p14:tracePt t="133268" x="6313488" y="3687763"/>
          <p14:tracePt t="133276" x="6351588" y="3700463"/>
          <p14:tracePt t="133283" x="6375400" y="3700463"/>
          <p14:tracePt t="133291" x="6388100" y="3706813"/>
          <p14:tracePt t="133299" x="6411913" y="3706813"/>
          <p14:tracePt t="133314" x="6418263" y="3706813"/>
          <p14:tracePt t="133321" x="6437313" y="3706813"/>
          <p14:tracePt t="133330" x="6443663" y="3706813"/>
          <p14:tracePt t="133336" x="6450013" y="3706813"/>
          <p14:tracePt t="133344" x="6456363" y="3706813"/>
          <p14:tracePt t="133351" x="6467475" y="3706813"/>
          <p14:tracePt t="133359" x="6480175" y="3706813"/>
          <p14:tracePt t="133367" x="6486525" y="3706813"/>
          <p14:tracePt t="133374" x="6499225" y="3706813"/>
          <p14:tracePt t="133381" x="6511925" y="3706813"/>
          <p14:tracePt t="133388" x="6542088" y="3706813"/>
          <p14:tracePt t="133396" x="6554788" y="3706813"/>
          <p14:tracePt t="133403" x="6565900" y="3706813"/>
          <p14:tracePt t="133425" x="6565900" y="3700463"/>
          <p14:tracePt t="133433" x="6572250" y="3700463"/>
          <p14:tracePt t="133463" x="6572250" y="3694113"/>
          <p14:tracePt t="133470" x="6578600" y="3694113"/>
          <p14:tracePt t="133479" x="6604000" y="3694113"/>
          <p14:tracePt t="133485" x="6610350" y="3694113"/>
          <p14:tracePt t="133493" x="6640513" y="3694113"/>
          <p14:tracePt t="133500" x="6683375" y="3694113"/>
          <p14:tracePt t="133508" x="6702425" y="3694113"/>
          <p14:tracePt t="133515" x="6738938" y="3694113"/>
          <p14:tracePt t="133523" x="6788150" y="3694113"/>
          <p14:tracePt t="133530" x="6807200" y="3694113"/>
          <p14:tracePt t="133538" x="6862763" y="3694113"/>
          <p14:tracePt t="133546" x="6931025" y="3706813"/>
          <p14:tracePt t="133553" x="6937375" y="3706813"/>
          <p14:tracePt t="133560" x="6991350" y="3719513"/>
          <p14:tracePt t="133568" x="7065963" y="3730625"/>
          <p14:tracePt t="133575" x="7170738" y="3736975"/>
          <p14:tracePt t="133583" x="7196138" y="3736975"/>
          <p14:tracePt t="133590" x="7373938" y="3736975"/>
          <p14:tracePt t="133598" x="7510463" y="3736975"/>
          <p14:tracePt t="133605" x="7546975" y="3736975"/>
          <p14:tracePt t="133613" x="7645400" y="3736975"/>
          <p14:tracePt t="133620" x="7720013" y="3736975"/>
          <p14:tracePt t="133629" x="7737475" y="3736975"/>
          <p14:tracePt t="133635" x="7793038" y="3736975"/>
          <p14:tracePt t="133642" x="7837488" y="3736975"/>
          <p14:tracePt t="133651" x="7854950" y="3736975"/>
          <p14:tracePt t="133658" x="7897813" y="3736975"/>
          <p14:tracePt t="133665" x="7929563" y="3736975"/>
          <p14:tracePt t="133673" x="7953375" y="3736975"/>
          <p14:tracePt t="133681" x="7997825" y="3749675"/>
          <p14:tracePt t="133688" x="8034338" y="3749675"/>
          <p14:tracePt t="133696" x="8058150" y="3756025"/>
          <p14:tracePt t="133702" x="8070850" y="3756025"/>
          <p14:tracePt t="133710" x="8107363" y="3756025"/>
          <p14:tracePt t="133718" x="8151813" y="3762375"/>
          <p14:tracePt t="133725" x="8169275" y="3762375"/>
          <p14:tracePt t="133733" x="8194675" y="3762375"/>
          <p14:tracePt t="133740" x="8243888" y="3762375"/>
          <p14:tracePt t="133748" x="8262938" y="3762375"/>
          <p14:tracePt t="133755" x="8312150" y="3762375"/>
          <p14:tracePt t="133763" x="8361363" y="3762375"/>
          <p14:tracePt t="133770" x="8378825" y="3762375"/>
          <p14:tracePt t="133779" x="8428038" y="3762375"/>
          <p14:tracePt t="133785" x="8453438" y="3762375"/>
          <p14:tracePt t="133793" x="8472488" y="3762375"/>
          <p14:tracePt t="133800" x="8483600" y="3762375"/>
          <p14:tracePt t="133808" x="8515350" y="3762375"/>
          <p14:tracePt t="133815" x="8521700" y="3762375"/>
          <p14:tracePt t="134041" x="8515350" y="3762375"/>
          <p14:tracePt t="134048" x="8478838" y="3762375"/>
          <p14:tracePt t="134056" x="8410575" y="3749675"/>
          <p14:tracePt t="134064" x="8372475" y="3749675"/>
          <p14:tracePt t="134071" x="8262938" y="3743325"/>
          <p14:tracePt t="134079" x="8126413" y="3743325"/>
          <p14:tracePt t="134086" x="8053388" y="3743325"/>
          <p14:tracePt t="134094" x="7848600" y="3743325"/>
          <p14:tracePt t="134101" x="7566025" y="3768725"/>
          <p14:tracePt t="134109" x="7134225" y="3779838"/>
          <p14:tracePt t="134116" x="6973888" y="3792538"/>
          <p14:tracePt t="134123" x="6511925" y="3848100"/>
          <p14:tracePt t="134131" x="6024563" y="3922713"/>
          <p14:tracePt t="134139" x="5881688" y="3940175"/>
          <p14:tracePt t="134147" x="5462588" y="4027488"/>
          <p14:tracePt t="134154" x="5086350" y="4132263"/>
          <p14:tracePt t="134163" x="4964113" y="4162425"/>
          <p14:tracePt t="134168" x="4673600" y="4217988"/>
          <p14:tracePt t="134176" x="4352925" y="4298950"/>
          <p14:tracePt t="134183" x="4081463" y="4360863"/>
          <p14:tracePt t="134191" x="3976688" y="4378325"/>
          <p14:tracePt t="134200" x="3730625" y="4433888"/>
          <p14:tracePt t="134206" x="3459163" y="4476750"/>
          <p14:tracePt t="134213" x="3360738" y="4495800"/>
          <p14:tracePt t="134221" x="3200400" y="4532313"/>
          <p14:tracePt t="134229" x="3057525" y="4551363"/>
          <p14:tracePt t="134236" x="2997200" y="4564063"/>
          <p14:tracePt t="134244" x="2854325" y="4581525"/>
          <p14:tracePt t="134251" x="2732088" y="4594225"/>
          <p14:tracePt t="134258" x="2682875" y="4594225"/>
          <p14:tracePt t="134266" x="2582863" y="4613275"/>
          <p14:tracePt t="134274" x="2509838" y="4625975"/>
          <p14:tracePt t="134282" x="2454275" y="4625975"/>
          <p14:tracePt t="134289" x="2379663" y="4625975"/>
          <p14:tracePt t="134297" x="2293938" y="4625975"/>
          <p14:tracePt t="134303" x="2232025" y="4625975"/>
          <p14:tracePt t="134313" x="2195513" y="4625975"/>
          <p14:tracePt t="134318" x="2133600" y="4625975"/>
          <p14:tracePt t="134326" x="2035175" y="4625975"/>
          <p14:tracePt t="134333" x="1997075" y="4625975"/>
          <p14:tracePt t="134341" x="1911350" y="4625975"/>
          <p14:tracePt t="134348" x="1836738" y="4625975"/>
          <p14:tracePt t="134356" x="1819275" y="4625975"/>
          <p14:tracePt t="134364" x="1763713" y="4625975"/>
          <p14:tracePt t="134371" x="1720850" y="4625975"/>
          <p14:tracePt t="134380" x="1695450" y="4625975"/>
          <p14:tracePt t="134386" x="1646238" y="4625975"/>
          <p14:tracePt t="134394" x="1627188" y="4625975"/>
          <p14:tracePt t="134401" x="1609725" y="4625975"/>
          <p14:tracePt t="134409" x="1560513" y="4625975"/>
          <p14:tracePt t="134417" x="1511300" y="4625975"/>
          <p14:tracePt t="134423" x="1485900" y="4625975"/>
          <p14:tracePt t="134432" x="1462088" y="4625975"/>
          <p14:tracePt t="134439" x="1436688" y="4625975"/>
          <p14:tracePt t="134447" x="1400175" y="4625975"/>
          <p14:tracePt t="134453" x="1387475" y="4625975"/>
          <p14:tracePt t="134463" x="1362075" y="4625975"/>
          <p14:tracePt t="134468" x="1338263" y="4625975"/>
          <p14:tracePt t="134476" x="1331913" y="4625975"/>
          <p14:tracePt t="134491" x="1319213" y="4619625"/>
          <p14:tracePt t="134498" x="1319213" y="4613275"/>
          <p14:tracePt t="134506" x="1306513" y="4600575"/>
          <p14:tracePt t="134513" x="1282700" y="4581525"/>
          <p14:tracePt t="134521" x="1276350" y="4570413"/>
          <p14:tracePt t="134529" x="1257300" y="4545013"/>
          <p14:tracePt t="134536" x="1246188" y="4527550"/>
          <p14:tracePt t="134544" x="1220788" y="4502150"/>
          <p14:tracePt t="134551" x="1214438" y="4489450"/>
          <p14:tracePt t="134559" x="1201738" y="4471988"/>
          <p14:tracePt t="134566" x="1190625" y="4446588"/>
          <p14:tracePt t="134582" x="1177925" y="4433888"/>
          <p14:tracePt t="134588" x="1177925" y="4416425"/>
          <p14:tracePt t="134597" x="1171575" y="4397375"/>
          <p14:tracePt t="134603" x="1165225" y="4397375"/>
          <p14:tracePt t="134612" x="1165225" y="4391025"/>
          <p14:tracePt t="134618" x="1158875" y="4384675"/>
          <p14:tracePt t="134626" x="1158875" y="4378325"/>
          <p14:tracePt t="134633" x="1158875" y="4371975"/>
          <p14:tracePt t="134641" x="1158875" y="4367213"/>
          <p14:tracePt t="134649" x="1152525" y="4360863"/>
          <p14:tracePt t="134664" x="1146175" y="4360863"/>
          <p14:tracePt t="134671" x="1146175" y="4354513"/>
          <p14:tracePt t="134679" x="1146175" y="4348163"/>
          <p14:tracePt t="134694" x="1141413" y="4348163"/>
          <p14:tracePt t="134701" x="1141413" y="4341813"/>
          <p14:tracePt t="134709" x="1135063" y="4335463"/>
          <p14:tracePt t="134724" x="1135063" y="4329113"/>
          <p14:tracePt t="134732" x="1128713" y="4329113"/>
          <p14:tracePt t="135654" x="1135063" y="4329113"/>
          <p14:tracePt t="135661" x="1146175" y="4322763"/>
          <p14:tracePt t="135668" x="1165225" y="4316413"/>
          <p14:tracePt t="135676" x="1171575" y="4316413"/>
          <p14:tracePt t="135683" x="1195388" y="4311650"/>
          <p14:tracePt t="135691" x="1220788" y="4311650"/>
          <p14:tracePt t="135699" x="1233488" y="4311650"/>
          <p14:tracePt t="135706" x="1246188" y="4311650"/>
          <p14:tracePt t="135714" x="1282700" y="4311650"/>
          <p14:tracePt t="135721" x="1295400" y="4311650"/>
          <p14:tracePt t="135729" x="1312863" y="4311650"/>
          <p14:tracePt t="135736" x="1350963" y="4311650"/>
          <p14:tracePt t="135745" x="1374775" y="4311650"/>
          <p14:tracePt t="135751" x="1387475" y="4311650"/>
          <p14:tracePt t="135759" x="1411288" y="4311650"/>
          <p14:tracePt t="135766" x="1430338" y="4311650"/>
          <p14:tracePt t="135774" x="1436688" y="4311650"/>
          <p14:tracePt t="135781" x="1462088" y="4316413"/>
          <p14:tracePt t="135789" x="1479550" y="4316413"/>
          <p14:tracePt t="135796" x="1492250" y="4316413"/>
          <p14:tracePt t="135804" x="1522413" y="4322763"/>
          <p14:tracePt t="135812" x="1541463" y="4322763"/>
          <p14:tracePt t="135818" x="1554163" y="4322763"/>
          <p14:tracePt t="135826" x="1566863" y="4322763"/>
          <p14:tracePt t="135833" x="1577975" y="4322763"/>
          <p14:tracePt t="135841" x="1584325" y="4322763"/>
          <p14:tracePt t="135848" x="1590675" y="4322763"/>
          <p14:tracePt t="135864" x="1603375" y="4322763"/>
          <p14:tracePt t="135871" x="1609725" y="4322763"/>
          <p14:tracePt t="135879" x="1620838" y="4322763"/>
          <p14:tracePt t="135886" x="1627188" y="4322763"/>
          <p14:tracePt t="135895" x="1639888" y="4322763"/>
          <p14:tracePt t="135908" x="1652588" y="4322763"/>
          <p14:tracePt t="135916" x="1658938" y="4322763"/>
          <p14:tracePt t="136006" x="1665288" y="4322763"/>
          <p14:tracePt t="136013" x="1676400" y="4322763"/>
          <p14:tracePt t="136021" x="1682750" y="4322763"/>
          <p14:tracePt t="136036" x="1701800" y="4322763"/>
          <p14:tracePt t="136045" x="1727200" y="4322763"/>
          <p14:tracePt t="136051" x="1744663" y="4322763"/>
          <p14:tracePt t="136059" x="1781175" y="4322763"/>
          <p14:tracePt t="136066" x="1793875" y="4322763"/>
          <p14:tracePt t="136074" x="1819275" y="4322763"/>
          <p14:tracePt t="136081" x="1855788" y="4329113"/>
          <p14:tracePt t="136089" x="1881188" y="4329113"/>
          <p14:tracePt t="136096" x="1924050" y="4329113"/>
          <p14:tracePt t="136103" x="1973263" y="4329113"/>
          <p14:tracePt t="136111" x="1992313" y="4329113"/>
          <p14:tracePt t="136118" x="2041525" y="4329113"/>
          <p14:tracePt t="136126" x="2071688" y="4329113"/>
          <p14:tracePt t="136133" x="2078038" y="4329113"/>
          <p14:tracePt t="136141" x="2090738" y="4329113"/>
          <p14:tracePt t="136148" x="2101850" y="4329113"/>
          <p14:tracePt t="136156" x="2120900" y="4329113"/>
          <p14:tracePt t="136163" x="2127250" y="4329113"/>
          <p14:tracePt t="136171" x="2133600" y="4329113"/>
          <p14:tracePt t="136179" x="2146300" y="4329113"/>
          <p14:tracePt t="136186" x="2152650" y="4329113"/>
          <p14:tracePt t="136195" x="2163763" y="4329113"/>
          <p14:tracePt t="136201" x="2176463" y="4329113"/>
          <p14:tracePt t="136216" x="2195513" y="4329113"/>
          <p14:tracePt t="136223" x="2225675" y="4329113"/>
          <p14:tracePt t="136232" x="2232025" y="4329113"/>
          <p14:tracePt t="136239" x="2238375" y="4329113"/>
          <p14:tracePt t="136247" x="2251075" y="4329113"/>
          <p14:tracePt t="136253" x="2257425" y="4329113"/>
          <p14:tracePt t="136262" x="2262188" y="4329113"/>
          <p14:tracePt t="136268" x="2268538" y="4329113"/>
          <p14:tracePt t="136276" x="2274888" y="4329113"/>
          <p14:tracePt t="136283" x="2281238" y="4329113"/>
          <p14:tracePt t="136291" x="2287588" y="4329113"/>
          <p14:tracePt t="136298" x="2293938" y="4329113"/>
          <p14:tracePt t="136306" x="2306638" y="4335463"/>
          <p14:tracePt t="136313" x="2330450" y="4335463"/>
          <p14:tracePt t="136321" x="2355850" y="4335463"/>
          <p14:tracePt t="136329" x="2366963" y="4335463"/>
          <p14:tracePt t="136336" x="2392363" y="4335463"/>
          <p14:tracePt t="136345" x="2422525" y="4335463"/>
          <p14:tracePt t="136351" x="2441575" y="4335463"/>
          <p14:tracePt t="136359" x="2454275" y="4335463"/>
          <p14:tracePt t="136366" x="2471738" y="4335463"/>
          <p14:tracePt t="136373" x="2484438" y="4335463"/>
          <p14:tracePt t="136381" x="2503488" y="4335463"/>
          <p14:tracePt t="136388" x="2527300" y="4335463"/>
          <p14:tracePt t="136396" x="2540000" y="4335463"/>
          <p14:tracePt t="136403" x="2559050" y="4335463"/>
          <p14:tracePt t="136412" x="2578100" y="4335463"/>
          <p14:tracePt t="136418" x="2601913" y="4335463"/>
          <p14:tracePt t="136426" x="2627313" y="4335463"/>
          <p14:tracePt t="136433" x="2663825" y="4335463"/>
          <p14:tracePt t="136441" x="2687638" y="4335463"/>
          <p14:tracePt t="136448" x="2693988" y="4335463"/>
          <p14:tracePt t="136456" x="2706688" y="4335463"/>
          <p14:tracePt t="136465" x="2719388" y="4335463"/>
          <p14:tracePt t="136471" x="2725738" y="4335463"/>
          <p14:tracePt t="136719" x="2732088" y="4335463"/>
          <p14:tracePt t="136726" x="2743200" y="4335463"/>
          <p14:tracePt t="136733" x="2749550" y="4335463"/>
          <p14:tracePt t="136741" x="2768600" y="4335463"/>
          <p14:tracePt t="136748" x="2792413" y="4335463"/>
          <p14:tracePt t="136756" x="2805113" y="4335463"/>
          <p14:tracePt t="136763" x="2824163" y="4335463"/>
          <p14:tracePt t="136771" x="2860675" y="4335463"/>
          <p14:tracePt t="136779" x="2873375" y="4335463"/>
          <p14:tracePt t="136786" x="2903538" y="4335463"/>
          <p14:tracePt t="136794" x="2928938" y="4335463"/>
          <p14:tracePt t="136801" x="2947988" y="4335463"/>
          <p14:tracePt t="136810" x="2959100" y="4335463"/>
          <p14:tracePt t="136816" x="2971800" y="4335463"/>
          <p14:tracePt t="136824" x="2997200" y="4335463"/>
          <p14:tracePt t="136831" x="3003550" y="4335463"/>
          <p14:tracePt t="136840" x="3027363" y="4341813"/>
          <p14:tracePt t="136846" x="3052763" y="4341813"/>
          <p14:tracePt t="136854" x="3063875" y="4341813"/>
          <p14:tracePt t="136861" x="3082925" y="4348163"/>
          <p14:tracePt t="136868" x="3113088" y="4348163"/>
          <p14:tracePt t="136877" x="3132138" y="4348163"/>
          <p14:tracePt t="136883" x="3144838" y="4348163"/>
          <p14:tracePt t="136891" x="3163888" y="4354513"/>
          <p14:tracePt t="136898" x="3175000" y="4354513"/>
          <p14:tracePt t="136906" x="3187700" y="4354513"/>
          <p14:tracePt t="136913" x="3194050" y="4354513"/>
          <p14:tracePt t="136921" x="3213100" y="4354513"/>
          <p14:tracePt t="136929" x="3224213" y="4354513"/>
          <p14:tracePt t="136946" x="3255963" y="4354513"/>
          <p14:tracePt t="136951" x="3262313" y="4354513"/>
          <p14:tracePt t="136961" x="3273425" y="4354513"/>
          <p14:tracePt t="136966" x="3292475" y="4354513"/>
          <p14:tracePt t="136974" x="3305175" y="4354513"/>
          <p14:tracePt t="136981" x="3317875" y="4354513"/>
          <p14:tracePt t="136989" x="3341688" y="4354513"/>
          <p14:tracePt t="136996" x="3360738" y="4354513"/>
          <p14:tracePt t="137004" x="3384550" y="4354513"/>
          <p14:tracePt t="137011" x="3397250" y="4354513"/>
          <p14:tracePt t="137019" x="3416300" y="4354513"/>
          <p14:tracePt t="137026" x="3429000" y="4354513"/>
          <p14:tracePt t="137042" x="3446463" y="4354513"/>
          <p14:tracePt t="137048" x="3452813" y="4354513"/>
          <p14:tracePt t="137063" x="3459163" y="4354513"/>
          <p14:tracePt t="137071" x="3471863" y="4354513"/>
          <p14:tracePt t="137086" x="3478213" y="4354513"/>
          <p14:tracePt t="137094" x="3482975" y="4354513"/>
          <p14:tracePt t="137110" x="3489325" y="4354513"/>
          <p14:tracePt t="137116" x="3502025" y="4354513"/>
          <p14:tracePt t="137124" x="3508375" y="4354513"/>
          <p14:tracePt t="137131" x="3521075" y="4354513"/>
          <p14:tracePt t="137154" x="3527425" y="4354513"/>
          <p14:tracePt t="137183" x="3538538" y="4354513"/>
          <p14:tracePt t="137191" x="3544888" y="4360863"/>
          <p14:tracePt t="137198" x="3551238" y="4360863"/>
          <p14:tracePt t="137206" x="3557588" y="4360863"/>
          <p14:tracePt t="137214" x="3576638" y="4367213"/>
          <p14:tracePt t="137221" x="3582988" y="4367213"/>
          <p14:tracePt t="137229" x="3600450" y="4367213"/>
          <p14:tracePt t="137236" x="3619500" y="4367213"/>
          <p14:tracePt t="137244" x="3632200" y="4367213"/>
          <p14:tracePt t="137260" x="3643313" y="4367213"/>
          <p14:tracePt t="137266" x="3656013" y="4367213"/>
          <p14:tracePt t="137274" x="3662363" y="4367213"/>
          <p14:tracePt t="137281" x="3668713" y="4367213"/>
          <p14:tracePt t="137289" x="3675063" y="4367213"/>
          <p14:tracePt t="137297" x="3694113" y="4367213"/>
          <p14:tracePt t="137326" x="3698875" y="4367213"/>
          <p14:tracePt t="137341" x="3705225" y="4367213"/>
          <p14:tracePt t="137348" x="3711575" y="4367213"/>
          <p14:tracePt t="137356" x="3717925" y="4367213"/>
          <p14:tracePt t="137363" x="3724275" y="4367213"/>
          <p14:tracePt t="137371" x="3736975" y="4367213"/>
          <p14:tracePt t="137378" x="3748088" y="4360863"/>
          <p14:tracePt t="137386" x="3754438" y="4360863"/>
          <p14:tracePt t="137401" x="3767138" y="4360863"/>
          <p14:tracePt t="137410" x="3773488" y="4360863"/>
          <p14:tracePt t="137424" x="3779838" y="4360863"/>
          <p14:tracePt t="137431" x="3786188" y="4360863"/>
          <p14:tracePt t="137439" x="3798888" y="4360863"/>
          <p14:tracePt t="137454" x="3816350" y="4360863"/>
          <p14:tracePt t="137462" x="3822700" y="4360863"/>
          <p14:tracePt t="137469" x="3841750" y="4360863"/>
          <p14:tracePt t="137477" x="3871913" y="4360863"/>
          <p14:tracePt t="137483" x="3890963" y="4367213"/>
          <p14:tracePt t="137491" x="3908425" y="4371975"/>
          <p14:tracePt t="137498" x="3940175" y="4378325"/>
          <p14:tracePt t="137506" x="3963988" y="4378325"/>
          <p14:tracePt t="137513" x="3989388" y="4384675"/>
          <p14:tracePt t="137521" x="4019550" y="4384675"/>
          <p14:tracePt t="137529" x="4051300" y="4397375"/>
          <p14:tracePt t="137536" x="4068763" y="4397375"/>
          <p14:tracePt t="137544" x="4094163" y="4397375"/>
          <p14:tracePt t="137551" x="4130675" y="4397375"/>
          <p14:tracePt t="137560" x="4149725" y="4397375"/>
          <p14:tracePt t="137566" x="4192588" y="4397375"/>
          <p14:tracePt t="137574" x="4224338" y="4391025"/>
          <p14:tracePt t="137581" x="4248150" y="4391025"/>
          <p14:tracePt t="137590" x="4291013" y="4384675"/>
          <p14:tracePt t="137596" x="4340225" y="4378325"/>
          <p14:tracePt t="137604" x="4389438" y="4367213"/>
          <p14:tracePt t="137611" x="4402138" y="4367213"/>
          <p14:tracePt t="137619" x="4438650" y="4367213"/>
          <p14:tracePt t="137627" x="4470400" y="4360863"/>
          <p14:tracePt t="137633" x="4483100" y="4360863"/>
          <p14:tracePt t="137642" x="4519613" y="4360863"/>
          <p14:tracePt t="137648" x="4545013" y="4360863"/>
          <p14:tracePt t="137656" x="4568825" y="4354513"/>
          <p14:tracePt t="137664" x="4594225" y="4348163"/>
          <p14:tracePt t="137671" x="4630738" y="4348163"/>
          <p14:tracePt t="137679" x="4643438" y="4348163"/>
          <p14:tracePt t="137686" x="4679950" y="4348163"/>
          <p14:tracePt t="137694" x="4705350" y="4348163"/>
          <p14:tracePt t="137701" x="4729163" y="4348163"/>
          <p14:tracePt t="137710" x="4735513" y="4341813"/>
          <p14:tracePt t="137716" x="4754563" y="4341813"/>
          <p14:tracePt t="137724" x="4772025" y="4335463"/>
          <p14:tracePt t="137731" x="4784725" y="4335463"/>
          <p14:tracePt t="137739" x="4803775" y="4329113"/>
          <p14:tracePt t="137747" x="4852988" y="4329113"/>
          <p14:tracePt t="137754" x="4864100" y="4322763"/>
          <p14:tracePt t="137761" x="4902200" y="4316413"/>
          <p14:tracePt t="137769" x="4919663" y="4311650"/>
          <p14:tracePt t="137776" x="4945063" y="4311650"/>
          <p14:tracePt t="137783" x="4964113" y="4305300"/>
          <p14:tracePt t="137793" x="4981575" y="4305300"/>
          <p14:tracePt t="137798" x="4994275" y="4292600"/>
          <p14:tracePt t="137807" x="5000625" y="4292600"/>
          <p14:tracePt t="137813" x="5013325" y="4292600"/>
          <p14:tracePt t="137821" x="5019675" y="4292600"/>
          <p14:tracePt t="137829" x="5024438" y="4292600"/>
          <p14:tracePt t="137844" x="5037138" y="4292600"/>
          <p14:tracePt t="137851" x="5043488" y="4292600"/>
          <p14:tracePt t="137860" x="5049838" y="4286250"/>
          <p14:tracePt t="137866" x="5056188" y="4279900"/>
          <p14:tracePt t="137873" x="5062538" y="4279900"/>
          <p14:tracePt t="137881" x="5062538" y="4273550"/>
          <p14:tracePt t="138759" x="5056188" y="4273550"/>
          <p14:tracePt t="138766" x="5043488" y="4273550"/>
          <p14:tracePt t="138773" x="5024438" y="4273550"/>
          <p14:tracePt t="138783" x="5019675" y="4273550"/>
          <p14:tracePt t="138788" x="5006975" y="4267200"/>
          <p14:tracePt t="138796" x="4994275" y="4267200"/>
          <p14:tracePt t="138803" x="4975225" y="4267200"/>
          <p14:tracePt t="138811" x="4964113" y="4260850"/>
          <p14:tracePt t="138820" x="4945063" y="4260850"/>
          <p14:tracePt t="138826" x="4914900" y="4256088"/>
          <p14:tracePt t="138834" x="4908550" y="4256088"/>
          <p14:tracePt t="138841" x="4895850" y="4256088"/>
          <p14:tracePt t="138850" x="4883150" y="4249738"/>
          <p14:tracePt t="138856" x="4876800" y="4249738"/>
          <p14:tracePt t="138864" x="4859338" y="4249738"/>
          <p14:tracePt t="138871" x="4852988" y="4249738"/>
          <p14:tracePt t="138879" x="4840288" y="4249738"/>
          <p14:tracePt t="138886" x="4827588" y="4249738"/>
          <p14:tracePt t="138893" x="4821238" y="4249738"/>
          <p14:tracePt t="138901" x="4810125" y="4249738"/>
          <p14:tracePt t="138909" x="4803775" y="4249738"/>
          <p14:tracePt t="138917" x="4791075" y="4249738"/>
          <p14:tracePt t="138923" x="4778375" y="4249738"/>
          <p14:tracePt t="138956" x="4748213" y="4249738"/>
          <p14:tracePt t="138961" x="4735513" y="4249738"/>
          <p14:tracePt t="138968" x="4729163" y="4249738"/>
          <p14:tracePt t="138976" x="4716463" y="4256088"/>
          <p14:tracePt t="138991" x="4705350" y="4256088"/>
          <p14:tracePt t="139000" x="4699000" y="4256088"/>
          <p14:tracePt t="139006" x="4692650" y="4256088"/>
          <p14:tracePt t="139014" x="4667250" y="4256088"/>
          <p14:tracePt t="139021" x="4649788" y="4256088"/>
          <p14:tracePt t="139029" x="4637088" y="4256088"/>
          <p14:tracePt t="139036" x="4605338" y="4256088"/>
          <p14:tracePt t="139044" x="4581525" y="4256088"/>
          <p14:tracePt t="139052" x="4532313" y="4256088"/>
          <p14:tracePt t="139058" x="4513263" y="4256088"/>
          <p14:tracePt t="139067" x="4470400" y="4256088"/>
          <p14:tracePt t="139073" x="4427538" y="4256088"/>
          <p14:tracePt t="139083" x="4389438" y="4256088"/>
          <p14:tracePt t="139088" x="4329113" y="4256088"/>
          <p14:tracePt t="139096" x="4124325" y="4256088"/>
          <p14:tracePt t="139103" x="4064000" y="4256088"/>
          <p14:tracePt t="139111" x="3927475" y="4256088"/>
          <p14:tracePt t="139118" x="3803650" y="4256088"/>
          <p14:tracePt t="139126" x="3743325" y="4256088"/>
          <p14:tracePt t="139134" x="3619500" y="4256088"/>
          <p14:tracePt t="139141" x="3521075" y="4256088"/>
          <p14:tracePt t="139150" x="3471863" y="4256088"/>
          <p14:tracePt t="139156" x="3348038" y="4256088"/>
          <p14:tracePt t="139164" x="3243263" y="4256088"/>
          <p14:tracePt t="139171" x="3132138" y="4256088"/>
          <p14:tracePt t="139179" x="3089275" y="4256088"/>
          <p14:tracePt t="139187" x="3003550" y="4256088"/>
          <p14:tracePt t="139194" x="2916238" y="4256088"/>
          <p14:tracePt t="139201" x="2879725" y="4256088"/>
          <p14:tracePt t="139209" x="2817813" y="4256088"/>
          <p14:tracePt t="139217" x="2755900" y="4256088"/>
          <p14:tracePt t="139223" x="2738438" y="4256088"/>
          <p14:tracePt t="139232" x="2700338" y="4256088"/>
          <p14:tracePt t="139238" x="2663825" y="4256088"/>
          <p14:tracePt t="139246" x="2644775" y="4256088"/>
          <p14:tracePt t="139253" x="2614613" y="4256088"/>
          <p14:tracePt t="139261" x="2559050" y="4243388"/>
          <p14:tracePt t="139269" x="2503488" y="4237038"/>
          <p14:tracePt t="139277" x="2484438" y="4230688"/>
          <p14:tracePt t="139284" x="2447925" y="4217988"/>
          <p14:tracePt t="139291" x="2405063" y="4205288"/>
          <p14:tracePt t="139300" x="2392363" y="4205288"/>
          <p14:tracePt t="139306" x="2343150" y="4194175"/>
          <p14:tracePt t="139314" x="2312988" y="4181475"/>
          <p14:tracePt t="139321" x="2300288" y="4181475"/>
          <p14:tracePt t="139329" x="2281238" y="4181475"/>
          <p14:tracePt t="139336" x="2257425" y="4175125"/>
          <p14:tracePt t="139343" x="2244725" y="4175125"/>
          <p14:tracePt t="139351" x="2232025" y="4175125"/>
          <p14:tracePt t="139358" x="2201863" y="4175125"/>
          <p14:tracePt t="139367" x="2176463" y="4175125"/>
          <p14:tracePt t="139373" x="2157413" y="4175125"/>
          <p14:tracePt t="139383" x="2133600" y="4175125"/>
          <p14:tracePt t="139388" x="2108200" y="4175125"/>
          <p14:tracePt t="139396" x="2097088" y="4175125"/>
          <p14:tracePt t="139403" x="2078038" y="4175125"/>
          <p14:tracePt t="139411" x="2052638" y="4175125"/>
          <p14:tracePt t="139418" x="2046288" y="4175125"/>
          <p14:tracePt t="139426" x="2041525" y="4175125"/>
          <p14:tracePt t="139449" x="2035175" y="4175125"/>
          <p14:tracePt t="139464" x="2028825" y="4175125"/>
          <p14:tracePt t="139471" x="2022475" y="4175125"/>
          <p14:tracePt t="139479" x="2016125" y="4175125"/>
          <p14:tracePt t="139921" x="1997075" y="4175125"/>
          <p14:tracePt t="139928" x="1973263" y="4181475"/>
          <p14:tracePt t="139934" x="1941513" y="4187825"/>
          <p14:tracePt t="139942" x="1930400" y="4187825"/>
          <p14:tracePt t="139968" x="1898650" y="4200525"/>
          <p14:tracePt t="139972" x="1898650" y="4205288"/>
          <p14:tracePt t="140311" x="1905000" y="4205288"/>
          <p14:tracePt t="140319" x="1954213" y="4205288"/>
          <p14:tracePt t="140326" x="1979613" y="4205288"/>
          <p14:tracePt t="140334" x="1992313" y="4205288"/>
          <p14:tracePt t="140341" x="2028825" y="4205288"/>
          <p14:tracePt t="140349" x="2058988" y="4205288"/>
          <p14:tracePt t="140356" x="2078038" y="4205288"/>
          <p14:tracePt t="140364" x="2101850" y="4205288"/>
          <p14:tracePt t="140372" x="2152650" y="4205288"/>
          <p14:tracePt t="140379" x="2163763" y="4205288"/>
          <p14:tracePt t="140386" x="2189163" y="4205288"/>
          <p14:tracePt t="140393" x="2238375" y="4205288"/>
          <p14:tracePt t="140402" x="2257425" y="4200525"/>
          <p14:tracePt t="140408" x="2274888" y="4200525"/>
          <p14:tracePt t="140416" x="2317750" y="4187825"/>
          <p14:tracePt t="140423" x="2343150" y="4181475"/>
          <p14:tracePt t="140432" x="2362200" y="4181475"/>
          <p14:tracePt t="140439" x="2386013" y="4181475"/>
          <p14:tracePt t="140446" x="2405063" y="4181475"/>
          <p14:tracePt t="140453" x="2417763" y="4175125"/>
          <p14:tracePt t="140461" x="2441575" y="4175125"/>
          <p14:tracePt t="140469" x="2466975" y="4175125"/>
          <p14:tracePt t="140476" x="2478088" y="4175125"/>
          <p14:tracePt t="140484" x="2503488" y="4175125"/>
          <p14:tracePt t="140491" x="2540000" y="4175125"/>
          <p14:tracePt t="140498" x="2589213" y="4175125"/>
          <p14:tracePt t="140506" x="2608263" y="4175125"/>
          <p14:tracePt t="140513" x="2644775" y="4175125"/>
          <p14:tracePt t="140521" x="2713038" y="4175125"/>
          <p14:tracePt t="140529" x="2719388" y="4175125"/>
          <p14:tracePt t="140536" x="2768600" y="4187825"/>
          <p14:tracePt t="140543" x="2805113" y="4187825"/>
          <p14:tracePt t="140552" x="2830513" y="4194175"/>
          <p14:tracePt t="140558" x="2886075" y="4194175"/>
          <p14:tracePt t="140566" x="2947988" y="4200525"/>
          <p14:tracePt t="140573" x="2965450" y="4200525"/>
          <p14:tracePt t="140581" x="3014663" y="4200525"/>
          <p14:tracePt t="140588" x="3063875" y="4200525"/>
          <p14:tracePt t="140596" x="3113088" y="4200525"/>
          <p14:tracePt t="140604" x="3125788" y="4200525"/>
          <p14:tracePt t="140611" x="3157538" y="4200525"/>
          <p14:tracePt t="140620" x="3168650" y="4200525"/>
          <p14:tracePt t="140626" x="3175000" y="4200525"/>
          <p14:tracePt t="140634" x="3181350" y="4200525"/>
          <p14:tracePt t="140641" x="3187700" y="4200525"/>
          <p14:tracePt t="140679" x="3194050" y="4200525"/>
          <p14:tracePt t="140686" x="3200400" y="4200525"/>
          <p14:tracePt t="140693" x="3213100" y="4200525"/>
          <p14:tracePt t="140702" x="3230563" y="4200525"/>
          <p14:tracePt t="140709" x="3249613" y="4200525"/>
          <p14:tracePt t="140716" x="3279775" y="4200525"/>
          <p14:tracePt t="140723" x="3292475" y="4200525"/>
          <p14:tracePt t="140731" x="3311525" y="4200525"/>
          <p14:tracePt t="140738" x="3322638" y="4200525"/>
          <p14:tracePt t="140746" x="3335338" y="4200525"/>
          <p14:tracePt t="140761" x="3335338" y="4205288"/>
          <p14:tracePt t="140769" x="3341688" y="4205288"/>
          <p14:tracePt t="140994" x="3348038" y="4205288"/>
          <p14:tracePt t="141031" x="3354388" y="4205288"/>
          <p14:tracePt t="141369" x="3384550" y="4211638"/>
          <p14:tracePt t="141376" x="3452813" y="4224338"/>
          <p14:tracePt t="141383" x="3502025" y="4230688"/>
          <p14:tracePt t="141391" x="3544888" y="4237038"/>
          <p14:tracePt t="141398" x="3563938" y="4237038"/>
          <p14:tracePt t="141406" x="3582988" y="4237038"/>
          <p14:tracePt t="141414" x="3613150" y="4249738"/>
          <p14:tracePt t="141429" x="3625850" y="4249738"/>
          <p14:tracePt t="141436" x="3643313" y="4249738"/>
          <p14:tracePt t="141444" x="3649663" y="4249738"/>
          <p14:tracePt t="141451" x="3668713" y="4249738"/>
          <p14:tracePt t="141460" x="3687763" y="4249738"/>
          <p14:tracePt t="141466" x="3698875" y="4249738"/>
          <p14:tracePt t="141474" x="3730625" y="4249738"/>
          <p14:tracePt t="141481" x="3754438" y="4249738"/>
          <p14:tracePt t="141489" x="3760788" y="4249738"/>
          <p14:tracePt t="141496" x="3773488" y="4243388"/>
          <p14:tracePt t="141504" x="3779838" y="4243388"/>
          <p14:tracePt t="141856" x="3779838" y="4237038"/>
          <p14:tracePt t="141879" x="3779838" y="4230688"/>
          <p14:tracePt t="141916" x="3779838" y="4224338"/>
          <p14:tracePt t="141976" x="3779838" y="4217988"/>
          <p14:tracePt t="141983" x="3779838" y="4211638"/>
          <p14:tracePt t="141991" x="3779838" y="4200525"/>
          <p14:tracePt t="150213" x="3792538" y="4175125"/>
          <p14:tracePt t="150226" x="3803650" y="4194175"/>
          <p14:tracePt t="150233" x="3810000" y="4211638"/>
          <p14:tracePt t="150241" x="3816350" y="4217988"/>
          <p14:tracePt t="150249" x="3816350" y="4243388"/>
          <p14:tracePt t="150256" x="3816350" y="4256088"/>
          <p14:tracePt t="150264" x="3816350" y="4260850"/>
          <p14:tracePt t="150272" x="3816350" y="4273550"/>
          <p14:tracePt t="150279" x="3816350" y="4286250"/>
          <p14:tracePt t="150294" x="3816350" y="4292600"/>
          <p14:tracePt t="150301" x="3816350" y="4298950"/>
          <p14:tracePt t="150316" x="3822700" y="4298950"/>
          <p14:tracePt t="150331" x="3829050" y="4298950"/>
          <p14:tracePt t="150339" x="3841750" y="4298950"/>
          <p14:tracePt t="150346" x="3859213" y="4298950"/>
          <p14:tracePt t="150354" x="3878263" y="4298950"/>
          <p14:tracePt t="150361" x="3890963" y="4298950"/>
          <p14:tracePt t="150370" x="3908425" y="4298950"/>
          <p14:tracePt t="150376" x="3933825" y="4298950"/>
          <p14:tracePt t="150391" x="3940175" y="4298950"/>
          <p14:tracePt t="150399" x="3952875" y="4298950"/>
          <p14:tracePt t="150406" x="3959225" y="4298950"/>
          <p14:tracePt t="150414" x="3976688" y="4298950"/>
          <p14:tracePt t="150421" x="3989388" y="4298950"/>
          <p14:tracePt t="150429" x="4008438" y="4298950"/>
          <p14:tracePt t="150436" x="4025900" y="4298950"/>
          <p14:tracePt t="150444" x="4064000" y="4298950"/>
          <p14:tracePt t="150452" x="4081463" y="4298950"/>
          <p14:tracePt t="150459" x="4130675" y="4298950"/>
          <p14:tracePt t="150466" x="4205288" y="4298950"/>
          <p14:tracePt t="150474" x="4279900" y="4298950"/>
          <p14:tracePt t="150481" x="4316413" y="4298950"/>
          <p14:tracePt t="150489" x="4352925" y="4298950"/>
          <p14:tracePt t="150496" x="4395788" y="4298950"/>
          <p14:tracePt t="150504" x="4414838" y="4298950"/>
          <p14:tracePt t="150511" x="4433888" y="4292600"/>
          <p14:tracePt t="150520" x="4464050" y="4286250"/>
          <p14:tracePt t="150526" x="4476750" y="4279900"/>
          <p14:tracePt t="150534" x="4489450" y="4279900"/>
          <p14:tracePt t="150541" x="4506913" y="4279900"/>
          <p14:tracePt t="150549" x="4519613" y="4273550"/>
          <p14:tracePt t="150557" x="4538663" y="4273550"/>
          <p14:tracePt t="150564" x="4556125" y="4273550"/>
          <p14:tracePt t="150572" x="4568825" y="4273550"/>
          <p14:tracePt t="150579" x="4598988" y="4273550"/>
          <p14:tracePt t="150587" x="4611688" y="4267200"/>
          <p14:tracePt t="150594" x="4624388" y="4267200"/>
          <p14:tracePt t="150601" x="4637088" y="4260850"/>
          <p14:tracePt t="150609" x="4649788" y="4260850"/>
          <p14:tracePt t="150616" x="4667250" y="4256088"/>
          <p14:tracePt t="150624" x="4673600" y="4256088"/>
          <p14:tracePt t="150631" x="4705350" y="4249738"/>
          <p14:tracePt t="150639" x="4772025" y="4230688"/>
          <p14:tracePt t="150646" x="4810125" y="4230688"/>
          <p14:tracePt t="150654" x="4870450" y="4217988"/>
          <p14:tracePt t="150661" x="4957763" y="4205288"/>
          <p14:tracePt t="150670" x="4987925" y="4200525"/>
          <p14:tracePt t="150676" x="5049838" y="4194175"/>
          <p14:tracePt t="150684" x="5105400" y="4181475"/>
          <p14:tracePt t="150691" x="5124450" y="4181475"/>
          <p14:tracePt t="150699" x="5148263" y="4181475"/>
          <p14:tracePt t="150706" x="5180013" y="4181475"/>
          <p14:tracePt t="150714" x="5191125" y="4181475"/>
          <p14:tracePt t="150721" x="5203825" y="4181475"/>
          <p14:tracePt t="150729" x="5229225" y="4181475"/>
          <p14:tracePt t="150737" x="5265738" y="4181475"/>
          <p14:tracePt t="150744" x="5278438" y="4181475"/>
          <p14:tracePt t="150751" x="5327650" y="4181475"/>
          <p14:tracePt t="150759" x="5376863" y="4181475"/>
          <p14:tracePt t="150766" x="5395913" y="4181475"/>
          <p14:tracePt t="150774" x="5449888" y="4181475"/>
          <p14:tracePt t="150781" x="5511800" y="4181475"/>
          <p14:tracePt t="150789" x="5543550" y="4181475"/>
          <p14:tracePt t="150796" x="5599113" y="4181475"/>
          <p14:tracePt t="150804" x="5648325" y="4181475"/>
          <p14:tracePt t="150811" x="5665788" y="4181475"/>
          <p14:tracePt t="150820" x="5710238" y="4187825"/>
          <p14:tracePt t="150826" x="5746750" y="4200525"/>
          <p14:tracePt t="150834" x="5802313" y="4200525"/>
          <p14:tracePt t="150841" x="5815013" y="4205288"/>
          <p14:tracePt t="150849" x="5857875" y="4205288"/>
          <p14:tracePt t="150856" x="5926138" y="4217988"/>
          <p14:tracePt t="150864" x="6030913" y="4217988"/>
          <p14:tracePt t="150872" x="6116638" y="4217988"/>
          <p14:tracePt t="150879" x="6227763" y="4217988"/>
          <p14:tracePt t="150887" x="6257925" y="4217988"/>
          <p14:tracePt t="150894" x="6313488" y="4217988"/>
          <p14:tracePt t="150901" x="6375400" y="4217988"/>
          <p14:tracePt t="150909" x="6394450" y="4217988"/>
          <p14:tracePt t="150916" x="6424613" y="4217988"/>
          <p14:tracePt t="150924" x="6450013" y="4217988"/>
          <p14:tracePt t="150931" x="6467475" y="4217988"/>
          <p14:tracePt t="150939" x="6492875" y="4217988"/>
          <p14:tracePt t="150946" x="6511925" y="4217988"/>
          <p14:tracePt t="150954" x="6548438" y="4217988"/>
          <p14:tracePt t="150961" x="6561138" y="4217988"/>
          <p14:tracePt t="150970" x="6604000" y="4217988"/>
          <p14:tracePt t="150976" x="6627813" y="4217988"/>
          <p14:tracePt t="150984" x="6646863" y="4217988"/>
          <p14:tracePt t="150991" x="6672263" y="4217988"/>
          <p14:tracePt t="150999" x="6715125" y="4217988"/>
          <p14:tracePt t="151006" x="6721475" y="4217988"/>
          <p14:tracePt t="151015" x="6751638" y="4217988"/>
          <p14:tracePt t="151022" x="6770688" y="4217988"/>
          <p14:tracePt t="151029" x="6781800" y="4217988"/>
          <p14:tracePt t="151037" x="6788150" y="4217988"/>
          <p14:tracePt t="151044" x="6813550" y="4217988"/>
          <p14:tracePt t="151051" x="6869113" y="4217988"/>
          <p14:tracePt t="151059" x="6881813" y="4217988"/>
          <p14:tracePt t="151066" x="6931025" y="4217988"/>
          <p14:tracePt t="151074" x="6954838" y="4217988"/>
          <p14:tracePt t="151081" x="6973888" y="4217988"/>
          <p14:tracePt t="151089" x="6997700" y="4217988"/>
          <p14:tracePt t="151096" x="7016750" y="4217988"/>
          <p14:tracePt t="151104" x="7023100" y="4217988"/>
          <p14:tracePt t="151247" x="7029450" y="4217988"/>
          <p14:tracePt t="151262" x="7042150" y="4224338"/>
          <p14:tracePt t="151270" x="7042150" y="4230688"/>
          <p14:tracePt t="151277" x="7046913" y="4230688"/>
          <p14:tracePt t="151285" x="7053263" y="4237038"/>
          <p14:tracePt t="151292" x="7065963" y="4243388"/>
          <p14:tracePt t="151300" x="7085013" y="4249738"/>
          <p14:tracePt t="151307" x="7091363" y="4249738"/>
          <p14:tracePt t="151315" x="7102475" y="4256088"/>
          <p14:tracePt t="151322" x="7127875" y="4260850"/>
          <p14:tracePt t="151330" x="7140575" y="4260850"/>
          <p14:tracePt t="151338" x="7151688" y="4267200"/>
          <p14:tracePt t="151345" x="7183438" y="4273550"/>
          <p14:tracePt t="151354" x="7202488" y="4279900"/>
          <p14:tracePt t="151359" x="7213600" y="4279900"/>
          <p14:tracePt t="151367" x="7245350" y="4279900"/>
          <p14:tracePt t="151374" x="7281863" y="4292600"/>
          <p14:tracePt t="151382" x="7307263" y="4292600"/>
          <p14:tracePt t="151390" x="7343775" y="4292600"/>
          <p14:tracePt t="151397" x="7416800" y="4292600"/>
          <p14:tracePt t="151405" x="7461250" y="4292600"/>
          <p14:tracePt t="151412" x="7553325" y="4292600"/>
          <p14:tracePt t="151420" x="7677150" y="4292600"/>
          <p14:tracePt t="151427" x="7726363" y="4292600"/>
          <p14:tracePt t="151435" x="7805738" y="4286250"/>
          <p14:tracePt t="151442" x="7904163" y="4279900"/>
          <p14:tracePt t="151450" x="7942263" y="4267200"/>
          <p14:tracePt t="151458" x="8021638" y="4260850"/>
          <p14:tracePt t="151465" x="8070850" y="4249738"/>
          <p14:tracePt t="151472" x="8107363" y="4249738"/>
          <p14:tracePt t="151480" x="8113713" y="4243388"/>
          <p14:tracePt t="151488" x="8126413" y="4243388"/>
          <p14:tracePt t="151494" x="8139113" y="4243388"/>
          <p14:tracePt t="151504" x="8145463" y="4243388"/>
          <p14:tracePt t="151510" x="8151813" y="4243388"/>
          <p14:tracePt t="151517" x="8181975" y="4243388"/>
          <p14:tracePt t="151525" x="8194675" y="4243388"/>
          <p14:tracePt t="151531" x="8231188" y="4243388"/>
          <p14:tracePt t="151539" x="8256588" y="4243388"/>
          <p14:tracePt t="151547" x="8280400" y="4243388"/>
          <p14:tracePt t="151554" x="8312150" y="4243388"/>
          <p14:tracePt t="151561" x="8367713" y="4243388"/>
          <p14:tracePt t="151570" x="8385175" y="4243388"/>
          <p14:tracePt t="151576" x="8428038" y="4243388"/>
          <p14:tracePt t="151584" x="8483600" y="4243388"/>
          <p14:tracePt t="151591" x="8502650" y="4243388"/>
          <p14:tracePt t="151599" x="8528050" y="4243388"/>
          <p14:tracePt t="151606" x="8577263" y="4243388"/>
          <p14:tracePt t="151614" x="8626475" y="4243388"/>
          <p14:tracePt t="151621" x="8643938" y="4243388"/>
          <p14:tracePt t="151629" x="8699500" y="4243388"/>
          <p14:tracePt t="151637" x="8724900" y="4243388"/>
          <p14:tracePt t="151643" x="8737600" y="4243388"/>
          <p14:tracePt t="151651" x="8748713" y="4237038"/>
          <p14:tracePt t="151659" x="8761413" y="4237038"/>
          <p14:tracePt t="151674" x="8767763" y="4237038"/>
          <p14:tracePt t="151681" x="8774113" y="4237038"/>
          <p14:tracePt t="151810" x="8755063" y="4237038"/>
          <p14:tracePt t="151817" x="8718550" y="4237038"/>
          <p14:tracePt t="151824" x="8693150" y="4237038"/>
          <p14:tracePt t="151832" x="8639175" y="4237038"/>
          <p14:tracePt t="151840" x="8564563" y="4237038"/>
          <p14:tracePt t="151847" x="8483600" y="4237038"/>
          <p14:tracePt t="151855" x="8372475" y="4249738"/>
          <p14:tracePt t="151862" x="8107363" y="4273550"/>
          <p14:tracePt t="151871" x="8008938" y="4273550"/>
          <p14:tracePt t="151877" x="7713663" y="4273550"/>
          <p14:tracePt t="151885" x="7312025" y="4292600"/>
          <p14:tracePt t="151892" x="6967538" y="4341813"/>
          <p14:tracePt t="151900" x="6843713" y="4348163"/>
          <p14:tracePt t="151908" x="6486525" y="4391025"/>
          <p14:tracePt t="151914" x="6122988" y="4459288"/>
          <p14:tracePt t="151923" x="6011863" y="4476750"/>
          <p14:tracePt t="151930" x="5740400" y="4521200"/>
          <p14:tracePt t="151937" x="5599113" y="4538663"/>
          <p14:tracePt t="151945" x="5487988" y="4564063"/>
          <p14:tracePt t="151956" x="5389563" y="4570413"/>
          <p14:tracePt t="151959" x="5278438" y="4594225"/>
          <p14:tracePt t="151967" x="5222875" y="4600575"/>
          <p14:tracePt t="151974" x="5099050" y="4613275"/>
          <p14:tracePt t="151981" x="4975225" y="4619625"/>
          <p14:tracePt t="151989" x="4902200" y="4632325"/>
          <p14:tracePt t="151996" x="4840288" y="4637088"/>
          <p14:tracePt t="152005" x="4748213" y="4662488"/>
          <p14:tracePt t="152011" x="4649788" y="4681538"/>
          <p14:tracePt t="152019" x="4611688" y="4687888"/>
          <p14:tracePt t="152026" x="4500563" y="4699000"/>
          <p14:tracePt t="152034" x="4371975" y="4718050"/>
          <p14:tracePt t="152041" x="4322763" y="4730750"/>
          <p14:tracePt t="152049" x="4224338" y="4730750"/>
          <p14:tracePt t="152056" x="4113213" y="4737100"/>
          <p14:tracePt t="152064" x="4064000" y="4748213"/>
          <p14:tracePt t="152072" x="3952875" y="4748213"/>
          <p14:tracePt t="152079" x="3841750" y="4754563"/>
          <p14:tracePt t="152086" x="3798888" y="4754563"/>
          <p14:tracePt t="152094" x="3705225" y="4754563"/>
          <p14:tracePt t="152101" x="3619500" y="4754563"/>
          <p14:tracePt t="152109" x="3502025" y="4779963"/>
          <p14:tracePt t="152116" x="3465513" y="4779963"/>
          <p14:tracePt t="152124" x="3354388" y="4797425"/>
          <p14:tracePt t="152131" x="3255963" y="4803775"/>
          <p14:tracePt t="152139" x="3206750" y="4816475"/>
          <p14:tracePt t="152146" x="3125788" y="4835525"/>
          <p14:tracePt t="152154" x="3063875" y="4841875"/>
          <p14:tracePt t="152161" x="3033713" y="4852988"/>
          <p14:tracePt t="152170" x="2984500" y="4859338"/>
          <p14:tracePt t="152176" x="2928938" y="4865688"/>
          <p14:tracePt t="152184" x="2903538" y="4878388"/>
          <p14:tracePt t="152191" x="2847975" y="4884738"/>
          <p14:tracePt t="152198" x="2811463" y="4884738"/>
          <p14:tracePt t="152206" x="2792413" y="4891088"/>
          <p14:tracePt t="152214" x="2732088" y="4897438"/>
          <p14:tracePt t="152222" x="2657475" y="4914900"/>
          <p14:tracePt t="152229" x="2571750" y="4927600"/>
          <p14:tracePt t="152236" x="2516188" y="4933950"/>
          <p14:tracePt t="152244" x="2428875" y="4946650"/>
          <p14:tracePt t="152253" x="2330450" y="4946650"/>
          <p14:tracePt t="152259" x="2306638" y="4946650"/>
          <p14:tracePt t="152266" x="2225675" y="4953000"/>
          <p14:tracePt t="152274" x="2139950" y="4953000"/>
          <p14:tracePt t="152281" x="2114550" y="4953000"/>
          <p14:tracePt t="152289" x="2035175" y="4953000"/>
          <p14:tracePt t="152296" x="1947863" y="4953000"/>
          <p14:tracePt t="152304" x="1924050" y="4953000"/>
          <p14:tracePt t="152311" x="1868488" y="4953000"/>
          <p14:tracePt t="152320" x="1825625" y="4953000"/>
          <p14:tracePt t="152326" x="1800225" y="4953000"/>
          <p14:tracePt t="152334" x="1763713" y="4953000"/>
          <p14:tracePt t="152341" x="1714500" y="4953000"/>
          <p14:tracePt t="152349" x="1665288" y="4953000"/>
          <p14:tracePt t="152356" x="1639888" y="4953000"/>
          <p14:tracePt t="152364" x="1609725" y="4953000"/>
          <p14:tracePt t="152371" x="1577975" y="4953000"/>
          <p14:tracePt t="152379" x="1541463" y="4953000"/>
          <p14:tracePt t="152386" x="1522413" y="4953000"/>
          <p14:tracePt t="152394" x="1504950" y="4953000"/>
          <p14:tracePt t="152402" x="1492250" y="4953000"/>
          <p14:tracePt t="152409" x="1473200" y="4953000"/>
          <p14:tracePt t="152416" x="1449388" y="4953000"/>
          <p14:tracePt t="152424" x="1443038" y="4953000"/>
          <p14:tracePt t="152431" x="1430338" y="4953000"/>
          <p14:tracePt t="152439" x="1417638" y="4957763"/>
          <p14:tracePt t="152446" x="1406525" y="4957763"/>
          <p14:tracePt t="152454" x="1400175" y="4957763"/>
          <p14:tracePt t="152461" x="1387475" y="4957763"/>
          <p14:tracePt t="152469" x="1381125" y="4957763"/>
          <p14:tracePt t="152476" x="1374775" y="4957763"/>
          <p14:tracePt t="152484" x="1368425" y="4957763"/>
          <p14:tracePt t="152499" x="1362075" y="4957763"/>
          <p14:tracePt t="152506" x="1355725" y="4957763"/>
          <p14:tracePt t="152514" x="1344613" y="4957763"/>
          <p14:tracePt t="152521" x="1338263" y="4957763"/>
          <p14:tracePt t="152528" x="1319213" y="4957763"/>
          <p14:tracePt t="152536" x="1301750" y="4957763"/>
          <p14:tracePt t="152544" x="1282700" y="4957763"/>
          <p14:tracePt t="152551" x="1246188" y="4957763"/>
          <p14:tracePt t="152559" x="1214438" y="4957763"/>
          <p14:tracePt t="152566" x="1201738" y="4957763"/>
          <p14:tracePt t="152574" x="1184275" y="4957763"/>
          <p14:tracePt t="152581" x="1171575" y="4957763"/>
          <p14:tracePt t="152852" x="1171575" y="4953000"/>
          <p14:tracePt t="152858" x="1201738" y="4946650"/>
          <p14:tracePt t="152865" x="1214438" y="4940300"/>
          <p14:tracePt t="152873" x="1263650" y="4927600"/>
          <p14:tracePt t="152880" x="1312863" y="4921250"/>
          <p14:tracePt t="152888" x="1331913" y="4914900"/>
          <p14:tracePt t="152896" x="1400175" y="4902200"/>
          <p14:tracePt t="152903" x="1492250" y="4897438"/>
          <p14:tracePt t="152912" x="1516063" y="4891088"/>
          <p14:tracePt t="152918" x="1603375" y="4891088"/>
          <p14:tracePt t="152925" x="1658938" y="4878388"/>
          <p14:tracePt t="152949" x="1738313" y="4878388"/>
          <p14:tracePt t="152956" x="1751013" y="4878388"/>
          <p14:tracePt t="152963" x="1787525" y="4878388"/>
          <p14:tracePt t="152971" x="1806575" y="4878388"/>
          <p14:tracePt t="152979" x="1855788" y="4884738"/>
          <p14:tracePt t="152986" x="1868488" y="4891088"/>
          <p14:tracePt t="152995" x="1905000" y="4891088"/>
          <p14:tracePt t="153001" x="1947863" y="4897438"/>
          <p14:tracePt t="153009" x="1973263" y="4897438"/>
          <p14:tracePt t="153016" x="2009775" y="4897438"/>
          <p14:tracePt t="153024" x="2041525" y="4897438"/>
          <p14:tracePt t="153031" x="2052638" y="4902200"/>
          <p14:tracePt t="153039" x="2071688" y="4902200"/>
          <p14:tracePt t="153046" x="2084388" y="4902200"/>
          <p14:tracePt t="153054" x="2090738" y="4902200"/>
          <p14:tracePt t="153061" x="2097088" y="4902200"/>
          <p14:tracePt t="153076" x="2108200" y="4902200"/>
          <p14:tracePt t="153084" x="2114550" y="4902200"/>
          <p14:tracePt t="153091" x="2120900" y="4902200"/>
          <p14:tracePt t="153098" x="2133600" y="4902200"/>
          <p14:tracePt t="153106" x="2146300" y="4902200"/>
          <p14:tracePt t="153114" x="2163763" y="4902200"/>
          <p14:tracePt t="153121" x="2189163" y="4902200"/>
          <p14:tracePt t="153129" x="2212975" y="4902200"/>
          <p14:tracePt t="153136" x="2232025" y="4902200"/>
          <p14:tracePt t="153144" x="2257425" y="4902200"/>
          <p14:tracePt t="153151" x="2281238" y="4902200"/>
          <p14:tracePt t="153159" x="2300288" y="4902200"/>
          <p14:tracePt t="153166" x="2317750" y="4902200"/>
          <p14:tracePt t="153174" x="2330450" y="4902200"/>
          <p14:tracePt t="153181" x="2349500" y="4902200"/>
          <p14:tracePt t="153189" x="2362200" y="4902200"/>
          <p14:tracePt t="153196" x="2379663" y="4902200"/>
          <p14:tracePt t="153204" x="2386013" y="4902200"/>
          <p14:tracePt t="153211" x="2417763" y="4902200"/>
          <p14:tracePt t="153219" x="2454275" y="4902200"/>
          <p14:tracePt t="153226" x="2478088" y="4902200"/>
          <p14:tracePt t="153234" x="2516188" y="4902200"/>
          <p14:tracePt t="153241" x="2540000" y="4897438"/>
          <p14:tracePt t="153248" x="2552700" y="4897438"/>
          <p14:tracePt t="153256" x="2582863" y="4897438"/>
          <p14:tracePt t="153264" x="2620963" y="4897438"/>
          <p14:tracePt t="153271" x="2632075" y="4897438"/>
          <p14:tracePt t="153279" x="2670175" y="4897438"/>
          <p14:tracePt t="153286" x="2693988" y="4897438"/>
          <p14:tracePt t="153294" x="2706688" y="4897438"/>
          <p14:tracePt t="153301" x="2732088" y="4897438"/>
          <p14:tracePt t="153309" x="2768600" y="4897438"/>
          <p14:tracePt t="153316" x="2811463" y="4897438"/>
          <p14:tracePt t="153324" x="2824163" y="4897438"/>
          <p14:tracePt t="153331" x="2860675" y="4897438"/>
          <p14:tracePt t="153340" x="2886075" y="4897438"/>
          <p14:tracePt t="153346" x="2909888" y="4897438"/>
          <p14:tracePt t="153354" x="2935288" y="4897438"/>
          <p14:tracePt t="153361" x="2959100" y="4897438"/>
          <p14:tracePt t="153370" x="2965450" y="4897438"/>
          <p14:tracePt t="153376" x="2997200" y="4897438"/>
          <p14:tracePt t="153384" x="3027363" y="4897438"/>
          <p14:tracePt t="153391" x="3033713" y="4897438"/>
          <p14:tracePt t="153398" x="3063875" y="4897438"/>
          <p14:tracePt t="153406" x="3101975" y="4897438"/>
          <p14:tracePt t="153414" x="3119438" y="4897438"/>
          <p14:tracePt t="153421" x="3151188" y="4897438"/>
          <p14:tracePt t="153429" x="3175000" y="4897438"/>
          <p14:tracePt t="153436" x="3194050" y="4897438"/>
          <p14:tracePt t="153444" x="3206750" y="4897438"/>
          <p14:tracePt t="153451" x="3213100" y="4897438"/>
          <p14:tracePt t="153490" x="3217863" y="4897438"/>
          <p14:tracePt t="153498" x="3230563" y="4897438"/>
          <p14:tracePt t="153504" x="3249613" y="4897438"/>
          <p14:tracePt t="153512" x="3279775" y="4897438"/>
          <p14:tracePt t="153519" x="3292475" y="4891088"/>
          <p14:tracePt t="153527" x="3328988" y="4891088"/>
          <p14:tracePt t="153534" x="3354388" y="4884738"/>
          <p14:tracePt t="153543" x="3367088" y="4884738"/>
          <p14:tracePt t="153549" x="3384550" y="4884738"/>
          <p14:tracePt t="153557" x="3397250" y="4884738"/>
          <p14:tracePt t="153564" x="3403600" y="4884738"/>
          <p14:tracePt t="153572" x="3409950" y="4884738"/>
          <p14:tracePt t="153580" x="3416300" y="4884738"/>
          <p14:tracePt t="153587" x="3429000" y="4884738"/>
          <p14:tracePt t="153595" x="3446463" y="4884738"/>
          <p14:tracePt t="153602" x="3459163" y="4884738"/>
          <p14:tracePt t="153610" x="3482975" y="4884738"/>
          <p14:tracePt t="153617" x="3514725" y="4884738"/>
          <p14:tracePt t="153625" x="3551238" y="4884738"/>
          <p14:tracePt t="153632" x="3600450" y="4884738"/>
          <p14:tracePt t="153640" x="3619500" y="4884738"/>
          <p14:tracePt t="153647" x="3649663" y="4884738"/>
          <p14:tracePt t="153655" x="3675063" y="4884738"/>
          <p14:tracePt t="153662" x="3687763" y="4884738"/>
          <p14:tracePt t="153670" x="3717925" y="4884738"/>
          <p14:tracePt t="153677" x="3736975" y="4884738"/>
          <p14:tracePt t="153684" x="3748088" y="4884738"/>
          <p14:tracePt t="153693" x="3773488" y="4884738"/>
          <p14:tracePt t="153699" x="3803650" y="4884738"/>
          <p14:tracePt t="153707" x="3841750" y="4884738"/>
          <p14:tracePt t="153714" x="3859213" y="4884738"/>
          <p14:tracePt t="153722" x="3897313" y="4865688"/>
          <p14:tracePt t="153730" x="3952875" y="4859338"/>
          <p14:tracePt t="153737" x="3970338" y="4859338"/>
          <p14:tracePt t="153744" x="3989388" y="4852988"/>
          <p14:tracePt t="153752" x="4002088" y="4852988"/>
          <p14:tracePt t="153841" x="4008438" y="4852988"/>
          <p14:tracePt t="153933" x="4013200" y="4852988"/>
          <p14:tracePt t="153940" x="4032250" y="4852988"/>
          <p14:tracePt t="153947" x="4044950" y="4852988"/>
          <p14:tracePt t="153962" x="4068763" y="4852988"/>
          <p14:tracePt t="153977" x="4087813" y="4852988"/>
          <p14:tracePt t="153984" x="4113213" y="4852988"/>
          <p14:tracePt t="153992" x="4119563" y="4852988"/>
          <p14:tracePt t="153998" x="4149725" y="4852988"/>
          <p14:tracePt t="154006" x="4173538" y="4852988"/>
          <p14:tracePt t="154013" x="4205288" y="4852988"/>
          <p14:tracePt t="154021" x="4241800" y="4852988"/>
          <p14:tracePt t="154028" x="4303713" y="4852988"/>
          <p14:tracePt t="154036" x="4340225" y="4852988"/>
          <p14:tracePt t="154043" x="4359275" y="4852988"/>
          <p14:tracePt t="154051" x="4408488" y="4852988"/>
          <p14:tracePt t="154059" x="4445000" y="4852988"/>
          <p14:tracePt t="154066" x="4476750" y="4852988"/>
          <p14:tracePt t="154074" x="4513263" y="4852988"/>
          <p14:tracePt t="154081" x="4538663" y="4852988"/>
          <p14:tracePt t="154088" x="4556125" y="4852988"/>
          <p14:tracePt t="154096" x="4605338" y="4852988"/>
          <p14:tracePt t="154103" x="4654550" y="4852988"/>
          <p14:tracePt t="154111" x="4673600" y="4852988"/>
          <p14:tracePt t="154118" x="4729163" y="4852988"/>
          <p14:tracePt t="154126" x="4741863" y="4852988"/>
          <p14:tracePt t="154133" x="4748213" y="4852988"/>
          <p14:tracePt t="154141" x="4754563" y="4852988"/>
          <p14:tracePt t="154148" x="4759325" y="4852988"/>
          <p14:tracePt t="154171" x="4765675" y="4852988"/>
          <p14:tracePt t="154179" x="4778375" y="4852988"/>
          <p14:tracePt t="154187" x="4778375" y="4859338"/>
          <p14:tracePt t="154194" x="4784725" y="4859338"/>
          <p14:tracePt t="154202" x="4791075" y="4865688"/>
          <p14:tracePt t="154210" x="4797425" y="4865688"/>
          <p14:tracePt t="154216" x="4814888" y="4872038"/>
          <p14:tracePt t="154224" x="4821238" y="4872038"/>
          <p14:tracePt t="154231" x="4833938" y="4878388"/>
          <p14:tracePt t="154239" x="4846638" y="4878388"/>
          <p14:tracePt t="154246" x="4864100" y="4878388"/>
          <p14:tracePt t="154254" x="4883150" y="4878388"/>
          <p14:tracePt t="154262" x="4889500" y="4878388"/>
          <p14:tracePt t="154269" x="4908550" y="4878388"/>
          <p14:tracePt t="154277" x="4926013" y="4878388"/>
          <p14:tracePt t="154284" x="4932363" y="4878388"/>
          <p14:tracePt t="154293" x="4951413" y="4878388"/>
          <p14:tracePt t="154299" x="4975225" y="4878388"/>
          <p14:tracePt t="154306" x="4981575" y="4878388"/>
          <p14:tracePt t="154314" x="5006975" y="4878388"/>
          <p14:tracePt t="154322" x="5037138" y="4878388"/>
          <p14:tracePt t="154329" x="5056188" y="4878388"/>
          <p14:tracePt t="154337" x="5080000" y="4878388"/>
          <p14:tracePt t="154344" x="5111750" y="4878388"/>
          <p14:tracePt t="154352" x="5130800" y="4878388"/>
          <p14:tracePt t="154360" x="5167313" y="4878388"/>
          <p14:tracePt t="154366" x="5184775" y="4878388"/>
          <p14:tracePt t="154374" x="5191125" y="4878388"/>
          <p14:tracePt t="154381" x="5197475" y="4878388"/>
          <p14:tracePt t="155102" x="5210175" y="4878388"/>
          <p14:tracePt t="155109" x="5235575" y="4872038"/>
          <p14:tracePt t="155117" x="5253038" y="4865688"/>
          <p14:tracePt t="155125" x="5259388" y="4865688"/>
          <p14:tracePt t="155132" x="5321300" y="4848225"/>
          <p14:tracePt t="155140" x="5370513" y="4848225"/>
          <p14:tracePt t="155147" x="5407025" y="4848225"/>
          <p14:tracePt t="155156" x="5481638" y="4835525"/>
          <p14:tracePt t="155162" x="5567363" y="4835525"/>
          <p14:tracePt t="155170" x="5599113" y="4835525"/>
          <p14:tracePt t="155177" x="5648325" y="4835525"/>
          <p14:tracePt t="155185" x="5684838" y="4829175"/>
          <p14:tracePt t="155192" x="5697538" y="4829175"/>
          <p14:tracePt t="155200" x="5734050" y="4829175"/>
          <p14:tracePt t="155207" x="5759450" y="4829175"/>
          <p14:tracePt t="155215" x="5770563" y="4829175"/>
          <p14:tracePt t="155222" x="5795963" y="4829175"/>
          <p14:tracePt t="155230" x="5808663" y="4822825"/>
          <p14:tracePt t="155238" x="5821363" y="4822825"/>
          <p14:tracePt t="155244" x="5826125" y="4822825"/>
          <p14:tracePt t="155252" x="5838825" y="4822825"/>
          <p14:tracePt t="155259" x="5845175" y="4816475"/>
          <p14:tracePt t="155470" x="5857875" y="4816475"/>
          <p14:tracePt t="155478" x="5894388" y="4816475"/>
          <p14:tracePt t="155484" x="5930900" y="4816475"/>
          <p14:tracePt t="155492" x="5992813" y="4816475"/>
          <p14:tracePt t="155499" x="6005513" y="4816475"/>
          <p14:tracePt t="155507" x="6054725" y="4816475"/>
          <p14:tracePt t="155514" x="6073775" y="4816475"/>
          <p14:tracePt t="155522" x="6086475" y="4816475"/>
          <p14:tracePt t="155530" x="6097588" y="4816475"/>
          <p14:tracePt t="155537" x="6103938" y="4816475"/>
          <p14:tracePt t="155552" x="6103938" y="4822825"/>
          <p14:tracePt t="156032" x="6122988" y="4822825"/>
          <p14:tracePt t="156040" x="6215063" y="4835525"/>
          <p14:tracePt t="156048" x="6246813" y="4835525"/>
          <p14:tracePt t="156054" x="6313488" y="4841875"/>
          <p14:tracePt t="156062" x="6375400" y="4841875"/>
          <p14:tracePt t="156069" x="6394450" y="4841875"/>
          <p14:tracePt t="156077" x="6424613" y="4841875"/>
          <p14:tracePt t="156084" x="6450013" y="4841875"/>
          <p14:tracePt t="156092" x="6461125" y="4841875"/>
          <p14:tracePt t="156100" x="6473825" y="4841875"/>
          <p14:tracePt t="156107" x="6480175" y="4841875"/>
          <p14:tracePt t="156115" x="6486525" y="4841875"/>
          <p14:tracePt t="156122" x="6492875" y="4841875"/>
          <p14:tracePt t="156564" x="6499225" y="4841875"/>
          <p14:tracePt t="156572" x="6529388" y="4841875"/>
          <p14:tracePt t="156579" x="6565900" y="4841875"/>
          <p14:tracePt t="156588" x="6627813" y="4841875"/>
          <p14:tracePt t="156593" x="6646863" y="4841875"/>
          <p14:tracePt t="156601" x="6702425" y="4841875"/>
          <p14:tracePt t="156608" x="6788150" y="4841875"/>
          <p14:tracePt t="156616" x="6831013" y="4841875"/>
          <p14:tracePt t="156623" x="6918325" y="4841875"/>
          <p14:tracePt t="156631" x="7004050" y="4835525"/>
          <p14:tracePt t="156638" x="7053263" y="4835525"/>
          <p14:tracePt t="156646" x="7115175" y="4835525"/>
          <p14:tracePt t="156654" x="7213600" y="4835525"/>
          <p14:tracePt t="156661" x="7288213" y="4835525"/>
          <p14:tracePt t="156669" x="7324725" y="4835525"/>
          <p14:tracePt t="156676" x="7399338" y="4835525"/>
          <p14:tracePt t="156684" x="7461250" y="4835525"/>
          <p14:tracePt t="156691" x="7478713" y="4835525"/>
          <p14:tracePt t="156699" x="7516813" y="4835525"/>
          <p14:tracePt t="156706" x="7559675" y="4835525"/>
          <p14:tracePt t="156714" x="7572375" y="4835525"/>
          <p14:tracePt t="156722" x="7589838" y="4841875"/>
          <p14:tracePt t="156728" x="7615238" y="4841875"/>
          <p14:tracePt t="156736" x="7621588" y="4841875"/>
          <p14:tracePt t="156744" x="7639050" y="4841875"/>
          <p14:tracePt t="156751" x="7651750" y="4848225"/>
          <p14:tracePt t="156759" x="7658100" y="4848225"/>
          <p14:tracePt t="156766" x="7670800" y="4848225"/>
          <p14:tracePt t="156774" x="7677150" y="4848225"/>
          <p14:tracePt t="156781" x="7681913" y="4848225"/>
          <p14:tracePt t="156789" x="7688263" y="4848225"/>
          <p14:tracePt t="156796" x="7713663" y="4848225"/>
          <p14:tracePt t="156804" x="7720013" y="4848225"/>
          <p14:tracePt t="157577" x="7732713" y="4848225"/>
          <p14:tracePt t="157585" x="7737475" y="4848225"/>
          <p14:tracePt t="157592" x="7750175" y="4848225"/>
          <p14:tracePt t="157599" x="7775575" y="4835525"/>
          <p14:tracePt t="157607" x="7788275" y="4835525"/>
          <p14:tracePt t="157615" x="7818438" y="4835525"/>
          <p14:tracePt t="157622" x="7854950" y="4829175"/>
          <p14:tracePt t="157630" x="7874000" y="4829175"/>
          <p14:tracePt t="157637" x="7910513" y="4822825"/>
          <p14:tracePt t="157645" x="7953375" y="4816475"/>
          <p14:tracePt t="157652" x="7991475" y="4803775"/>
          <p14:tracePt t="157659" x="8002588" y="4797425"/>
          <p14:tracePt t="157668" x="8034338" y="4797425"/>
          <p14:tracePt t="157674" x="8058150" y="4797425"/>
          <p14:tracePt t="157683" x="8070850" y="4797425"/>
          <p14:tracePt t="157689" x="8102600" y="4797425"/>
          <p14:tracePt t="157697" x="8126413" y="4797425"/>
          <p14:tracePt t="157713" x="8181975" y="4797425"/>
          <p14:tracePt t="157720" x="8218488" y="4797425"/>
          <p14:tracePt t="157727" x="8243888" y="4797425"/>
          <p14:tracePt t="157735" x="8267700" y="4803775"/>
          <p14:tracePt t="157742" x="8280400" y="4803775"/>
          <p14:tracePt t="157750" x="8286750" y="4803775"/>
          <p14:tracePt t="157757" x="8299450" y="4803775"/>
          <p14:tracePt t="157765" x="8305800" y="4803775"/>
          <p14:tracePt t="157779" x="8312150" y="4803775"/>
          <p14:tracePt t="157787" x="8318500" y="4803775"/>
          <p14:tracePt t="157795" x="8323263" y="4803775"/>
          <p14:tracePt t="157802" x="8335963" y="4810125"/>
          <p14:tracePt t="157809" x="8348663" y="4810125"/>
          <p14:tracePt t="157818" x="8361363" y="4810125"/>
          <p14:tracePt t="157824" x="8367713" y="4810125"/>
          <p14:tracePt t="157832" x="8385175" y="4810125"/>
          <p14:tracePt t="157839" x="8397875" y="4810125"/>
          <p14:tracePt t="158222" x="8385175" y="4810125"/>
          <p14:tracePt t="158230" x="8372475" y="4816475"/>
          <p14:tracePt t="158237" x="8342313" y="4835525"/>
          <p14:tracePt t="158245" x="8299450" y="4859338"/>
          <p14:tracePt t="158252" x="8267700" y="4865688"/>
          <p14:tracePt t="158260" x="8194675" y="4897438"/>
          <p14:tracePt t="158267" x="8077200" y="4957763"/>
          <p14:tracePt t="158275" x="8008938" y="4989513"/>
          <p14:tracePt t="158282" x="7897813" y="5038725"/>
          <p14:tracePt t="158290" x="7762875" y="5106988"/>
          <p14:tracePt t="158297" x="7707313" y="5137150"/>
          <p14:tracePt t="158304" x="7553325" y="5218113"/>
          <p14:tracePt t="158314" x="7448550" y="5278438"/>
          <p14:tracePt t="158319" x="7392988" y="5303838"/>
          <p14:tracePt t="158327" x="7226300" y="5389563"/>
          <p14:tracePt t="158334" x="7102475" y="5457825"/>
          <p14:tracePt t="158342" x="7004050" y="5500688"/>
          <p14:tracePt t="158351" x="6850063" y="5556250"/>
          <p14:tracePt t="158357" x="6621463" y="5624513"/>
          <p14:tracePt t="158364" x="6351588" y="5705475"/>
          <p14:tracePt t="158372" x="6257925" y="5722938"/>
          <p14:tracePt t="158380" x="6097588" y="5772150"/>
          <p14:tracePt t="158387" x="5851525" y="5815013"/>
          <p14:tracePt t="158395" x="5789613" y="5815013"/>
          <p14:tracePt t="158402" x="5580063" y="5840413"/>
          <p14:tracePt t="158410" x="5364163" y="5865813"/>
          <p14:tracePt t="158419" x="5278438" y="5876925"/>
          <p14:tracePt t="158425" x="5056188" y="5876925"/>
          <p14:tracePt t="158433" x="4870450" y="5883275"/>
          <p14:tracePt t="158440" x="4710113" y="5895975"/>
          <p14:tracePt t="158447" x="4464050" y="5895975"/>
          <p14:tracePt t="158454" x="4130675" y="5915025"/>
          <p14:tracePt t="158463" x="4032250" y="5915025"/>
          <p14:tracePt t="158469" x="3792538" y="5915025"/>
          <p14:tracePt t="158477" x="3582988" y="5926138"/>
          <p14:tracePt t="158484" x="3471863" y="5926138"/>
          <p14:tracePt t="158493" x="3397250" y="5926138"/>
          <p14:tracePt t="158500" x="3311525" y="5926138"/>
          <p14:tracePt t="158507" x="3200400" y="5926138"/>
          <p14:tracePt t="158514" x="3151188" y="5926138"/>
          <p14:tracePt t="158522" x="3040063" y="5926138"/>
          <p14:tracePt t="158530" x="2916238" y="5919788"/>
          <p14:tracePt t="158537" x="2879725" y="5919788"/>
          <p14:tracePt t="158545" x="2743200" y="5915025"/>
          <p14:tracePt t="158552" x="2644775" y="5889625"/>
          <p14:tracePt t="158560" x="2608263" y="5889625"/>
          <p14:tracePt t="158567" x="2503488" y="5870575"/>
          <p14:tracePt t="158575" x="2417763" y="5853113"/>
          <p14:tracePt t="158583" x="2373313" y="5846763"/>
          <p14:tracePt t="158590" x="2287588" y="5815013"/>
          <p14:tracePt t="158597" x="2238375" y="5803900"/>
          <p14:tracePt t="158604" x="2182813" y="5778500"/>
          <p14:tracePt t="158613" x="2152650" y="5765800"/>
          <p14:tracePt t="158619" x="2097088" y="5729288"/>
          <p14:tracePt t="158627" x="2052638" y="5699125"/>
          <p14:tracePt t="158634" x="2041525" y="5686425"/>
          <p14:tracePt t="158642" x="1936750" y="5618163"/>
          <p14:tracePt t="158651" x="1881188" y="5581650"/>
          <p14:tracePt t="158657" x="1836738" y="5556250"/>
          <p14:tracePt t="158664" x="1793875" y="5538788"/>
          <p14:tracePt t="158672" x="1751013" y="5513388"/>
          <p14:tracePt t="158680" x="1731963" y="5507038"/>
          <p14:tracePt t="158687" x="1682750" y="5483225"/>
          <p14:tracePt t="158695" x="1652588" y="5476875"/>
          <p14:tracePt t="158702" x="1646238" y="5470525"/>
          <p14:tracePt t="158710" x="1627188" y="5464175"/>
          <p14:tracePt t="158717" x="1620838" y="5464175"/>
          <p14:tracePt t="158725" x="1603375" y="5451475"/>
          <p14:tracePt t="158733" x="1597025" y="5451475"/>
          <p14:tracePt t="158740" x="1577975" y="5445125"/>
          <p14:tracePt t="158747" x="1554163" y="5438775"/>
          <p14:tracePt t="158754" x="1541463" y="5438775"/>
          <p14:tracePt t="158763" x="1522413" y="5438775"/>
          <p14:tracePt t="158769" x="1498600" y="5434013"/>
          <p14:tracePt t="158777" x="1479550" y="5434013"/>
          <p14:tracePt t="158784" x="1455738" y="5434013"/>
          <p14:tracePt t="158792" x="1417638" y="5434013"/>
          <p14:tracePt t="158799" x="1406525" y="5434013"/>
          <p14:tracePt t="158807" x="1368425" y="5434013"/>
          <p14:tracePt t="158815" x="1355725" y="5434013"/>
          <p14:tracePt t="158822" x="1344613" y="5434013"/>
          <p14:tracePt t="158830" x="1338263" y="5434013"/>
          <p14:tracePt t="158837" x="1331913" y="5434013"/>
          <p14:tracePt t="158860" x="1325563" y="5434013"/>
          <p14:tracePt t="158867" x="1312863" y="5438775"/>
          <p14:tracePt t="158883" x="1301750" y="5445125"/>
          <p14:tracePt t="158897" x="1289050" y="5445125"/>
          <p14:tracePt t="158905" x="1276350" y="5451475"/>
          <p14:tracePt t="158913" x="1263650" y="5451475"/>
          <p14:tracePt t="158919" x="1257300" y="5451475"/>
          <p14:tracePt t="159182" x="1263650" y="5451475"/>
          <p14:tracePt t="159190" x="1276350" y="5451475"/>
          <p14:tracePt t="159197" x="1289050" y="5451475"/>
          <p14:tracePt t="159204" x="1306513" y="5451475"/>
          <p14:tracePt t="159212" x="1344613" y="5451475"/>
          <p14:tracePt t="159220" x="1362075" y="5451475"/>
          <p14:tracePt t="159227" x="1411288" y="5451475"/>
          <p14:tracePt t="159234" x="1462088" y="5451475"/>
          <p14:tracePt t="159242" x="1492250" y="5451475"/>
          <p14:tracePt t="159250" x="1554163" y="5451475"/>
          <p14:tracePt t="159257" x="1616075" y="5451475"/>
          <p14:tracePt t="159264" x="1665288" y="5451475"/>
          <p14:tracePt t="159273" x="1682750" y="5438775"/>
          <p14:tracePt t="159279" x="1714500" y="5438775"/>
          <p14:tracePt t="159287" x="1751013" y="5434013"/>
          <p14:tracePt t="159294" x="1763713" y="5434013"/>
          <p14:tracePt t="159302" x="1787525" y="5434013"/>
          <p14:tracePt t="159310" x="1831975" y="5427663"/>
          <p14:tracePt t="159317" x="1843088" y="5427663"/>
          <p14:tracePt t="159324" x="1881188" y="5421313"/>
          <p14:tracePt t="159330" x="1930400" y="5421313"/>
          <p14:tracePt t="159338" x="1960563" y="5414963"/>
          <p14:tracePt t="159345" x="2009775" y="5414963"/>
          <p14:tracePt t="159353" x="2046288" y="5414963"/>
          <p14:tracePt t="159360" x="2065338" y="5414963"/>
          <p14:tracePt t="159368" x="2097088" y="5414963"/>
          <p14:tracePt t="159375" x="2133600" y="5414963"/>
          <p14:tracePt t="159383" x="2157413" y="5414963"/>
          <p14:tracePt t="159391" x="2170113" y="5414963"/>
          <p14:tracePt t="159398" x="2201863" y="5414963"/>
          <p14:tracePt t="159405" x="2219325" y="5421313"/>
          <p14:tracePt t="159413" x="2232025" y="5421313"/>
          <p14:tracePt t="159421" x="2251075" y="5427663"/>
          <p14:tracePt t="159428" x="2262188" y="5427663"/>
          <p14:tracePt t="159436" x="2268538" y="5427663"/>
          <p14:tracePt t="159443" x="2281238" y="5427663"/>
          <p14:tracePt t="159451" x="2300288" y="5434013"/>
          <p14:tracePt t="159458" x="2306638" y="5434013"/>
          <p14:tracePt t="159466" x="2317750" y="5434013"/>
          <p14:tracePt t="159473" x="2336800" y="5434013"/>
          <p14:tracePt t="159481" x="2343150" y="5434013"/>
          <p14:tracePt t="159496" x="2349500" y="5434013"/>
          <p14:tracePt t="159504" x="2355850" y="5434013"/>
          <p14:tracePt t="159565" x="2362200" y="5434013"/>
          <p14:tracePt t="159573" x="2379663" y="5434013"/>
          <p14:tracePt t="159579" x="2392363" y="5427663"/>
          <p14:tracePt t="159587" x="2398713" y="5427663"/>
          <p14:tracePt t="159594" x="2417763" y="5421313"/>
          <p14:tracePt t="159602" x="2435225" y="5421313"/>
          <p14:tracePt t="159610" x="2441575" y="5421313"/>
          <p14:tracePt t="159617" x="2460625" y="5421313"/>
          <p14:tracePt t="159624" x="2471738" y="5421313"/>
          <p14:tracePt t="159632" x="2478088" y="5421313"/>
          <p14:tracePt t="159640" x="2490788" y="5421313"/>
          <p14:tracePt t="159647" x="2516188" y="5421313"/>
          <p14:tracePt t="159654" x="2527300" y="5421313"/>
          <p14:tracePt t="159662" x="2533650" y="5421313"/>
          <p14:tracePt t="159670" x="2559050" y="5421313"/>
          <p14:tracePt t="159677" x="2571750" y="5421313"/>
          <p14:tracePt t="159692" x="2578100" y="5421313"/>
          <p14:tracePt t="159729" x="2582863" y="5421313"/>
          <p14:tracePt t="159737" x="2589213" y="5421313"/>
          <p14:tracePt t="159753" x="2595563" y="5421313"/>
          <p14:tracePt t="159776" x="2601913" y="5421313"/>
          <p14:tracePt t="159797" x="2608263" y="5421313"/>
          <p14:tracePt t="159812" x="2614613" y="5421313"/>
          <p14:tracePt t="159835" x="2620963" y="5421313"/>
          <p14:tracePt t="159872" x="2632075" y="5421313"/>
          <p14:tracePt t="159879" x="2663825" y="5421313"/>
          <p14:tracePt t="159887" x="2670175" y="5421313"/>
          <p14:tracePt t="159894" x="2700338" y="5421313"/>
          <p14:tracePt t="159902" x="2749550" y="5421313"/>
          <p14:tracePt t="159909" x="2755900" y="5421313"/>
          <p14:tracePt t="159917" x="2792413" y="5421313"/>
          <p14:tracePt t="159925" x="2817813" y="5421313"/>
          <p14:tracePt t="159932" x="2824163" y="5421313"/>
          <p14:tracePt t="159940" x="2824163" y="5414963"/>
          <p14:tracePt t="159959" x="2830513" y="5414963"/>
          <p14:tracePt t="160000" x="2836863" y="5414963"/>
          <p14:tracePt t="160007" x="2843213" y="5408613"/>
          <p14:tracePt t="160406" x="2867025" y="5408613"/>
          <p14:tracePt t="160412" x="2941638" y="5408613"/>
          <p14:tracePt t="160419" x="2997200" y="5408613"/>
          <p14:tracePt t="160427" x="3008313" y="5408613"/>
          <p14:tracePt t="160434" x="3046413" y="5408613"/>
          <p14:tracePt t="160442" x="3082925" y="5408613"/>
          <p14:tracePt t="160449" x="3095625" y="5408613"/>
          <p14:tracePt t="160457" x="3113088" y="5408613"/>
          <p14:tracePt t="160465" x="3132138" y="5408613"/>
          <p14:tracePt t="160472" x="3144838" y="5408613"/>
          <p14:tracePt t="160480" x="3157538" y="5408613"/>
          <p14:tracePt t="160487" x="3163888" y="5408613"/>
          <p14:tracePt t="160496" x="3168650" y="5408613"/>
          <p14:tracePt t="160705" x="3175000" y="5408613"/>
          <p14:tracePt t="160712" x="3181350" y="5408613"/>
          <p14:tracePt t="160719" x="3194050" y="5408613"/>
          <p14:tracePt t="160728" x="3206750" y="5408613"/>
          <p14:tracePt t="160734" x="3224213" y="5408613"/>
          <p14:tracePt t="160743" x="3236913" y="5414963"/>
          <p14:tracePt t="160749" x="3268663" y="5414963"/>
          <p14:tracePt t="160757" x="3305175" y="5414963"/>
          <p14:tracePt t="160765" x="3322638" y="5414963"/>
          <p14:tracePt t="160772" x="3348038" y="5414963"/>
          <p14:tracePt t="160780" x="3384550" y="5414963"/>
          <p14:tracePt t="160787" x="3397250" y="5414963"/>
          <p14:tracePt t="160796" x="3422650" y="5414963"/>
          <p14:tracePt t="160802" x="3440113" y="5414963"/>
          <p14:tracePt t="160810" x="3452813" y="5414963"/>
          <p14:tracePt t="160817" x="3465513" y="5414963"/>
          <p14:tracePt t="160825" x="3489325" y="5414963"/>
          <p14:tracePt t="160833" x="3521075" y="5414963"/>
          <p14:tracePt t="160840" x="3527425" y="5414963"/>
          <p14:tracePt t="160847" x="3557588" y="5414963"/>
          <p14:tracePt t="160854" x="3587750" y="5414963"/>
          <p14:tracePt t="160863" x="3606800" y="5414963"/>
          <p14:tracePt t="160869" x="3632200" y="5414963"/>
          <p14:tracePt t="160877" x="3649663" y="5414963"/>
          <p14:tracePt t="160884" x="3662363" y="5414963"/>
          <p14:tracePt t="160892" x="3675063" y="5414963"/>
          <p14:tracePt t="160900" x="3687763" y="5414963"/>
          <p14:tracePt t="160914" x="3694113" y="5414963"/>
          <p14:tracePt t="160953" x="3698875" y="5414963"/>
          <p14:tracePt t="160960" x="3717925" y="5414963"/>
          <p14:tracePt t="160967" x="3736975" y="5414963"/>
          <p14:tracePt t="160974" x="3754438" y="5414963"/>
          <p14:tracePt t="160982" x="3767138" y="5414963"/>
          <p14:tracePt t="160989" x="3786188" y="5414963"/>
          <p14:tracePt t="160997" x="3816350" y="5414963"/>
          <p14:tracePt t="161004" x="3829050" y="5414963"/>
          <p14:tracePt t="161012" x="3848100" y="5414963"/>
          <p14:tracePt t="161018" x="3871913" y="5414963"/>
          <p14:tracePt t="161027" x="3884613" y="5414963"/>
          <p14:tracePt t="161034" x="3914775" y="5414963"/>
          <p14:tracePt t="161041" x="3933825" y="5414963"/>
          <p14:tracePt t="161049" x="3970338" y="5427663"/>
          <p14:tracePt t="161056" x="3995738" y="5427663"/>
          <p14:tracePt t="161064" x="4038600" y="5434013"/>
          <p14:tracePt t="161071" x="4087813" y="5434013"/>
          <p14:tracePt t="161079" x="4119563" y="5434013"/>
          <p14:tracePt t="161086" x="4156075" y="5434013"/>
          <p14:tracePt t="161095" x="4173538" y="5434013"/>
          <p14:tracePt t="161101" x="4192588" y="5434013"/>
          <p14:tracePt t="161109" x="4224338" y="5434013"/>
          <p14:tracePt t="161116" x="4241800" y="5434013"/>
          <p14:tracePt t="161124" x="4248150" y="5434013"/>
          <p14:tracePt t="161131" x="4267200" y="5434013"/>
          <p14:tracePt t="161139" x="4273550" y="5434013"/>
          <p14:tracePt t="161154" x="4279900" y="5434013"/>
          <p14:tracePt t="161162" x="4284663" y="5434013"/>
          <p14:tracePt t="161184" x="4291013" y="5434013"/>
          <p14:tracePt t="161252" x="4297363" y="5434013"/>
          <p14:tracePt t="161260" x="4316413" y="5434013"/>
          <p14:tracePt t="161267" x="4329113" y="5434013"/>
          <p14:tracePt t="161275" x="4352925" y="5434013"/>
          <p14:tracePt t="161282" x="4384675" y="5434013"/>
          <p14:tracePt t="161289" x="4427538" y="5434013"/>
          <p14:tracePt t="161297" x="4476750" y="5434013"/>
          <p14:tracePt t="161304" x="4489450" y="5434013"/>
          <p14:tracePt t="161312" x="4525963" y="5434013"/>
          <p14:tracePt t="161319" x="4538663" y="5434013"/>
          <p14:tracePt t="161327" x="4549775" y="5434013"/>
          <p14:tracePt t="161334" x="4556125" y="5434013"/>
          <p14:tracePt t="161364" x="4562475" y="5434013"/>
          <p14:tracePt t="161372" x="4562475" y="5438775"/>
          <p14:tracePt t="161379" x="4568825" y="5438775"/>
          <p14:tracePt t="161396" x="4568825" y="5445125"/>
          <p14:tracePt t="161409" x="4575175" y="5445125"/>
          <p14:tracePt t="161485" x="4581525" y="5445125"/>
          <p14:tracePt t="161492" x="4611688" y="5445125"/>
          <p14:tracePt t="161500" x="4643438" y="5438775"/>
          <p14:tracePt t="161507" x="4679950" y="5438775"/>
          <p14:tracePt t="161515" x="4735513" y="5434013"/>
          <p14:tracePt t="161522" x="4784725" y="5427663"/>
          <p14:tracePt t="161529" x="4803775" y="5427663"/>
          <p14:tracePt t="161537" x="4840288" y="5414963"/>
          <p14:tracePt t="161546" x="4895850" y="5414963"/>
          <p14:tracePt t="161552" x="4908550" y="5408613"/>
          <p14:tracePt t="161560" x="4926013" y="5402263"/>
          <p14:tracePt t="161567" x="4932363" y="5402263"/>
          <p14:tracePt t="161575" x="4938713" y="5395913"/>
          <p14:tracePt t="161582" x="4945063" y="5395913"/>
          <p14:tracePt t="161589" x="4951413" y="5395913"/>
          <p14:tracePt t="161595" x="4957763" y="5389563"/>
          <p14:tracePt t="161603" x="4975225" y="5389563"/>
          <p14:tracePt t="161610" x="4994275" y="5389563"/>
          <p14:tracePt t="161618" x="5006975" y="5384800"/>
          <p14:tracePt t="161626" x="5019675" y="5384800"/>
          <p14:tracePt t="161633" x="5030788" y="5384800"/>
          <p14:tracePt t="161641" x="5043488" y="5384800"/>
          <p14:tracePt t="161679" x="5049838" y="5384800"/>
          <p14:tracePt t="161687" x="5062538" y="5384800"/>
          <p14:tracePt t="161695" x="5068888" y="5384800"/>
          <p14:tracePt t="161702" x="5075238" y="5384800"/>
          <p14:tracePt t="161710" x="5099050" y="5389563"/>
          <p14:tracePt t="161717" x="5124450" y="5395913"/>
          <p14:tracePt t="161724" x="5141913" y="5395913"/>
          <p14:tracePt t="161732" x="5184775" y="5402263"/>
          <p14:tracePt t="161740" x="5210175" y="5402263"/>
          <p14:tracePt t="161747" x="5229225" y="5402263"/>
          <p14:tracePt t="161754" x="5253038" y="5402263"/>
          <p14:tracePt t="161763" x="5272088" y="5402263"/>
          <p14:tracePt t="161770" x="5278438" y="5402263"/>
          <p14:tracePt t="161779" x="5284788" y="5402263"/>
          <p14:tracePt t="161784" x="5295900" y="5402263"/>
          <p14:tracePt t="161792" x="5308600" y="5402263"/>
          <p14:tracePt t="161799" x="5321300" y="5402263"/>
          <p14:tracePt t="161807" x="5334000" y="5402263"/>
          <p14:tracePt t="161815" x="5383213" y="5402263"/>
          <p14:tracePt t="161822" x="5400675" y="5402263"/>
          <p14:tracePt t="161830" x="5445125" y="5402263"/>
          <p14:tracePt t="161837" x="5500688" y="5402263"/>
          <p14:tracePt t="161846" x="5511800" y="5402263"/>
          <p14:tracePt t="161852" x="5549900" y="5402263"/>
          <p14:tracePt t="161860" x="5586413" y="5402263"/>
          <p14:tracePt t="161867" x="5599113" y="5402263"/>
          <p14:tracePt t="161875" x="5635625" y="5402263"/>
          <p14:tracePt t="161882" x="5654675" y="5402263"/>
          <p14:tracePt t="161890" x="5672138" y="5402263"/>
          <p14:tracePt t="161897" x="5684838" y="5408613"/>
          <p14:tracePt t="161905" x="5734050" y="5414963"/>
          <p14:tracePt t="161913" x="5783263" y="5414963"/>
          <p14:tracePt t="161919" x="5795963" y="5414963"/>
          <p14:tracePt t="161928" x="5832475" y="5421313"/>
          <p14:tracePt t="161934" x="5864225" y="5421313"/>
          <p14:tracePt t="161942" x="5870575" y="5421313"/>
          <p14:tracePt t="161964" x="5900738" y="5421313"/>
          <p14:tracePt t="162033" x="5913438" y="5421313"/>
          <p14:tracePt t="162039" x="5926138" y="5421313"/>
          <p14:tracePt t="162047" x="5937250" y="5421313"/>
          <p14:tracePt t="162054" x="5949950" y="5408613"/>
          <p14:tracePt t="162062" x="5962650" y="5408613"/>
          <p14:tracePt t="162069" x="5969000" y="5408613"/>
          <p14:tracePt t="162079" x="5975350" y="5408613"/>
          <p14:tracePt t="162099" x="5980113" y="5408613"/>
          <p14:tracePt t="162107" x="5992813" y="5408613"/>
          <p14:tracePt t="162122" x="6005513" y="5408613"/>
          <p14:tracePt t="162130" x="6024563" y="5408613"/>
          <p14:tracePt t="162137" x="6035675" y="5408613"/>
          <p14:tracePt t="162145" x="6067425" y="5408613"/>
          <p14:tracePt t="162152" x="6103938" y="5408613"/>
          <p14:tracePt t="162160" x="6122988" y="5408613"/>
          <p14:tracePt t="162167" x="6135688" y="5408613"/>
          <p14:tracePt t="162175" x="6172200" y="5408613"/>
          <p14:tracePt t="162183" x="6191250" y="5408613"/>
          <p14:tracePt t="162190" x="6196013" y="5408613"/>
          <p14:tracePt t="162197" x="6208713" y="5408613"/>
          <p14:tracePt t="162204" x="6221413" y="5408613"/>
          <p14:tracePt t="162213" x="6227763" y="5408613"/>
          <p14:tracePt t="162234" x="6234113" y="5408613"/>
          <p14:tracePt t="162242" x="6240463" y="5408613"/>
          <p14:tracePt t="162249" x="6246813" y="5408613"/>
          <p14:tracePt t="162257" x="6251575" y="5408613"/>
          <p14:tracePt t="162264" x="6257925" y="5408613"/>
          <p14:tracePt t="162760" x="6270625" y="5408613"/>
          <p14:tracePt t="162768" x="6276975" y="5408613"/>
          <p14:tracePt t="162774" x="6319838" y="5408613"/>
          <p14:tracePt t="162782" x="6356350" y="5402263"/>
          <p14:tracePt t="162789" x="6388100" y="5402263"/>
          <p14:tracePt t="162797" x="6424613" y="5389563"/>
          <p14:tracePt t="162804" x="6461125" y="5384800"/>
          <p14:tracePt t="162812" x="6473825" y="5384800"/>
          <p14:tracePt t="162821" x="6511925" y="5378450"/>
          <p14:tracePt t="162827" x="6554788" y="5359400"/>
          <p14:tracePt t="162835" x="6565900" y="5359400"/>
          <p14:tracePt t="162842" x="6578600" y="5359400"/>
          <p14:tracePt t="162851" x="6597650" y="5353050"/>
          <p14:tracePt t="162857" x="6610350" y="5346700"/>
          <p14:tracePt t="162865" x="6621463" y="5346700"/>
          <p14:tracePt t="162872" x="6627813" y="5340350"/>
          <p14:tracePt t="162879" x="6640513" y="5334000"/>
          <p14:tracePt t="162889" x="6653213" y="5329238"/>
          <p14:tracePt t="162895" x="6659563" y="5322888"/>
          <p14:tracePt t="162925" x="6665913" y="5322888"/>
          <p14:tracePt t="178695" x="6627813" y="5334000"/>
          <p14:tracePt t="178696" x="6616700" y="5334000"/>
          <p14:tracePt t="178700" x="6584950" y="5322888"/>
          <p14:tracePt t="178700" x="6578600" y="5310188"/>
          <p14:tracePt t="178705" x="6548438" y="5267325"/>
          <p14:tracePt t="178713" x="6542088" y="5254625"/>
          <p14:tracePt t="178720" x="6535738" y="5241925"/>
          <p14:tracePt t="178728" x="6535738" y="5218113"/>
          <p14:tracePt t="178735" x="6523038" y="5186363"/>
          <p14:tracePt t="178743" x="6523038" y="5173663"/>
          <p14:tracePt t="178750" x="6511925" y="5143500"/>
          <p14:tracePt t="178758" x="6511925" y="5130800"/>
          <p14:tracePt t="178766" x="6505575" y="5118100"/>
          <p14:tracePt t="178773" x="6505575" y="5106988"/>
          <p14:tracePt t="178781" x="6505575" y="5087938"/>
          <p14:tracePt t="178789" x="6499225" y="5081588"/>
          <p14:tracePt t="178796" x="6492875" y="5062538"/>
          <p14:tracePt t="178804" x="6480175" y="5045075"/>
          <p14:tracePt t="178811" x="6473825" y="5045075"/>
          <p14:tracePt t="178819" x="6467475" y="5032375"/>
          <p14:tracePt t="178826" x="6450013" y="5013325"/>
          <p14:tracePt t="178834" x="6443663" y="5008563"/>
          <p14:tracePt t="178841" x="6437313" y="5002213"/>
          <p14:tracePt t="178849" x="6430963" y="4995863"/>
          <p14:tracePt t="178856" x="6424613" y="4989513"/>
          <p14:tracePt t="178879" x="6418263" y="4989513"/>
          <p14:tracePt t="178887" x="6418263" y="4983163"/>
          <p14:tracePt t="178894" x="6405563" y="4976813"/>
          <p14:tracePt t="178902" x="6400800" y="4964113"/>
          <p14:tracePt t="178909" x="6394450" y="4964113"/>
          <p14:tracePt t="178916" x="6388100" y="4957763"/>
          <p14:tracePt t="178924" x="6388100" y="4953000"/>
          <p14:tracePt t="178931" x="6381750" y="4946650"/>
          <p14:tracePt t="178939" x="6375400" y="4946650"/>
          <p14:tracePt t="178946" x="6375400" y="4940300"/>
          <p14:tracePt t="178954" x="6375400" y="4927600"/>
          <p14:tracePt t="178969" x="6369050" y="4927600"/>
          <p14:tracePt t="178976" x="6362700" y="4914900"/>
          <p14:tracePt t="178985" x="6362700" y="4908550"/>
          <p14:tracePt t="178991" x="6356350" y="4897438"/>
          <p14:tracePt t="178999" x="6356350" y="4891088"/>
          <p14:tracePt t="179014" x="6351588" y="4884738"/>
          <p14:tracePt t="179036" x="6345238" y="4878388"/>
          <p14:tracePt t="179044" x="6338888" y="4878388"/>
          <p14:tracePt t="179051" x="6332538" y="4872038"/>
          <p14:tracePt t="179058" x="6326188" y="4865688"/>
          <p14:tracePt t="179074" x="6319838" y="4859338"/>
          <p14:tracePt t="179089" x="6319838" y="4852988"/>
          <p14:tracePt t="179096" x="6313488" y="4852988"/>
          <p14:tracePt t="179104" x="6313488" y="4848225"/>
          <p14:tracePt t="179111" x="6300788" y="4848225"/>
          <p14:tracePt t="179119" x="6300788" y="4841875"/>
          <p14:tracePt t="179141" x="6300788" y="4835525"/>
          <p14:tracePt t="179201" x="6296025" y="4829175"/>
          <p14:tracePt t="179209" x="6296025" y="4810125"/>
          <p14:tracePt t="179217" x="6289675" y="4803775"/>
          <p14:tracePt t="179224" x="6289675" y="4797425"/>
          <p14:tracePt t="179247" x="6289675" y="4792663"/>
          <p14:tracePt t="179276" x="6289675" y="4786313"/>
          <p14:tracePt t="179637" x="6296025" y="4786313"/>
          <p14:tracePt t="179644" x="6300788" y="4786313"/>
          <p14:tracePt t="179651" x="6307138" y="4786313"/>
          <p14:tracePt t="179659" x="6313488" y="4786313"/>
          <p14:tracePt t="179666" x="6326188" y="4786313"/>
          <p14:tracePt t="179674" x="6338888" y="4786313"/>
          <p14:tracePt t="179681" x="6351588" y="4786313"/>
          <p14:tracePt t="179689" x="6369050" y="4786313"/>
          <p14:tracePt t="179696" x="6381750" y="4786313"/>
          <p14:tracePt t="179704" x="6394450" y="4786313"/>
          <p14:tracePt t="179712" x="6411913" y="4786313"/>
          <p14:tracePt t="179719" x="6424613" y="4786313"/>
          <p14:tracePt t="179727" x="6437313" y="4786313"/>
          <p14:tracePt t="179734" x="6450013" y="4786313"/>
          <p14:tracePt t="179742" x="6467475" y="4786313"/>
          <p14:tracePt t="179749" x="6505575" y="4786313"/>
          <p14:tracePt t="179756" x="6516688" y="4786313"/>
          <p14:tracePt t="179764" x="6548438" y="4786313"/>
          <p14:tracePt t="179771" x="6597650" y="4786313"/>
          <p14:tracePt t="179779" x="6616700" y="4786313"/>
          <p14:tracePt t="179786" x="6653213" y="4779963"/>
          <p14:tracePt t="179795" x="6696075" y="4779963"/>
          <p14:tracePt t="179801" x="6708775" y="4773613"/>
          <p14:tracePt t="179809" x="6732588" y="4773613"/>
          <p14:tracePt t="179816" x="6764338" y="4773613"/>
          <p14:tracePt t="179824" x="6777038" y="4773613"/>
          <p14:tracePt t="179831" x="6800850" y="4767263"/>
          <p14:tracePt t="179839" x="6831013" y="4767263"/>
          <p14:tracePt t="179846" x="6869113" y="4767263"/>
          <p14:tracePt t="179854" x="6875463" y="4767263"/>
          <p14:tracePt t="179862" x="6886575" y="4767263"/>
          <p14:tracePt t="179869" x="6918325" y="4767263"/>
          <p14:tracePt t="179878" x="6931025" y="4767263"/>
          <p14:tracePt t="179884" x="6954838" y="4760913"/>
          <p14:tracePt t="179892" x="6986588" y="4760913"/>
          <p14:tracePt t="179899" x="6997700" y="4754563"/>
          <p14:tracePt t="179906" x="7016750" y="4754563"/>
          <p14:tracePt t="179914" x="7046913" y="4754563"/>
          <p14:tracePt t="179921" x="7053263" y="4754563"/>
          <p14:tracePt t="179930" x="7078663" y="4748213"/>
          <p14:tracePt t="179936" x="7097713" y="4748213"/>
          <p14:tracePt t="179947" x="7115175" y="4748213"/>
          <p14:tracePt t="179951" x="7127875" y="4748213"/>
          <p14:tracePt t="179961" x="7146925" y="4748213"/>
          <p14:tracePt t="179966" x="7158038" y="4748213"/>
          <p14:tracePt t="179974" x="7170738" y="4748213"/>
          <p14:tracePt t="179981" x="7177088" y="4748213"/>
          <p14:tracePt t="179989" x="7189788" y="4748213"/>
          <p14:tracePt t="179996" x="7196138" y="4748213"/>
          <p14:tracePt t="180004" x="7202488" y="4748213"/>
          <p14:tracePt t="180012" x="7207250" y="4748213"/>
          <p14:tracePt t="180019" x="7219950" y="4748213"/>
          <p14:tracePt t="180028" x="7232650" y="4748213"/>
          <p14:tracePt t="180034" x="7256463" y="4748213"/>
          <p14:tracePt t="180042" x="7269163" y="4748213"/>
          <p14:tracePt t="180049" x="7294563" y="4748213"/>
          <p14:tracePt t="180056" x="7318375" y="4748213"/>
          <p14:tracePt t="180064" x="7337425" y="4748213"/>
          <p14:tracePt t="180071" x="7350125" y="4748213"/>
          <p14:tracePt t="180079" x="7367588" y="4737100"/>
          <p14:tracePt t="180086" x="7392988" y="4737100"/>
          <p14:tracePt t="180094" x="7405688" y="4737100"/>
          <p14:tracePt t="180101" x="7423150" y="4737100"/>
          <p14:tracePt t="180109" x="7429500" y="4737100"/>
          <p14:tracePt t="180116" x="7435850" y="4737100"/>
          <p14:tracePt t="180124" x="7448550" y="4737100"/>
          <p14:tracePt t="180131" x="7461250" y="4737100"/>
          <p14:tracePt t="180139" x="7472363" y="4737100"/>
          <p14:tracePt t="180146" x="7491413" y="4737100"/>
          <p14:tracePt t="180154" x="7516813" y="4737100"/>
          <p14:tracePt t="180162" x="7534275" y="4737100"/>
          <p14:tracePt t="180169" x="7540625" y="4737100"/>
          <p14:tracePt t="180178" x="7559675" y="4737100"/>
          <p14:tracePt t="180184" x="7566025" y="4737100"/>
          <p14:tracePt t="180192" x="7572375" y="4737100"/>
          <p14:tracePt t="180200" x="7577138" y="4737100"/>
          <p14:tracePt t="180214" x="7583488" y="4737100"/>
          <p14:tracePt t="180222" x="7589838" y="4737100"/>
          <p14:tracePt t="180244" x="7596188" y="4737100"/>
          <p14:tracePt t="180251" x="7608888" y="4737100"/>
          <p14:tracePt t="180266" x="7615238" y="4737100"/>
          <p14:tracePt t="180275" x="7621588" y="4737100"/>
          <p14:tracePt t="180649" x="7632700" y="4737100"/>
          <p14:tracePt t="180657" x="7639050" y="4737100"/>
          <p14:tracePt t="180664" x="7645400" y="4737100"/>
          <p14:tracePt t="180672" x="7651750" y="4737100"/>
          <p14:tracePt t="180679" x="7658100" y="4737100"/>
          <p14:tracePt t="180687" x="7664450" y="4737100"/>
          <p14:tracePt t="180702" x="7670800" y="4737100"/>
          <p14:tracePt t="180710" x="7677150" y="4737100"/>
          <p14:tracePt t="180716" x="7681913" y="4737100"/>
          <p14:tracePt t="180731" x="7694613" y="4737100"/>
          <p14:tracePt t="180746" x="7707313" y="4737100"/>
          <p14:tracePt t="180754" x="7713663" y="4737100"/>
          <p14:tracePt t="180762" x="7720013" y="4737100"/>
          <p14:tracePt t="180777" x="7726363" y="4737100"/>
          <p14:tracePt t="181593" x="7732713" y="4730750"/>
          <p14:tracePt t="182299" x="7732713" y="4748213"/>
          <p14:tracePt t="182307" x="7732713" y="4803775"/>
          <p14:tracePt t="182314" x="7743825" y="4835525"/>
          <p14:tracePt t="182322" x="7743825" y="4884738"/>
          <p14:tracePt t="182329" x="7743825" y="4946650"/>
          <p14:tracePt t="182337" x="7743825" y="4995863"/>
          <p14:tracePt t="182344" x="7737475" y="5026025"/>
          <p14:tracePt t="182352" x="7726363" y="5087938"/>
          <p14:tracePt t="182360" x="7713663" y="5168900"/>
          <p14:tracePt t="182367" x="7713663" y="5186363"/>
          <p14:tracePt t="182374" x="7707313" y="5254625"/>
          <p14:tracePt t="182382" x="7700963" y="5303838"/>
          <p14:tracePt t="182391" x="7694613" y="5334000"/>
          <p14:tracePt t="182396" x="7681913" y="5384800"/>
          <p14:tracePt t="182404" x="7658100" y="5438775"/>
          <p14:tracePt t="182412" x="7651750" y="5457825"/>
          <p14:tracePt t="182419" x="7632700" y="5489575"/>
          <p14:tracePt t="182429" x="7608888" y="5519738"/>
          <p14:tracePt t="182434" x="7596188" y="5526088"/>
          <p14:tracePt t="182442" x="7577138" y="5545138"/>
          <p14:tracePt t="182449" x="7540625" y="5549900"/>
          <p14:tracePt t="182457" x="7510463" y="5549900"/>
          <p14:tracePt t="182464" x="7491413" y="5549900"/>
          <p14:tracePt t="182473" x="7423150" y="5549900"/>
          <p14:tracePt t="182479" x="7337425" y="5538788"/>
          <p14:tracePt t="182487" x="7275513" y="5526088"/>
          <p14:tracePt t="182494" x="7158038" y="5489575"/>
          <p14:tracePt t="182501" x="6973888" y="5427663"/>
          <p14:tracePt t="182509" x="6899275" y="5408613"/>
          <p14:tracePt t="182516" x="6702425" y="5359400"/>
          <p14:tracePt t="182524" x="6450013" y="5278438"/>
          <p14:tracePt t="182531" x="6345238" y="5241925"/>
          <p14:tracePt t="182539" x="6091238" y="5186363"/>
          <p14:tracePt t="182546" x="5975350" y="5124450"/>
          <p14:tracePt t="182553" x="5881688" y="5081588"/>
          <p14:tracePt t="182561" x="5783263" y="5032375"/>
          <p14:tracePt t="182568" x="5678488" y="4957763"/>
          <p14:tracePt t="182576" x="5586413" y="4897438"/>
          <p14:tracePt t="182584" x="5530850" y="4872038"/>
          <p14:tracePt t="182593" x="5413375" y="4792663"/>
          <p14:tracePt t="182598" x="5308600" y="4741863"/>
          <p14:tracePt t="182606" x="5265738" y="4705350"/>
          <p14:tracePt t="182613" x="5130800" y="4637088"/>
          <p14:tracePt t="182621" x="4938713" y="4545013"/>
          <p14:tracePt t="182629" x="4870450" y="4514850"/>
          <p14:tracePt t="182636" x="4667250" y="4440238"/>
          <p14:tracePt t="182643" x="4438650" y="4367213"/>
          <p14:tracePt t="182651" x="4365625" y="4348163"/>
          <p14:tracePt t="182659" x="4224338" y="4316413"/>
          <p14:tracePt t="182666" x="4075113" y="4279900"/>
          <p14:tracePt t="182673" x="4019550" y="4273550"/>
          <p14:tracePt t="182681" x="3921125" y="4243388"/>
          <p14:tracePt t="182689" x="3829050" y="4211638"/>
          <p14:tracePt t="182696" x="3760788" y="4175125"/>
          <p14:tracePt t="182704" x="3730625" y="4156075"/>
          <p14:tracePt t="182711" x="3681413" y="4132263"/>
          <p14:tracePt t="182718" x="3613150" y="4083050"/>
          <p14:tracePt t="182726" x="3587750" y="4064000"/>
          <p14:tracePt t="182734" x="3544888" y="4014788"/>
          <p14:tracePt t="182742" x="3478213" y="3978275"/>
          <p14:tracePt t="182748" x="3452813" y="3965575"/>
          <p14:tracePt t="182756" x="3384550" y="3922713"/>
          <p14:tracePt t="182763" x="3305175" y="3879850"/>
          <p14:tracePt t="182771" x="3255963" y="3860800"/>
          <p14:tracePt t="182778" x="3200400" y="3848100"/>
          <p14:tracePt t="182786" x="3101975" y="3824288"/>
          <p14:tracePt t="182793" x="3089275" y="3817938"/>
          <p14:tracePt t="182801" x="3046413" y="3805238"/>
          <p14:tracePt t="182809" x="3027363" y="3786188"/>
          <p14:tracePt t="182816" x="3008313" y="3779838"/>
          <p14:tracePt t="182823" x="2997200" y="3768725"/>
          <p14:tracePt t="182831" x="2971800" y="3756025"/>
          <p14:tracePt t="182840" x="2941638" y="3730625"/>
          <p14:tracePt t="182846" x="2928938" y="3724275"/>
          <p14:tracePt t="182853" x="2909888" y="3713163"/>
          <p14:tracePt t="182861" x="2892425" y="3706813"/>
          <p14:tracePt t="182869" x="2886075" y="3700463"/>
          <p14:tracePt t="182876" x="2867025" y="3687763"/>
          <p14:tracePt t="182883" x="2843213" y="3675063"/>
          <p14:tracePt t="182893" x="2836863" y="3675063"/>
          <p14:tracePt t="182899" x="2805113" y="3657600"/>
          <p14:tracePt t="182906" x="2774950" y="3644900"/>
          <p14:tracePt t="182913" x="2749550" y="3638550"/>
          <p14:tracePt t="182921" x="2743200" y="3625850"/>
          <p14:tracePt t="182928" x="2725738" y="3614738"/>
          <p14:tracePt t="182942" x="2687638" y="3595688"/>
          <p14:tracePt t="182944" x="2676525" y="3589338"/>
          <p14:tracePt t="182951" x="2644775" y="3582988"/>
          <p14:tracePt t="182959" x="2614613" y="3576638"/>
          <p14:tracePt t="182973" x="2589213" y="3576638"/>
          <p14:tracePt t="182981" x="2578100" y="3576638"/>
          <p14:tracePt t="182989" x="2565400" y="3576638"/>
          <p14:tracePt t="182996" x="2552700" y="3576638"/>
          <p14:tracePt t="183057" x="2546350" y="3576638"/>
          <p14:tracePt t="183065" x="2540000" y="3576638"/>
          <p14:tracePt t="183072" x="2527300" y="3576638"/>
          <p14:tracePt t="183079" x="2509838" y="3576638"/>
          <p14:tracePt t="183087" x="2484438" y="3576638"/>
          <p14:tracePt t="183094" x="2478088" y="3576638"/>
          <p14:tracePt t="183102" x="2460625" y="3576638"/>
          <p14:tracePt t="183110" x="2441575" y="3576638"/>
          <p14:tracePt t="183117" x="2428875" y="3570288"/>
          <p14:tracePt t="183124" x="2417763" y="3570288"/>
          <p14:tracePt t="183132" x="2411413" y="3563938"/>
          <p14:tracePt t="183140" x="2405063" y="3563938"/>
          <p14:tracePt t="183147" x="2398713" y="3563938"/>
          <p14:tracePt t="183154" x="2386013" y="3563938"/>
          <p14:tracePt t="183169" x="2386013" y="3559175"/>
          <p14:tracePt t="183672" x="2398713" y="3559175"/>
          <p14:tracePt t="183680" x="2411413" y="3559175"/>
          <p14:tracePt t="183686" x="2441575" y="3559175"/>
          <p14:tracePt t="183696" x="2466975" y="3559175"/>
          <p14:tracePt t="183702" x="2478088" y="3552825"/>
          <p14:tracePt t="183709" x="2516188" y="3552825"/>
          <p14:tracePt t="183717" x="2552700" y="3552825"/>
          <p14:tracePt t="183724" x="2582863" y="3552825"/>
          <p14:tracePt t="183732" x="2638425" y="3552825"/>
          <p14:tracePt t="183739" x="2713038" y="3552825"/>
          <p14:tracePt t="183747" x="2774950" y="3552825"/>
          <p14:tracePt t="183754" x="2805113" y="3552825"/>
          <p14:tracePt t="183763" x="2860675" y="3552825"/>
          <p14:tracePt t="183769" x="2897188" y="3552825"/>
          <p14:tracePt t="183777" x="2909888" y="3552825"/>
          <p14:tracePt t="183784" x="2928938" y="3552825"/>
          <p14:tracePt t="183792" x="2935288" y="3552825"/>
          <p14:tracePt t="183799" x="2941638" y="3552825"/>
          <p14:tracePt t="183815" x="2947988" y="3552825"/>
          <p14:tracePt t="183821" x="2952750" y="3552825"/>
          <p14:tracePt t="183830" x="2959100" y="3552825"/>
          <p14:tracePt t="183836" x="2971800" y="3552825"/>
          <p14:tracePt t="183845" x="2997200" y="3552825"/>
          <p14:tracePt t="183859" x="3008313" y="3552825"/>
          <p14:tracePt t="183866" x="3021013" y="3552825"/>
          <p14:tracePt t="184430" x="3008313" y="3552825"/>
          <p14:tracePt t="184444" x="2997200" y="3559175"/>
          <p14:tracePt t="184452" x="2984500" y="3559175"/>
          <p14:tracePt t="184459" x="2978150" y="3559175"/>
          <p14:tracePt t="184467" x="2971800" y="3559175"/>
          <p14:tracePt t="184475" x="2965450" y="3559175"/>
          <p14:tracePt t="184588" x="2971800" y="3563938"/>
          <p14:tracePt t="184594" x="2990850" y="3570288"/>
          <p14:tracePt t="184602" x="3021013" y="3582988"/>
          <p14:tracePt t="184609" x="3040063" y="3595688"/>
          <p14:tracePt t="184617" x="3095625" y="3608388"/>
          <p14:tracePt t="184624" x="3175000" y="3625850"/>
          <p14:tracePt t="184632" x="3224213" y="3632200"/>
          <p14:tracePt t="184641" x="3328988" y="3663950"/>
          <p14:tracePt t="184646" x="3452813" y="3681413"/>
          <p14:tracePt t="184655" x="3587750" y="3706813"/>
          <p14:tracePt t="184662" x="3649663" y="3706813"/>
          <p14:tracePt t="184670" x="3754438" y="3724275"/>
          <p14:tracePt t="184676" x="3890963" y="3736975"/>
          <p14:tracePt t="184685" x="3927475" y="3756025"/>
          <p14:tracePt t="184691" x="4057650" y="3786188"/>
          <p14:tracePt t="184699" x="4198938" y="3830638"/>
          <p14:tracePt t="184708" x="4267200" y="3848100"/>
          <p14:tracePt t="184715" x="4433888" y="3903663"/>
          <p14:tracePt t="184722" x="4587875" y="3952875"/>
          <p14:tracePt t="184729" x="4686300" y="3984625"/>
          <p14:tracePt t="184737" x="4810125" y="4014788"/>
          <p14:tracePt t="184744" x="4957763" y="4057650"/>
          <p14:tracePt t="184752" x="5111750" y="4106863"/>
          <p14:tracePt t="184759" x="5160963" y="4125913"/>
          <p14:tracePt t="184767" x="5265738" y="4168775"/>
          <p14:tracePt t="184775" x="5345113" y="4194175"/>
          <p14:tracePt t="184782" x="5383213" y="4211638"/>
          <p14:tracePt t="184791" x="5475288" y="4260850"/>
          <p14:tracePt t="184796" x="5567363" y="4322763"/>
          <p14:tracePt t="184805" x="5599113" y="4348163"/>
          <p14:tracePt t="184811" x="5654675" y="4397375"/>
          <p14:tracePt t="184821" x="5678488" y="4410075"/>
          <p14:tracePt t="184826" x="5697538" y="4421188"/>
          <p14:tracePt t="184834" x="5715000" y="4433888"/>
          <p14:tracePt t="184841" x="5740400" y="4459288"/>
          <p14:tracePt t="184849" x="5770563" y="4471988"/>
          <p14:tracePt t="184857" x="5783263" y="4476750"/>
          <p14:tracePt t="184864" x="5802313" y="4495800"/>
          <p14:tracePt t="184871" x="5821363" y="4495800"/>
          <p14:tracePt t="184879" x="5845175" y="4502150"/>
          <p14:tracePt t="184887" x="5870575" y="4508500"/>
          <p14:tracePt t="184894" x="5900738" y="4508500"/>
          <p14:tracePt t="184902" x="5919788" y="4514850"/>
          <p14:tracePt t="184909" x="5949950" y="4514850"/>
          <p14:tracePt t="184917" x="5986463" y="4514850"/>
          <p14:tracePt t="184924" x="5992813" y="4514850"/>
          <p14:tracePt t="184932" x="6018213" y="4521200"/>
          <p14:tracePt t="184941" x="6054725" y="4527550"/>
          <p14:tracePt t="184946" x="6067425" y="4527550"/>
          <p14:tracePt t="184955" x="6103938" y="4545013"/>
          <p14:tracePt t="184962" x="6135688" y="4545013"/>
          <p14:tracePt t="184971" x="6172200" y="4557713"/>
          <p14:tracePt t="184976" x="6184900" y="4564063"/>
          <p14:tracePt t="184984" x="6196013" y="4581525"/>
          <p14:tracePt t="184992" x="6227763" y="4594225"/>
          <p14:tracePt t="184999" x="6240463" y="4606925"/>
          <p14:tracePt t="185008" x="6270625" y="4632325"/>
          <p14:tracePt t="185014" x="6289675" y="4643438"/>
          <p14:tracePt t="185022" x="6300788" y="4649788"/>
          <p14:tracePt t="185029" x="6319838" y="4662488"/>
          <p14:tracePt t="185038" x="6332538" y="4675188"/>
          <p14:tracePt t="185044" x="6338888" y="4687888"/>
          <p14:tracePt t="185052" x="6345238" y="4687888"/>
          <p14:tracePt t="185059" x="6351588" y="4699000"/>
          <p14:tracePt t="185067" x="6362700" y="4711700"/>
          <p14:tracePt t="185074" x="6369050" y="4724400"/>
          <p14:tracePt t="185082" x="6388100" y="4741863"/>
          <p14:tracePt t="185091" x="6400800" y="4754563"/>
          <p14:tracePt t="185096" x="6411913" y="4754563"/>
          <p14:tracePt t="185104" x="6424613" y="4767263"/>
          <p14:tracePt t="185111" x="6437313" y="4773613"/>
          <p14:tracePt t="185121" x="6443663" y="4773613"/>
          <p14:tracePt t="185126" x="6456363" y="4786313"/>
          <p14:tracePt t="185134" x="6467475" y="4792663"/>
          <p14:tracePt t="185142" x="6473825" y="4792663"/>
          <p14:tracePt t="185150" x="6486525" y="4797425"/>
          <p14:tracePt t="185158" x="6486525" y="4803775"/>
          <p14:tracePt t="185164" x="6486525" y="4810125"/>
          <p14:tracePt t="185179" x="6486525" y="4816475"/>
          <p14:tracePt t="185187" x="6486525" y="4822825"/>
          <p14:tracePt t="185195" x="6486525" y="4829175"/>
          <p14:tracePt t="185247" x="6480175" y="4829175"/>
          <p14:tracePt t="185254" x="6467475" y="4829175"/>
          <p14:tracePt t="185261" x="6456363" y="4829175"/>
          <p14:tracePt t="185277" x="6443663" y="4829175"/>
          <p14:tracePt t="185284" x="6430963" y="4829175"/>
          <p14:tracePt t="185292" x="6418263" y="4829175"/>
          <p14:tracePt t="185299" x="6411913" y="4829175"/>
          <p14:tracePt t="185307" x="6405563" y="4829175"/>
          <p14:tracePt t="185314" x="6400800" y="4829175"/>
          <p14:tracePt t="185397" x="6394450" y="4829175"/>
          <p14:tracePt t="185442" x="6388100" y="4829175"/>
          <p14:tracePt t="185494" x="6381750" y="4829175"/>
          <p14:tracePt t="185652" x="6394450" y="4829175"/>
          <p14:tracePt t="185666" x="6411913" y="4829175"/>
          <p14:tracePt t="185674" x="6443663" y="4829175"/>
          <p14:tracePt t="185681" x="6456363" y="4835525"/>
          <p14:tracePt t="185690" x="6492875" y="4835525"/>
          <p14:tracePt t="185697" x="6523038" y="4841875"/>
          <p14:tracePt t="185704" x="6542088" y="4841875"/>
          <p14:tracePt t="185711" x="6578600" y="4841875"/>
          <p14:tracePt t="185719" x="6616700" y="4841875"/>
          <p14:tracePt t="185727" x="6640513" y="4841875"/>
          <p14:tracePt t="185734" x="6665913" y="4841875"/>
          <p14:tracePt t="185743" x="6683375" y="4841875"/>
          <p14:tracePt t="185749" x="6708775" y="4841875"/>
          <p14:tracePt t="185757" x="6721475" y="4841875"/>
          <p14:tracePt t="185764" x="6751638" y="4841875"/>
          <p14:tracePt t="185772" x="6777038" y="4841875"/>
          <p14:tracePt t="185779" x="6788150" y="4841875"/>
          <p14:tracePt t="185787" x="6826250" y="4841875"/>
          <p14:tracePt t="185794" x="6862763" y="4841875"/>
          <p14:tracePt t="185802" x="6875463" y="4841875"/>
          <p14:tracePt t="185810" x="6924675" y="4841875"/>
          <p14:tracePt t="185816" x="6973888" y="4841875"/>
          <p14:tracePt t="185825" x="6986588" y="4841875"/>
          <p14:tracePt t="185832" x="7023100" y="4841875"/>
          <p14:tracePt t="185840" x="7059613" y="4841875"/>
          <p14:tracePt t="185847" x="7108825" y="4841875"/>
          <p14:tracePt t="185856" x="7121525" y="4841875"/>
          <p14:tracePt t="185862" x="7158038" y="4841875"/>
          <p14:tracePt t="185869" x="7189788" y="4841875"/>
          <p14:tracePt t="185876" x="7196138" y="4841875"/>
          <p14:tracePt t="185884" x="7232650" y="4841875"/>
          <p14:tracePt t="185893" x="7262813" y="4841875"/>
          <p14:tracePt t="185899" x="7275513" y="4841875"/>
          <p14:tracePt t="185907" x="7300913" y="4848225"/>
          <p14:tracePt t="185914" x="7324725" y="4848225"/>
          <p14:tracePt t="185922" x="7337425" y="4848225"/>
          <p14:tracePt t="185929" x="7343775" y="4848225"/>
          <p14:tracePt t="185945" x="7392988" y="4852988"/>
          <p14:tracePt t="185951" x="7405688" y="4852988"/>
          <p14:tracePt t="185960" x="7435850" y="4852988"/>
          <p14:tracePt t="185966" x="7454900" y="4852988"/>
          <p14:tracePt t="185974" x="7472363" y="4852988"/>
          <p14:tracePt t="185981" x="7504113" y="4852988"/>
          <p14:tracePt t="185989" x="7527925" y="4852988"/>
          <p14:tracePt t="185997" x="7540625" y="4852988"/>
          <p14:tracePt t="186004" x="7559675" y="4852988"/>
          <p14:tracePt t="186011" x="7577138" y="4852988"/>
          <p14:tracePt t="186019" x="7583488" y="4852988"/>
          <p14:tracePt t="186027" x="7589838" y="4852988"/>
          <p14:tracePt t="186034" x="7596188" y="4852988"/>
          <p14:tracePt t="186049" x="7602538" y="4852988"/>
          <p14:tracePt t="186058" x="7608888" y="4852988"/>
          <p14:tracePt t="186064" x="7615238" y="4852988"/>
          <p14:tracePt t="186072" x="7621588" y="4852988"/>
          <p14:tracePt t="186079" x="7632700" y="4852988"/>
          <p14:tracePt t="186087" x="7651750" y="4852988"/>
          <p14:tracePt t="186094" x="7658100" y="4852988"/>
          <p14:tracePt t="186101" x="7670800" y="4859338"/>
          <p14:tracePt t="186110" x="7677150" y="4859338"/>
          <p14:tracePt t="197506" x="7651750" y="4865688"/>
          <p14:tracePt t="197512" x="7589838" y="4878388"/>
          <p14:tracePt t="197518" x="7485063" y="4891088"/>
          <p14:tracePt t="197526" x="7467600" y="4891088"/>
          <p14:tracePt t="197533" x="7412038" y="4891088"/>
          <p14:tracePt t="197541" x="7356475" y="4891088"/>
          <p14:tracePt t="197548" x="7294563" y="4891088"/>
          <p14:tracePt t="197556" x="7269163" y="4891088"/>
          <p14:tracePt t="197563" x="7213600" y="4891088"/>
          <p14:tracePt t="197570" x="7140575" y="4891088"/>
          <p14:tracePt t="197579" x="7115175" y="4891088"/>
          <p14:tracePt t="197585" x="7072313" y="4891088"/>
          <p14:tracePt t="197593" x="7029450" y="4884738"/>
          <p14:tracePt t="197600" x="7016750" y="4884738"/>
          <p14:tracePt t="197608" x="6997700" y="4884738"/>
          <p14:tracePt t="197615" x="6986588" y="4884738"/>
          <p14:tracePt t="197623" x="6980238" y="4884738"/>
          <p14:tracePt t="197631" x="6973888" y="4878388"/>
          <p14:tracePt t="197638" x="6961188" y="4878388"/>
          <p14:tracePt t="197646" x="6937375" y="4878388"/>
          <p14:tracePt t="197660" x="6924675" y="4878388"/>
          <p14:tracePt t="197668" x="6911975" y="4872038"/>
          <p14:tracePt t="197676" x="6899275" y="4872038"/>
          <p14:tracePt t="197683" x="6892925" y="4872038"/>
          <p14:tracePt t="197691" x="6875463" y="4872038"/>
          <p14:tracePt t="197698" x="6862763" y="4872038"/>
          <p14:tracePt t="197704" x="6850063" y="4872038"/>
          <p14:tracePt t="197712" x="6837363" y="4872038"/>
          <p14:tracePt t="197719" x="6826250" y="4872038"/>
          <p14:tracePt t="197734" x="6819900" y="4872038"/>
          <p14:tracePt t="197742" x="6813550" y="4872038"/>
          <p14:tracePt t="197757" x="6807200" y="4872038"/>
          <p14:tracePt t="197765" x="6800850" y="4872038"/>
          <p14:tracePt t="197772" x="6794500" y="4872038"/>
          <p14:tracePt t="197780" x="6788150" y="4872038"/>
          <p14:tracePt t="197795" x="6781800" y="4872038"/>
          <p14:tracePt t="197802" x="6777038" y="4872038"/>
          <p14:tracePt t="197810" x="6764338" y="4872038"/>
          <p14:tracePt t="197817" x="6757988" y="4872038"/>
          <p14:tracePt t="197825" x="6745288" y="4872038"/>
          <p14:tracePt t="197832" x="6738938" y="4865688"/>
          <p14:tracePt t="197848" x="6721475" y="4865688"/>
          <p14:tracePt t="197855" x="6696075" y="4859338"/>
          <p14:tracePt t="197870" x="6683375" y="4859338"/>
          <p14:tracePt t="197879" x="6665913" y="4859338"/>
          <p14:tracePt t="197885" x="6659563" y="4859338"/>
          <p14:tracePt t="197893" x="6653213" y="4859338"/>
          <p14:tracePt t="197900" x="6640513" y="4859338"/>
          <p14:tracePt t="197908" x="6627813" y="4859338"/>
          <p14:tracePt t="197915" x="6621463" y="4859338"/>
          <p14:tracePt t="197922" x="6604000" y="4852988"/>
          <p14:tracePt t="197931" x="6591300" y="4848225"/>
          <p14:tracePt t="197938" x="6584950" y="4841875"/>
          <p14:tracePt t="197952" x="6565900" y="4835525"/>
          <p14:tracePt t="197960" x="6561138" y="4835525"/>
          <p14:tracePt t="197967" x="6548438" y="4829175"/>
          <p14:tracePt t="197975" x="6535738" y="4822825"/>
          <p14:tracePt t="197982" x="6516688" y="4816475"/>
          <p14:tracePt t="197990" x="6511925" y="4816475"/>
          <p14:tracePt t="197998" x="6499225" y="4816475"/>
          <p14:tracePt t="198005" x="6492875" y="4816475"/>
          <p14:tracePt t="198014" x="6486525" y="4816475"/>
          <p14:tracePt t="198043" x="6480175" y="4816475"/>
          <p14:tracePt t="198065" x="6473825" y="4816475"/>
          <p14:tracePt t="198073" x="6467475" y="4816475"/>
          <p14:tracePt t="198081" x="6456363" y="4816475"/>
          <p14:tracePt t="198088" x="6450013" y="4816475"/>
          <p14:tracePt t="198096" x="6443663" y="4816475"/>
          <p14:tracePt t="198103" x="6424613" y="4816475"/>
          <p14:tracePt t="198118" x="6418263" y="4816475"/>
          <p14:tracePt t="198125" x="6411913" y="4816475"/>
          <p14:tracePt t="198133" x="6405563" y="4816475"/>
          <p14:tracePt t="198141" x="6400800" y="4816475"/>
          <p14:tracePt t="198148" x="6394450" y="4816475"/>
          <p14:tracePt t="198178" x="6388100" y="4816475"/>
          <p14:tracePt t="198366" x="6400800" y="4816475"/>
          <p14:tracePt t="198374" x="6424613" y="4816475"/>
          <p14:tracePt t="198380" x="6443663" y="4816475"/>
          <p14:tracePt t="198388" x="6467475" y="4816475"/>
          <p14:tracePt t="198396" x="6480175" y="4816475"/>
          <p14:tracePt t="198403" x="6529388" y="4816475"/>
          <p14:tracePt t="198410" x="6565900" y="4816475"/>
          <p14:tracePt t="198418" x="6584950" y="4816475"/>
          <p14:tracePt t="198426" x="6616700" y="4816475"/>
          <p14:tracePt t="198433" x="6640513" y="4816475"/>
          <p14:tracePt t="198441" x="6672263" y="4816475"/>
          <p14:tracePt t="198448" x="6683375" y="4816475"/>
          <p14:tracePt t="198457" x="6702425" y="4816475"/>
          <p14:tracePt t="198463" x="6721475" y="4816475"/>
          <p14:tracePt t="198471" x="6732588" y="4816475"/>
          <p14:tracePt t="198478" x="6751638" y="4816475"/>
          <p14:tracePt t="198486" x="6770688" y="4816475"/>
          <p14:tracePt t="198493" x="6781800" y="4816475"/>
          <p14:tracePt t="198501" x="6788150" y="4816475"/>
          <p14:tracePt t="198584" x="6794500" y="4816475"/>
          <p14:tracePt t="198591" x="6807200" y="4816475"/>
          <p14:tracePt t="198598" x="6813550" y="4816475"/>
          <p14:tracePt t="202479" x="6781800" y="4848225"/>
          <p14:tracePt t="202485" x="6708775" y="4902200"/>
          <p14:tracePt t="202490" x="6561138" y="5051425"/>
          <p14:tracePt t="202498" x="6548438" y="5057775"/>
          <p14:tracePt t="202506" x="6492875" y="5094288"/>
          <p14:tracePt t="202513" x="6437313" y="5130800"/>
          <p14:tracePt t="202521" x="6424613" y="5143500"/>
          <p14:tracePt t="202528" x="6394450" y="5168900"/>
          <p14:tracePt t="202536" x="6351588" y="5211763"/>
          <p14:tracePt t="202543" x="6332538" y="5224463"/>
          <p14:tracePt t="202552" x="6289675" y="5267325"/>
          <p14:tracePt t="202558" x="6221413" y="5316538"/>
          <p14:tracePt t="202566" x="6208713" y="5334000"/>
          <p14:tracePt t="202573" x="6146800" y="5378450"/>
          <p14:tracePt t="202581" x="6080125" y="5427663"/>
          <p14:tracePt t="202589" x="6054725" y="5451475"/>
          <p14:tracePt t="202596" x="5992813" y="5489575"/>
          <p14:tracePt t="202603" x="5888038" y="5538788"/>
          <p14:tracePt t="202611" x="5857875" y="5545138"/>
          <p14:tracePt t="202619" x="5765800" y="5599113"/>
          <p14:tracePt t="202625" x="5697538" y="5643563"/>
          <p14:tracePt t="202633" x="5654675" y="5673725"/>
          <p14:tracePt t="202640" x="5605463" y="5699125"/>
          <p14:tracePt t="202649" x="5549900" y="5722938"/>
          <p14:tracePt t="202656" x="5481638" y="5741988"/>
          <p14:tracePt t="202663" x="5462588" y="5759450"/>
          <p14:tracePt t="202672" x="5400675" y="5772150"/>
          <p14:tracePt t="202678" x="5364163" y="5791200"/>
          <p14:tracePt t="202686" x="5340350" y="5803900"/>
          <p14:tracePt t="202693" x="5289550" y="5821363"/>
          <p14:tracePt t="202701" x="5265738" y="5827713"/>
          <p14:tracePt t="202708" x="5240338" y="5834063"/>
          <p14:tracePt t="202716" x="5203825" y="5846763"/>
          <p14:tracePt t="202723" x="5160963" y="5859463"/>
          <p14:tracePt t="202739" x="5118100" y="5865813"/>
          <p14:tracePt t="202746" x="5075238" y="5876925"/>
          <p14:tracePt t="202753" x="5037138" y="5889625"/>
          <p14:tracePt t="202761" x="5024438" y="5889625"/>
          <p14:tracePt t="202769" x="4975225" y="5902325"/>
          <p14:tracePt t="202775" x="4945063" y="5908675"/>
          <p14:tracePt t="202783" x="4926013" y="5915025"/>
          <p14:tracePt t="202791" x="4876800" y="5919788"/>
          <p14:tracePt t="202798" x="4840288" y="5932488"/>
          <p14:tracePt t="202806" x="4814888" y="5938838"/>
          <p14:tracePt t="202813" x="4797425" y="5938838"/>
          <p14:tracePt t="202821" x="4765675" y="5951538"/>
          <p14:tracePt t="202828" x="4748213" y="5957888"/>
          <p14:tracePt t="202836" x="4716463" y="5970588"/>
          <p14:tracePt t="202843" x="4699000" y="5988050"/>
          <p14:tracePt t="202852" x="4692650" y="5988050"/>
          <p14:tracePt t="202858" x="4679950" y="6000750"/>
          <p14:tracePt t="202866" x="4667250" y="6007100"/>
          <p14:tracePt t="202873" x="4660900" y="6013450"/>
          <p14:tracePt t="202881" x="4654550" y="6013450"/>
          <p14:tracePt t="202903" x="4649788" y="6013450"/>
          <p14:tracePt t="202911" x="4637088" y="6013450"/>
          <p14:tracePt t="202920" x="4630738" y="6013450"/>
          <p14:tracePt t="202925" x="4624388" y="6013450"/>
          <p14:tracePt t="202933" x="4618038" y="6019800"/>
          <p14:tracePt t="202941" x="4611688" y="6019800"/>
          <p14:tracePt t="202955" x="4611688" y="6026150"/>
          <p14:tracePt t="202957" x="4605338" y="6026150"/>
          <p14:tracePt t="202971" x="4598988" y="6026150"/>
          <p14:tracePt t="202978" x="4598988" y="6030913"/>
          <p14:tracePt t="202986" x="4594225" y="6030913"/>
          <p14:tracePt t="202993" x="4587875" y="6030913"/>
          <p14:tracePt t="203002" x="4581525" y="6030913"/>
          <p14:tracePt t="203008" x="4575175" y="6030913"/>
          <p14:tracePt t="203023" x="4568825" y="6030913"/>
          <p14:tracePt t="203031" x="4562475" y="6030913"/>
          <p14:tracePt t="203038" x="4556125" y="6030913"/>
          <p14:tracePt t="203054" x="4549775" y="6030913"/>
          <p14:tracePt t="203061" x="4545013" y="6030913"/>
          <p14:tracePt t="203069" x="4538663" y="6030913"/>
          <p14:tracePt t="203090" x="4532313" y="6030913"/>
          <p14:tracePt t="203098" x="4525963" y="6030913"/>
          <p14:tracePt t="203106" x="4519613" y="6030913"/>
          <p14:tracePt t="203121" x="4513263" y="6030913"/>
          <p14:tracePt t="203128" x="4506913" y="6030913"/>
          <p14:tracePt t="203136" x="4500563" y="6030913"/>
          <p14:tracePt t="203143" x="4500563" y="6026150"/>
          <p14:tracePt t="203152" x="4494213" y="6026150"/>
          <p14:tracePt t="203158" x="4494213" y="6019800"/>
          <p14:tracePt t="203264" x="4513263" y="6013450"/>
          <p14:tracePt t="203271" x="4538663" y="6013450"/>
          <p14:tracePt t="203287" x="4598988" y="6013450"/>
          <p14:tracePt t="203293" x="4618038" y="6013450"/>
          <p14:tracePt t="203303" x="4643438" y="6013450"/>
          <p14:tracePt t="203308" x="4673600" y="6013450"/>
          <p14:tracePt t="203316" x="4692650" y="6013450"/>
          <p14:tracePt t="203323" x="4699000" y="6013450"/>
          <p14:tracePt t="203331" x="4710113" y="6013450"/>
          <p14:tracePt t="203338" x="4729163" y="6013450"/>
          <p14:tracePt t="203346" x="4735513" y="6013450"/>
          <p14:tracePt t="203353" x="4741863" y="6013450"/>
          <p14:tracePt t="203361" x="4754563" y="6013450"/>
          <p14:tracePt t="203369" x="4765675" y="6019800"/>
          <p14:tracePt t="203376" x="4772025" y="6019800"/>
          <p14:tracePt t="203384" x="4778375" y="6019800"/>
          <p14:tracePt t="203391" x="4791075" y="6019800"/>
          <p14:tracePt t="203400" x="4797425" y="6019800"/>
          <p14:tracePt t="203406" x="4803775" y="6019800"/>
          <p14:tracePt t="203414" x="4810125" y="6019800"/>
          <p14:tracePt t="203421" x="4814888" y="6019800"/>
          <p14:tracePt t="203429" x="4827588" y="6019800"/>
          <p14:tracePt t="203436" x="4840288" y="6019800"/>
          <p14:tracePt t="203443" x="4846638" y="6019800"/>
          <p14:tracePt t="203453" x="4852988" y="6019800"/>
          <p14:tracePt t="203458" x="4859338" y="6019800"/>
          <p14:tracePt t="203466" x="4864100" y="6019800"/>
          <p14:tracePt t="203811" x="4889500" y="6019800"/>
          <p14:tracePt t="203819" x="4919663" y="6026150"/>
          <p14:tracePt t="203826" x="4957763" y="6026150"/>
          <p14:tracePt t="203834" x="4987925" y="6026150"/>
          <p14:tracePt t="203841" x="5043488" y="6026150"/>
          <p14:tracePt t="203848" x="5118100" y="6030913"/>
          <p14:tracePt t="203854" x="5135563" y="6030913"/>
          <p14:tracePt t="203862" x="5197475" y="6037263"/>
          <p14:tracePt t="203870" x="5246688" y="6049963"/>
          <p14:tracePt t="203877" x="5265738" y="6049963"/>
          <p14:tracePt t="203885" x="5302250" y="6056313"/>
          <p14:tracePt t="203892" x="5334000" y="6062663"/>
          <p14:tracePt t="203899" x="5376863" y="6075363"/>
          <p14:tracePt t="203907" x="5389563" y="6075363"/>
          <p14:tracePt t="203915" x="5407025" y="6075363"/>
          <p14:tracePt t="203923" x="5419725" y="6075363"/>
          <p14:tracePt t="203938" x="5432425" y="6075363"/>
          <p14:tracePt t="203953" x="5438775" y="6075363"/>
          <p14:tracePt t="204277" x="5445125" y="6075363"/>
          <p14:tracePt t="204284" x="5456238" y="6075363"/>
          <p14:tracePt t="204291" x="5475288" y="6075363"/>
          <p14:tracePt t="204299" x="5494338" y="6075363"/>
          <p14:tracePt t="204306" x="5505450" y="6069013"/>
          <p14:tracePt t="204314" x="5537200" y="6069013"/>
          <p14:tracePt t="204321" x="5573713" y="6069013"/>
          <p14:tracePt t="204329" x="5586413" y="6069013"/>
          <p14:tracePt t="204337" x="5622925" y="6069013"/>
          <p14:tracePt t="204343" x="5672138" y="6069013"/>
          <p14:tracePt t="204351" x="5691188" y="6069013"/>
          <p14:tracePt t="204358" x="5727700" y="6069013"/>
          <p14:tracePt t="204367" x="5776913" y="6069013"/>
          <p14:tracePt t="204373" x="5795963" y="6069013"/>
          <p14:tracePt t="204381" x="5832475" y="6069013"/>
          <p14:tracePt t="204388" x="5881688" y="6069013"/>
          <p14:tracePt t="204396" x="5907088" y="6069013"/>
          <p14:tracePt t="204403" x="5962650" y="6069013"/>
          <p14:tracePt t="204411" x="5986463" y="6069013"/>
          <p14:tracePt t="204419" x="6035675" y="6056313"/>
          <p14:tracePt t="204426" x="6048375" y="6056313"/>
          <p14:tracePt t="204434" x="6080125" y="6056313"/>
          <p14:tracePt t="204441" x="6091238" y="6049963"/>
          <p14:tracePt t="204456" x="6097588" y="6049963"/>
          <p14:tracePt t="204464" x="6103938" y="6049963"/>
          <p14:tracePt t="204471" x="6110288" y="6049963"/>
          <p14:tracePt t="204479" x="6116638" y="6049963"/>
          <p14:tracePt t="204487" x="6122988" y="6043613"/>
          <p14:tracePt t="204493" x="6129338" y="6043613"/>
          <p14:tracePt t="204501" x="6135688" y="6043613"/>
          <p14:tracePt t="204508" x="6146800" y="6043613"/>
          <p14:tracePt t="204517" x="6153150" y="6043613"/>
          <p14:tracePt t="204523" x="6159500" y="6043613"/>
          <p14:tracePt t="204531" x="6165850" y="6043613"/>
          <p14:tracePt t="206519" x="6159500" y="6043613"/>
          <p14:tracePt t="206526" x="6159500" y="6049963"/>
          <p14:tracePt t="206532" x="6153150" y="6049963"/>
          <p14:tracePt t="206539" x="6146800" y="6049963"/>
          <p14:tracePt t="206555" x="6140450" y="6056313"/>
          <p14:tracePt t="206562" x="6129338" y="6056313"/>
          <p14:tracePt t="206569" x="6122988" y="6062663"/>
          <p14:tracePt t="206577" x="6110288" y="6062663"/>
          <p14:tracePt t="206585" x="6097588" y="6062663"/>
          <p14:tracePt t="206595" x="6086475" y="6069013"/>
          <p14:tracePt t="206600" x="6073775" y="6069013"/>
          <p14:tracePt t="206608" x="6061075" y="6075363"/>
          <p14:tracePt t="206614" x="6042025" y="6075363"/>
          <p14:tracePt t="206622" x="6018213" y="6075363"/>
          <p14:tracePt t="206629" x="5992813" y="6081713"/>
          <p14:tracePt t="206637" x="5969000" y="6081713"/>
          <p14:tracePt t="206644" x="5956300" y="6081713"/>
          <p14:tracePt t="206652" x="5937250" y="6081713"/>
          <p14:tracePt t="206660" x="5907088" y="6081713"/>
          <p14:tracePt t="206667" x="5894388" y="6086475"/>
          <p14:tracePt t="206676" x="5881688" y="6086475"/>
          <p14:tracePt t="206682" x="5864225" y="6086475"/>
          <p14:tracePt t="206690" x="5851525" y="6086475"/>
          <p14:tracePt t="206697" x="5826125" y="6092825"/>
          <p14:tracePt t="206705" x="5795963" y="6092825"/>
          <p14:tracePt t="206712" x="5770563" y="6092825"/>
          <p14:tracePt t="206720" x="5746750" y="6092825"/>
          <p14:tracePt t="206728" x="5727700" y="6092825"/>
          <p14:tracePt t="206735" x="5710238" y="6092825"/>
          <p14:tracePt t="206743" x="5697538" y="6092825"/>
          <p14:tracePt t="206750" x="5672138" y="6092825"/>
          <p14:tracePt t="206759" x="5635625" y="6092825"/>
          <p14:tracePt t="206765" x="5622925" y="6092825"/>
          <p14:tracePt t="206773" x="5573713" y="6092825"/>
          <p14:tracePt t="206780" x="5556250" y="6092825"/>
          <p14:tracePt t="206788" x="5537200" y="6092825"/>
          <p14:tracePt t="206795" x="5505450" y="6092825"/>
          <p14:tracePt t="206803" x="5481638" y="6092825"/>
          <p14:tracePt t="206810" x="5468938" y="6092825"/>
          <p14:tracePt t="206818" x="5426075" y="6086475"/>
          <p14:tracePt t="206825" x="5376863" y="6086475"/>
          <p14:tracePt t="206832" x="5340350" y="6081713"/>
          <p14:tracePt t="206840" x="5321300" y="6081713"/>
          <p14:tracePt t="206847" x="5272088" y="6081713"/>
          <p14:tracePt t="206855" x="5246688" y="6081713"/>
          <p14:tracePt t="206862" x="5235575" y="6081713"/>
          <p14:tracePt t="206870" x="5197475" y="6081713"/>
          <p14:tracePt t="206878" x="5167313" y="6081713"/>
          <p14:tracePt t="206885" x="5148263" y="6081713"/>
          <p14:tracePt t="206893" x="5130800" y="6081713"/>
          <p14:tracePt t="206900" x="5092700" y="6081713"/>
          <p14:tracePt t="206908" x="5080000" y="6081713"/>
          <p14:tracePt t="206915" x="5049838" y="6081713"/>
          <p14:tracePt t="206923" x="5024438" y="6081713"/>
          <p14:tracePt t="206930" x="5013325" y="6081713"/>
          <p14:tracePt t="206944" x="4975225" y="6081713"/>
          <p14:tracePt t="206945" x="4964113" y="6081713"/>
          <p14:tracePt t="206953" x="4926013" y="6081713"/>
          <p14:tracePt t="206960" x="4914900" y="6081713"/>
          <p14:tracePt t="206968" x="4859338" y="6081713"/>
          <p14:tracePt t="206975" x="4840288" y="6081713"/>
          <p14:tracePt t="206982" x="4833938" y="6081713"/>
          <p14:tracePt t="206990" x="4814888" y="6081713"/>
          <p14:tracePt t="206997" x="4810125" y="6081713"/>
          <p14:tracePt t="207005" x="4803775" y="6081713"/>
          <p14:tracePt t="207012" x="4797425" y="6081713"/>
          <p14:tracePt t="207020" x="4791075" y="6081713"/>
          <p14:tracePt t="207035" x="4778375" y="6069013"/>
          <p14:tracePt t="207042" x="4748213" y="6062663"/>
          <p14:tracePt t="207050" x="4729163" y="6056313"/>
          <p14:tracePt t="207058" x="4716463" y="6056313"/>
          <p14:tracePt t="207065" x="4686300" y="6049963"/>
          <p14:tracePt t="207073" x="4660900" y="6049963"/>
          <p14:tracePt t="207080" x="4649788" y="6049963"/>
          <p14:tracePt t="207088" x="4630738" y="6043613"/>
          <p14:tracePt t="207095" x="4618038" y="6043613"/>
          <p14:tracePt t="207103" x="4611688" y="6043613"/>
          <p14:tracePt t="207164" x="4605338" y="6043613"/>
          <p14:tracePt t="207179" x="4598988" y="6043613"/>
          <p14:tracePt t="207193" x="4594225" y="6043613"/>
          <p14:tracePt t="207209" x="4587875" y="6043613"/>
          <p14:tracePt t="207216" x="4581525" y="6043613"/>
          <p14:tracePt t="207224" x="4575175" y="6043613"/>
          <p14:tracePt t="207231" x="4568825" y="6043613"/>
          <p14:tracePt t="207238" x="4562475" y="6037263"/>
          <p14:tracePt t="207247" x="4556125" y="6037263"/>
          <p14:tracePt t="207254" x="4549775" y="6037263"/>
          <p14:tracePt t="207261" x="4545013" y="6037263"/>
          <p14:tracePt t="207268" x="4545013" y="6030913"/>
          <p14:tracePt t="207277" x="4538663" y="6030913"/>
          <p14:tracePt t="207283" x="4532313" y="6030913"/>
          <p14:tracePt t="207291" x="4519613" y="6030913"/>
          <p14:tracePt t="207298" x="4506913" y="6030913"/>
          <p14:tracePt t="207313" x="4500563" y="6030913"/>
          <p14:tracePt t="207321" x="4494213" y="6030913"/>
          <p14:tracePt t="207516" x="4500563" y="6030913"/>
          <p14:tracePt t="207525" x="4513263" y="6030913"/>
          <p14:tracePt t="207531" x="4525963" y="6030913"/>
          <p14:tracePt t="207539" x="4538663" y="6030913"/>
          <p14:tracePt t="207546" x="4545013" y="6030913"/>
          <p14:tracePt t="207554" x="4549775" y="6030913"/>
          <p14:tracePt t="207561" x="4556125" y="6030913"/>
          <p14:tracePt t="207569" x="4562475" y="6030913"/>
          <p14:tracePt t="207576" x="4568825" y="6030913"/>
          <p14:tracePt t="207584" x="4581525" y="6030913"/>
          <p14:tracePt t="207591" x="4594225" y="6030913"/>
          <p14:tracePt t="207598" x="4598988" y="6030913"/>
          <p14:tracePt t="207607" x="4611688" y="6030913"/>
          <p14:tracePt t="207614" x="4624388" y="6030913"/>
          <p14:tracePt t="207621" x="4630738" y="6030913"/>
          <p14:tracePt t="207628" x="4654550" y="6030913"/>
          <p14:tracePt t="207636" x="4667250" y="6030913"/>
          <p14:tracePt t="207651" x="4679950" y="6030913"/>
          <p14:tracePt t="207658" x="4699000" y="6030913"/>
          <p14:tracePt t="207666" x="4705350" y="6030913"/>
          <p14:tracePt t="207674" x="4722813" y="6030913"/>
          <p14:tracePt t="207681" x="4754563" y="6030913"/>
          <p14:tracePt t="207696" x="4772025" y="6030913"/>
          <p14:tracePt t="207704" x="4797425" y="6030913"/>
          <p14:tracePt t="207711" x="4814888" y="6030913"/>
          <p14:tracePt t="207718" x="4827588" y="6030913"/>
          <p14:tracePt t="207726" x="4864100" y="6030913"/>
          <p14:tracePt t="207733" x="4902200" y="6030913"/>
          <p14:tracePt t="207741" x="4914900" y="6030913"/>
          <p14:tracePt t="207748" x="4938713" y="6037263"/>
          <p14:tracePt t="207757" x="4970463" y="6037263"/>
          <p14:tracePt t="207763" x="4981575" y="6037263"/>
          <p14:tracePt t="207771" x="4994275" y="6037263"/>
          <p14:tracePt t="207786" x="5000625" y="6037263"/>
          <p14:tracePt t="227059" x="5160963" y="6086475"/>
          <p14:tracePt t="227062" x="5180013" y="6092825"/>
          <p14:tracePt t="227062" x="5216525" y="6099175"/>
          <p14:tracePt t="227063" x="5272088" y="6099175"/>
          <p14:tracePt t="227064" x="5357813" y="6111875"/>
          <p14:tracePt t="227070" x="5710238" y="6111875"/>
          <p14:tracePt t="227077" x="5759450" y="6111875"/>
          <p14:tracePt t="227084" x="5870575" y="6111875"/>
          <p14:tracePt t="227092" x="5980113" y="6105525"/>
          <p14:tracePt t="227100" x="6067425" y="6086475"/>
          <p14:tracePt t="227108" x="6202363" y="6075363"/>
          <p14:tracePt t="227115" x="6400800" y="6026150"/>
          <p14:tracePt t="227124" x="6480175" y="6007100"/>
          <p14:tracePt t="227130" x="6677025" y="5957888"/>
          <p14:tracePt t="227138" x="6862763" y="5895975"/>
          <p14:tracePt t="227145" x="6924675" y="5865813"/>
          <p14:tracePt t="227153" x="7042150" y="5810250"/>
          <p14:tracePt t="227161" x="7121525" y="5759450"/>
          <p14:tracePt t="227168" x="7151688" y="5748338"/>
          <p14:tracePt t="227176" x="7207250" y="5710238"/>
          <p14:tracePt t="227183" x="7226300" y="5686425"/>
          <p14:tracePt t="227191" x="7239000" y="5673725"/>
          <p14:tracePt t="227198" x="7239000" y="5667375"/>
          <p14:tracePt t="227213" x="7239000" y="5661025"/>
          <p14:tracePt t="227221" x="7239000" y="5654675"/>
          <p14:tracePt t="227228" x="7239000" y="5649913"/>
          <p14:tracePt t="227235" x="7239000" y="5599113"/>
          <p14:tracePt t="227244" x="7239000" y="5594350"/>
          <p14:tracePt t="227251" x="7245350" y="5568950"/>
          <p14:tracePt t="227258" x="7251700" y="5549900"/>
          <p14:tracePt t="227266" x="7269163" y="5532438"/>
          <p14:tracePt t="227275" x="7275513" y="5489575"/>
          <p14:tracePt t="227280" x="7294563" y="5451475"/>
          <p14:tracePt t="227288" x="7307263" y="5427663"/>
          <p14:tracePt t="227296" x="7312025" y="5372100"/>
          <p14:tracePt t="227303" x="7324725" y="5316538"/>
          <p14:tracePt t="227311" x="7331075" y="5278438"/>
          <p14:tracePt t="227318" x="7337425" y="5248275"/>
          <p14:tracePt t="227326" x="7337425" y="5211763"/>
          <p14:tracePt t="227333" x="7337425" y="5162550"/>
          <p14:tracePt t="227341" x="7337425" y="5143500"/>
          <p14:tracePt t="227348" x="7331075" y="5100638"/>
          <p14:tracePt t="227355" x="7294563" y="5068888"/>
          <p14:tracePt t="227363" x="7288213" y="5057775"/>
          <p14:tracePt t="227371" x="7275513" y="5038725"/>
          <p14:tracePt t="227378" x="7251700" y="5008563"/>
          <p14:tracePt t="227385" x="7239000" y="4995863"/>
          <p14:tracePt t="227394" x="7219950" y="4953000"/>
          <p14:tracePt t="227401" x="7189788" y="4921250"/>
          <p14:tracePt t="227410" x="7170738" y="4914900"/>
          <p14:tracePt t="227415" x="7140575" y="4891088"/>
          <p14:tracePt t="227424" x="7097713" y="4884738"/>
          <p14:tracePt t="227431" x="7053263" y="4865688"/>
          <p14:tracePt t="227438" x="7035800" y="4859338"/>
          <p14:tracePt t="227446" x="6997700" y="4852988"/>
          <p14:tracePt t="227453" x="6961188" y="4852988"/>
          <p14:tracePt t="227461" x="6942138" y="4848225"/>
          <p14:tracePt t="227468" x="6892925" y="4848225"/>
          <p14:tracePt t="227478" x="6856413" y="4848225"/>
          <p14:tracePt t="227483" x="6837363" y="4848225"/>
          <p14:tracePt t="227491" x="6788150" y="4848225"/>
          <p14:tracePt t="227498" x="6751638" y="4848225"/>
          <p14:tracePt t="227506" x="6738938" y="4848225"/>
          <p14:tracePt t="227513" x="6702425" y="4848225"/>
          <p14:tracePt t="227520" x="6665913" y="4848225"/>
          <p14:tracePt t="227528" x="6634163" y="4848225"/>
          <p14:tracePt t="227535" x="6621463" y="4848225"/>
          <p14:tracePt t="227543" x="6597650" y="4848225"/>
          <p14:tracePt t="227551" x="6565900" y="4848225"/>
          <p14:tracePt t="227558" x="6554788" y="4848225"/>
          <p14:tracePt t="227566" x="6535738" y="4848225"/>
          <p14:tracePt t="227574" x="6523038" y="4848225"/>
          <p14:tracePt t="227580" x="6516688" y="4848225"/>
          <p14:tracePt t="227588" x="6499225" y="4848225"/>
          <p14:tracePt t="227603" x="6492875" y="4848225"/>
          <p14:tracePt t="227611" x="6486525" y="4848225"/>
          <p14:tracePt t="227618" x="6480175" y="4848225"/>
          <p14:tracePt t="227626" x="6467475" y="4848225"/>
          <p14:tracePt t="227633" x="6461125" y="4848225"/>
          <p14:tracePt t="227641" x="6456363" y="4848225"/>
          <p14:tracePt t="227648" x="6450013" y="4848225"/>
          <p14:tracePt t="227655" x="6443663" y="4848225"/>
          <p14:tracePt t="227663" x="6437313" y="4848225"/>
          <p14:tracePt t="227671" x="6430963" y="4848225"/>
          <p14:tracePt t="227678" x="6424613" y="4848225"/>
          <p14:tracePt t="227685" x="6418263" y="4848225"/>
          <p14:tracePt t="227708" x="6411913" y="4848225"/>
          <p14:tracePt t="227715" x="6400800" y="4848225"/>
          <p14:tracePt t="227724" x="6394450" y="4848225"/>
          <p14:tracePt t="227730" x="6381750" y="4848225"/>
          <p14:tracePt t="227738" x="6375400" y="4848225"/>
          <p14:tracePt t="227753" x="6369050" y="4848225"/>
          <p14:tracePt t="227761" x="6362700" y="4848225"/>
          <p14:tracePt t="227768" x="6356350" y="4848225"/>
          <p14:tracePt t="227791" x="6356350" y="4841875"/>
          <p14:tracePt t="227799" x="6351588" y="4835525"/>
          <p14:tracePt t="227821" x="6345238" y="4835525"/>
          <p14:tracePt t="227829" x="6338888" y="4835525"/>
          <p14:tracePt t="228234" x="6356350" y="4835525"/>
          <p14:tracePt t="228241" x="6362700" y="4835525"/>
          <p14:tracePt t="228249" x="6381750" y="4835525"/>
          <p14:tracePt t="228256" x="6394450" y="4835525"/>
          <p14:tracePt t="228264" x="6400800" y="4835525"/>
          <p14:tracePt t="228271" x="6424613" y="4835525"/>
          <p14:tracePt t="228279" x="6450013" y="4835525"/>
          <p14:tracePt t="228286" x="6461125" y="4829175"/>
          <p14:tracePt t="228294" x="6499225" y="4829175"/>
          <p14:tracePt t="228302" x="6529388" y="4829175"/>
          <p14:tracePt t="228308" x="6554788" y="4829175"/>
          <p14:tracePt t="228316" x="6591300" y="4822825"/>
          <p14:tracePt t="228323" x="6627813" y="4822825"/>
          <p14:tracePt t="228331" x="6640513" y="4822825"/>
          <p14:tracePt t="228339" x="6683375" y="4816475"/>
          <p14:tracePt t="228346" x="6721475" y="4816475"/>
          <p14:tracePt t="228355" x="6745288" y="4803775"/>
          <p14:tracePt t="228361" x="6757988" y="4803775"/>
          <p14:tracePt t="228369" x="6788150" y="4803775"/>
          <p14:tracePt t="228376" x="6813550" y="4803775"/>
          <p14:tracePt t="228386" x="6819900" y="4803775"/>
          <p14:tracePt t="228391" x="6837363" y="4797425"/>
          <p14:tracePt t="228399" x="6850063" y="4797425"/>
          <p14:tracePt t="228406" x="6862763" y="4797425"/>
          <p14:tracePt t="228414" x="6875463" y="4792663"/>
          <p14:tracePt t="228422" x="6899275" y="4792663"/>
          <p14:tracePt t="228428" x="6905625" y="4792663"/>
          <p14:tracePt t="228436" x="6924675" y="4792663"/>
          <p14:tracePt t="228443" x="6954838" y="4786313"/>
          <p14:tracePt t="228452" x="6973888" y="4786313"/>
          <p14:tracePt t="228458" x="6980238" y="4786313"/>
          <p14:tracePt t="228466" x="7004050" y="4786313"/>
          <p14:tracePt t="228473" x="7023100" y="4786313"/>
          <p14:tracePt t="228481" x="7035800" y="4786313"/>
          <p14:tracePt t="228489" x="7059613" y="4786313"/>
          <p14:tracePt t="228496" x="7091363" y="4786313"/>
          <p14:tracePt t="228504" x="7108825" y="4786313"/>
          <p14:tracePt t="228511" x="7140575" y="4786313"/>
          <p14:tracePt t="228519" x="7164388" y="4786313"/>
          <p14:tracePt t="228526" x="7177088" y="4786313"/>
          <p14:tracePt t="228535" x="7202488" y="4786313"/>
          <p14:tracePt t="228541" x="7226300" y="4786313"/>
          <p14:tracePt t="228549" x="7251700" y="4786313"/>
          <p14:tracePt t="228556" x="7262813" y="4786313"/>
          <p14:tracePt t="228564" x="7300913" y="4786313"/>
          <p14:tracePt t="228572" x="7318375" y="4797425"/>
          <p14:tracePt t="228579" x="7350125" y="4797425"/>
          <p14:tracePt t="228586" x="7367588" y="4797425"/>
          <p14:tracePt t="228594" x="7399338" y="4803775"/>
          <p14:tracePt t="228602" x="7412038" y="4803775"/>
          <p14:tracePt t="228608" x="7429500" y="4803775"/>
          <p14:tracePt t="228616" x="7442200" y="4810125"/>
          <p14:tracePt t="228632" x="7461250" y="4816475"/>
          <p14:tracePt t="228638" x="7472363" y="4816475"/>
          <p14:tracePt t="228646" x="7478713" y="4816475"/>
          <p14:tracePt t="228654" x="7485063" y="4816475"/>
          <p14:tracePt t="228661" x="7497763" y="4816475"/>
          <p14:tracePt t="228669" x="7510463" y="4816475"/>
          <p14:tracePt t="228676" x="7523163" y="4816475"/>
          <p14:tracePt t="228685" x="7534275" y="4816475"/>
          <p14:tracePt t="228691" x="7546975" y="4816475"/>
          <p14:tracePt t="228699" x="7553325" y="4816475"/>
          <p14:tracePt t="228706" x="7559675" y="4816475"/>
          <p14:tracePt t="228714" x="7572375" y="4816475"/>
          <p14:tracePt t="228721" x="7577138" y="4816475"/>
          <p14:tracePt t="228729" x="7596188" y="4816475"/>
          <p14:tracePt t="228736" x="7608888" y="4816475"/>
          <p14:tracePt t="228744" x="7621588" y="4816475"/>
          <p14:tracePt t="228752" x="7627938" y="4816475"/>
          <p14:tracePt t="228758" x="7645400" y="4816475"/>
          <p14:tracePt t="228767" x="7658100" y="4816475"/>
          <p14:tracePt t="228773" x="7670800" y="4816475"/>
          <p14:tracePt t="228782" x="7677150" y="4816475"/>
          <p14:tracePt t="228789" x="7681913" y="4816475"/>
          <p14:tracePt t="228796" x="7688263" y="4816475"/>
          <p14:tracePt t="228804" x="7694613" y="4816475"/>
          <p14:tracePt t="228834" x="7700963" y="4816475"/>
          <p14:tracePt t="229292" x="7700963" y="4810125"/>
          <p14:tracePt t="229299" x="7707313" y="4792663"/>
          <p14:tracePt t="229306" x="7707313" y="4779963"/>
          <p14:tracePt t="229314" x="7707313" y="4754563"/>
          <p14:tracePt t="229321" x="7713663" y="4711700"/>
          <p14:tracePt t="229329" x="7720013" y="4699000"/>
          <p14:tracePt t="232873" x="7762875" y="4699000"/>
          <p14:tracePt t="232878" x="7824788" y="4699000"/>
          <p14:tracePt t="232883" x="7904163" y="4699000"/>
          <p14:tracePt t="232891" x="7916863" y="4699000"/>
          <p14:tracePt t="232899" x="7935913" y="4699000"/>
          <p14:tracePt t="232906" x="7953375" y="4699000"/>
          <p14:tracePt t="232914" x="7959725" y="4699000"/>
          <p14:tracePt t="232921" x="7966075" y="4699000"/>
          <p14:tracePt t="232930" x="7972425" y="4699000"/>
          <p14:tracePt t="232936" x="7978775" y="4699000"/>
          <p14:tracePt t="232989" x="7985125" y="4699000"/>
          <p14:tracePt t="233004" x="7985125" y="4705350"/>
          <p14:tracePt t="233012" x="7991475" y="4705350"/>
          <p14:tracePt t="233018" x="7997825" y="4711700"/>
          <p14:tracePt t="233026" x="8002588" y="4718050"/>
          <p14:tracePt t="233033" x="8015288" y="4724400"/>
          <p14:tracePt t="233049" x="8021638" y="4730750"/>
          <p14:tracePt t="233065" x="8027988" y="4737100"/>
          <p14:tracePt t="233071" x="8034338" y="4748213"/>
          <p14:tracePt t="233079" x="8040688" y="4748213"/>
          <p14:tracePt t="233086" x="8040688" y="4754563"/>
          <p14:tracePt t="233094" x="8047038" y="4754563"/>
          <p14:tracePt t="233101" x="8058150" y="4760913"/>
          <p14:tracePt t="233109" x="8064500" y="4760913"/>
          <p14:tracePt t="233124" x="8070850" y="4767263"/>
          <p14:tracePt t="233131" x="8083550" y="4767263"/>
          <p14:tracePt t="233139" x="8089900" y="4767263"/>
          <p14:tracePt t="233146" x="8096250" y="4767263"/>
          <p14:tracePt t="233153" x="8102600" y="4767263"/>
          <p14:tracePt t="233162" x="8113713" y="4767263"/>
          <p14:tracePt t="233168" x="8132763" y="4767263"/>
          <p14:tracePt t="233176" x="8145463" y="4767263"/>
          <p14:tracePt t="233206" x="8151813" y="4767263"/>
          <p14:tracePt t="233214" x="8158163" y="4767263"/>
          <p14:tracePt t="233222" x="8162925" y="4767263"/>
          <p14:tracePt t="233229" x="8169275" y="4767263"/>
          <p14:tracePt t="233236" x="8175625" y="4767263"/>
          <p14:tracePt t="233245" x="8188325" y="4767263"/>
          <p14:tracePt t="233251" x="8213725" y="4767263"/>
          <p14:tracePt t="233258" x="8224838" y="4767263"/>
          <p14:tracePt t="233266" x="8237538" y="4767263"/>
          <p14:tracePt t="233272" x="8256588" y="4767263"/>
          <p14:tracePt t="233280" x="8262938" y="4767263"/>
          <p14:tracePt t="233287" x="8267700" y="4767263"/>
          <p14:tracePt t="233295" x="8280400" y="4767263"/>
          <p14:tracePt t="233302" x="8286750" y="4767263"/>
          <p14:tracePt t="233317" x="8293100" y="4767263"/>
          <p14:tracePt t="234219" x="8293100" y="4773613"/>
          <p14:tracePt t="234226" x="8293100" y="4779963"/>
          <p14:tracePt t="234234" x="8293100" y="4792663"/>
          <p14:tracePt t="234242" x="8293100" y="4797425"/>
          <p14:tracePt t="234249" x="8293100" y="4803775"/>
          <p14:tracePt t="234264" x="8293100" y="4810125"/>
          <p14:tracePt t="234271" x="8293100" y="4816475"/>
          <p14:tracePt t="234279" x="8293100" y="4829175"/>
          <p14:tracePt t="234287" x="8286750" y="4835525"/>
          <p14:tracePt t="234295" x="8280400" y="4841875"/>
          <p14:tracePt t="234302" x="8267700" y="4852988"/>
          <p14:tracePt t="234310" x="8250238" y="4859338"/>
          <p14:tracePt t="234316" x="8243888" y="4865688"/>
          <p14:tracePt t="234326" x="8207375" y="4878388"/>
          <p14:tracePt t="234331" x="8175625" y="4891088"/>
          <p14:tracePt t="234340" x="8126413" y="4908550"/>
          <p14:tracePt t="234346" x="8096250" y="4927600"/>
          <p14:tracePt t="234354" x="8040688" y="4946650"/>
          <p14:tracePt t="234362" x="7972425" y="4964113"/>
          <p14:tracePt t="234369" x="7935913" y="4976813"/>
          <p14:tracePt t="234377" x="7837488" y="4989513"/>
          <p14:tracePt t="234384" x="7743825" y="5008563"/>
          <p14:tracePt t="234392" x="7707313" y="5013325"/>
          <p14:tracePt t="234399" x="7572375" y="5026025"/>
          <p14:tracePt t="234407" x="7448550" y="5045075"/>
          <p14:tracePt t="234414" x="7392988" y="5057775"/>
          <p14:tracePt t="234421" x="7281863" y="5062538"/>
          <p14:tracePt t="234431" x="7146925" y="5087938"/>
          <p14:tracePt t="234435" x="7102475" y="5094288"/>
          <p14:tracePt t="234445" x="6948488" y="5118100"/>
          <p14:tracePt t="234451" x="6781800" y="5143500"/>
          <p14:tracePt t="234458" x="6604000" y="5192713"/>
          <p14:tracePt t="234465" x="6554788" y="5211763"/>
          <p14:tracePt t="234474" x="6424613" y="5241925"/>
          <p14:tracePt t="234481" x="6300788" y="5284788"/>
          <p14:tracePt t="234488" x="6246813" y="5303838"/>
          <p14:tracePt t="234496" x="6116638" y="5346700"/>
          <p14:tracePt t="234503" x="5992813" y="5365750"/>
          <p14:tracePt t="234511" x="5956300" y="5372100"/>
          <p14:tracePt t="234518" x="5795963" y="5395913"/>
          <p14:tracePt t="234526" x="5684838" y="5402263"/>
          <p14:tracePt t="234533" x="5586413" y="5414963"/>
          <p14:tracePt t="234541" x="5462588" y="5414963"/>
          <p14:tracePt t="234548" x="5259388" y="5414963"/>
          <p14:tracePt t="234556" x="5173663" y="5414963"/>
          <p14:tracePt t="234563" x="4932363" y="5414963"/>
          <p14:tracePt t="234571" x="4654550" y="5414963"/>
          <p14:tracePt t="234578" x="4451350" y="5414963"/>
          <p14:tracePt t="234586" x="4329113" y="5414963"/>
          <p14:tracePt t="234593" x="4179888" y="5414963"/>
          <p14:tracePt t="234601" x="4002088" y="5414963"/>
          <p14:tracePt t="234609" x="3952875" y="5414963"/>
          <p14:tracePt t="234615" x="3829050" y="5414963"/>
          <p14:tracePt t="234625" x="3743325" y="5414963"/>
          <p14:tracePt t="234631" x="3717925" y="5414963"/>
          <p14:tracePt t="234638" x="3681413" y="5414963"/>
          <p14:tracePt t="234646" x="3662363" y="5414963"/>
          <p14:tracePt t="234654" x="3656013" y="5414963"/>
          <p14:tracePt t="234661" x="3649663" y="5414963"/>
          <p14:tracePt t="234698" x="3643313" y="5414963"/>
          <p14:tracePt t="234706" x="3638550" y="5408613"/>
          <p14:tracePt t="234722" x="3632200" y="5408613"/>
          <p14:tracePt t="234736" x="3625850" y="5408613"/>
          <p14:tracePt t="234751" x="3619500" y="5402263"/>
          <p14:tracePt t="234758" x="3606800" y="5402263"/>
          <p14:tracePt t="234765" x="3576638" y="5402263"/>
          <p14:tracePt t="234772" x="3563938" y="5402263"/>
          <p14:tracePt t="234780" x="3527425" y="5402263"/>
          <p14:tracePt t="234788" x="3502025" y="5402263"/>
          <p14:tracePt t="234795" x="3482975" y="5402263"/>
          <p14:tracePt t="234802" x="3452813" y="5402263"/>
          <p14:tracePt t="234810" x="3429000" y="5402263"/>
          <p14:tracePt t="234818" x="3390900" y="5402263"/>
          <p14:tracePt t="234825" x="3384550" y="5402263"/>
          <p14:tracePt t="234832" x="3360738" y="5402263"/>
          <p14:tracePt t="234840" x="3348038" y="5402263"/>
          <p14:tracePt t="234847" x="3335338" y="5402263"/>
          <p14:tracePt t="234855" x="3317875" y="5402263"/>
          <p14:tracePt t="234862" x="3279775" y="5402263"/>
          <p14:tracePt t="234870" x="3268663" y="5402263"/>
          <p14:tracePt t="234878" x="3230563" y="5402263"/>
          <p14:tracePt t="234885" x="3194050" y="5402263"/>
          <p14:tracePt t="234893" x="3175000" y="5402263"/>
          <p14:tracePt t="234900" x="3138488" y="5402263"/>
          <p14:tracePt t="234908" x="3082925" y="5408613"/>
          <p14:tracePt t="234915" x="3008313" y="5427663"/>
          <p14:tracePt t="234923" x="2990850" y="5427663"/>
          <p14:tracePt t="234930" x="2928938" y="5445125"/>
          <p14:tracePt t="234938" x="2873375" y="5464175"/>
          <p14:tracePt t="234945" x="2847975" y="5470525"/>
          <p14:tracePt t="234959" x="2805113" y="5476875"/>
          <p14:tracePt t="234962" x="2743200" y="5507038"/>
          <p14:tracePt t="234968" x="2719388" y="5513388"/>
          <p14:tracePt t="234975" x="2663825" y="5526088"/>
          <p14:tracePt t="234983" x="2582863" y="5545138"/>
          <p14:tracePt t="234991" x="2559050" y="5549900"/>
          <p14:tracePt t="234998" x="2478088" y="5568950"/>
          <p14:tracePt t="235005" x="2428875" y="5575300"/>
          <p14:tracePt t="235013" x="2343150" y="5594350"/>
          <p14:tracePt t="235021" x="2317750" y="5594350"/>
          <p14:tracePt t="235028" x="2251075" y="5605463"/>
          <p14:tracePt t="235035" x="2189163" y="5611813"/>
          <p14:tracePt t="235043" x="2170113" y="5611813"/>
          <p14:tracePt t="235050" x="2120900" y="5611813"/>
          <p14:tracePt t="235058" x="2071688" y="5611813"/>
          <p14:tracePt t="235065" x="2058988" y="5611813"/>
          <p14:tracePt t="235074" x="2022475" y="5611813"/>
          <p14:tracePt t="235080" x="1997075" y="5611813"/>
          <p14:tracePt t="235087" x="1979613" y="5611813"/>
          <p14:tracePt t="235095" x="1947863" y="5611813"/>
          <p14:tracePt t="235103" x="1911350" y="5611813"/>
          <p14:tracePt t="235110" x="1862138" y="5605463"/>
          <p14:tracePt t="235118" x="1836738" y="5605463"/>
          <p14:tracePt t="235125" x="1812925" y="5599113"/>
          <p14:tracePt t="235133" x="1770063" y="5588000"/>
          <p14:tracePt t="235141" x="1751013" y="5581650"/>
          <p14:tracePt t="235148" x="1720850" y="5575300"/>
          <p14:tracePt t="235155" x="1682750" y="5568950"/>
          <p14:tracePt t="235163" x="1676400" y="5568950"/>
          <p14:tracePt t="235170" x="1652588" y="5562600"/>
          <p14:tracePt t="235178" x="1633538" y="5556250"/>
          <p14:tracePt t="235185" x="1627188" y="5556250"/>
          <p14:tracePt t="235193" x="1620838" y="5556250"/>
          <p14:tracePt t="235208" x="1620838" y="5549900"/>
          <p14:tracePt t="235215" x="1609725" y="5549900"/>
          <p14:tracePt t="235224" x="1597025" y="5545138"/>
          <p14:tracePt t="235230" x="1577975" y="5526088"/>
          <p14:tracePt t="235238" x="1566863" y="5519738"/>
          <p14:tracePt t="235246" x="1554163" y="5519738"/>
          <p14:tracePt t="235254" x="1541463" y="5513388"/>
          <p14:tracePt t="235261" x="1535113" y="5513388"/>
          <p14:tracePt t="235269" x="1528763" y="5507038"/>
          <p14:tracePt t="235276" x="1516063" y="5500688"/>
          <p14:tracePt t="235284" x="1516063" y="5494338"/>
          <p14:tracePt t="235292" x="1504950" y="5489575"/>
          <p14:tracePt t="235306" x="1498600" y="5483225"/>
          <p14:tracePt t="235719" x="1504950" y="5483225"/>
          <p14:tracePt t="235727" x="1511300" y="5483225"/>
          <p14:tracePt t="235734" x="1528763" y="5483225"/>
          <p14:tracePt t="235741" x="1547813" y="5483225"/>
          <p14:tracePt t="235749" x="1577975" y="5483225"/>
          <p14:tracePt t="235756" x="1620838" y="5489575"/>
          <p14:tracePt t="235764" x="1646238" y="5489575"/>
          <p14:tracePt t="235771" x="1714500" y="5500688"/>
          <p14:tracePt t="235779" x="1787525" y="5500688"/>
          <p14:tracePt t="235786" x="1825625" y="5500688"/>
          <p14:tracePt t="235793" x="1911350" y="5500688"/>
          <p14:tracePt t="235801" x="1985963" y="5500688"/>
          <p14:tracePt t="235809" x="2009775" y="5500688"/>
          <p14:tracePt t="235816" x="2058988" y="5500688"/>
          <p14:tracePt t="235823" x="2084388" y="5500688"/>
          <p14:tracePt t="235831" x="2097088" y="5500688"/>
          <p14:tracePt t="235839" x="2108200" y="5500688"/>
          <p14:tracePt t="235846" x="2114550" y="5500688"/>
          <p14:tracePt t="235861" x="2120900" y="5500688"/>
          <p14:tracePt t="235876" x="2127250" y="5500688"/>
          <p14:tracePt t="235899" x="2133600" y="5500688"/>
          <p14:tracePt t="235906" x="2139950" y="5500688"/>
          <p14:tracePt t="236072" x="2157413" y="5500688"/>
          <p14:tracePt t="236079" x="2268538" y="5500688"/>
          <p14:tracePt t="236087" x="2306638" y="5500688"/>
          <p14:tracePt t="236095" x="2379663" y="5500688"/>
          <p14:tracePt t="236101" x="2441575" y="5500688"/>
          <p14:tracePt t="236110" x="2466975" y="5500688"/>
          <p14:tracePt t="236116" x="2522538" y="5500688"/>
          <p14:tracePt t="236124" x="2559050" y="5500688"/>
          <p14:tracePt t="236131" x="2589213" y="5500688"/>
          <p14:tracePt t="236139" x="2627313" y="5500688"/>
          <p14:tracePt t="236146" x="2663825" y="5500688"/>
          <p14:tracePt t="236154" x="2676525" y="5500688"/>
          <p14:tracePt t="236162" x="2706688" y="5500688"/>
          <p14:tracePt t="236169" x="2743200" y="5500688"/>
          <p14:tracePt t="236177" x="2762250" y="5500688"/>
          <p14:tracePt t="236184" x="2805113" y="5500688"/>
          <p14:tracePt t="236192" x="2867025" y="5500688"/>
          <p14:tracePt t="236199" x="2947988" y="5500688"/>
          <p14:tracePt t="236206" x="2971800" y="5500688"/>
          <p14:tracePt t="236214" x="3046413" y="5500688"/>
          <p14:tracePt t="236221" x="3101975" y="5500688"/>
          <p14:tracePt t="236229" x="3119438" y="5500688"/>
          <p14:tracePt t="236235" x="3157538" y="5500688"/>
          <p14:tracePt t="236242" x="3181350" y="5500688"/>
          <p14:tracePt t="236250" x="3187700" y="5500688"/>
          <p14:tracePt t="236257" x="3200400" y="5500688"/>
          <p14:tracePt t="236265" x="3206750" y="5500688"/>
          <p14:tracePt t="236287" x="3213100" y="5500688"/>
          <p14:tracePt t="236295" x="3217863" y="5500688"/>
          <p14:tracePt t="236302" x="3224213" y="5500688"/>
          <p14:tracePt t="236310" x="3236913" y="5500688"/>
          <p14:tracePt t="236317" x="3249613" y="5500688"/>
          <p14:tracePt t="236325" x="3255963" y="5500688"/>
          <p14:tracePt t="236332" x="3273425" y="5500688"/>
          <p14:tracePt t="236339" x="3292475" y="5500688"/>
          <p14:tracePt t="236347" x="3298825" y="5500688"/>
          <p14:tracePt t="236701" x="3317875" y="5500688"/>
          <p14:tracePt t="236709" x="3354388" y="5500688"/>
          <p14:tracePt t="236716" x="3403600" y="5500688"/>
          <p14:tracePt t="236724" x="3422650" y="5500688"/>
          <p14:tracePt t="236731" x="3471863" y="5500688"/>
          <p14:tracePt t="236739" x="3521075" y="5500688"/>
          <p14:tracePt t="236746" x="3570288" y="5500688"/>
          <p14:tracePt t="236754" x="3582988" y="5500688"/>
          <p14:tracePt t="236762" x="3600450" y="5500688"/>
          <p14:tracePt t="236769" x="3606800" y="5500688"/>
          <p14:tracePt t="236776" x="3613150" y="5500688"/>
          <p14:tracePt t="236918" x="3619500" y="5500688"/>
          <p14:tracePt t="236925" x="3632200" y="5494338"/>
          <p14:tracePt t="236933" x="3638550" y="5494338"/>
          <p14:tracePt t="236941" x="3643313" y="5494338"/>
          <p14:tracePt t="236947" x="3656013" y="5494338"/>
          <p14:tracePt t="236955" x="3668713" y="5494338"/>
          <p14:tracePt t="236962" x="3687763" y="5483225"/>
          <p14:tracePt t="236970" x="3698875" y="5483225"/>
          <p14:tracePt t="236977" x="3705225" y="5483225"/>
          <p14:tracePt t="236985" x="3724275" y="5483225"/>
          <p14:tracePt t="236993" x="3743325" y="5483225"/>
          <p14:tracePt t="237000" x="3748088" y="5483225"/>
          <p14:tracePt t="237008" x="3767138" y="5483225"/>
          <p14:tracePt t="237015" x="3779838" y="5483225"/>
          <p14:tracePt t="237023" x="3792538" y="5483225"/>
          <p14:tracePt t="237030" x="3810000" y="5483225"/>
          <p14:tracePt t="237038" x="3822700" y="5483225"/>
          <p14:tracePt t="237045" x="3841750" y="5483225"/>
          <p14:tracePt t="237053" x="3854450" y="5483225"/>
          <p14:tracePt t="237060" x="3878263" y="5483225"/>
          <p14:tracePt t="237068" x="3890963" y="5483225"/>
          <p14:tracePt t="237075" x="3897313" y="5483225"/>
          <p14:tracePt t="237083" x="3903663" y="5483225"/>
          <p14:tracePt t="237091" x="3908425" y="5483225"/>
          <p14:tracePt t="237346" x="3914775" y="5483225"/>
          <p14:tracePt t="237377" x="3921125" y="5483225"/>
          <p14:tracePt t="237384" x="3927475" y="5483225"/>
          <p14:tracePt t="237399" x="3933825" y="5483225"/>
          <p14:tracePt t="237406" x="3946525" y="5483225"/>
          <p14:tracePt t="237414" x="3952875" y="5483225"/>
          <p14:tracePt t="237422" x="3970338" y="5483225"/>
          <p14:tracePt t="237429" x="3989388" y="5483225"/>
          <p14:tracePt t="237438" x="4002088" y="5483225"/>
          <p14:tracePt t="237443" x="4019550" y="5483225"/>
          <p14:tracePt t="237451" x="4051300" y="5476875"/>
          <p14:tracePt t="237458" x="4057650" y="5476875"/>
          <p14:tracePt t="237467" x="4068763" y="5476875"/>
          <p14:tracePt t="237473" x="4100513" y="5476875"/>
          <p14:tracePt t="237481" x="4113213" y="5476875"/>
          <p14:tracePt t="237488" x="4137025" y="5476875"/>
          <p14:tracePt t="237496" x="4173538" y="5476875"/>
          <p14:tracePt t="237504" x="4186238" y="5476875"/>
          <p14:tracePt t="237511" x="4217988" y="5470525"/>
          <p14:tracePt t="237518" x="4254500" y="5470525"/>
          <p14:tracePt t="237526" x="4284663" y="5464175"/>
          <p14:tracePt t="237533" x="4297363" y="5457825"/>
          <p14:tracePt t="237541" x="4322763" y="5451475"/>
          <p14:tracePt t="237548" x="4352925" y="5445125"/>
          <p14:tracePt t="237556" x="4359275" y="5445125"/>
          <p14:tracePt t="237563" x="4378325" y="5445125"/>
          <p14:tracePt t="237571" x="4389438" y="5445125"/>
          <p14:tracePt t="237578" x="4389438" y="5438775"/>
          <p14:tracePt t="237587" x="4395788" y="5438775"/>
          <p14:tracePt t="237593" x="4402138" y="5438775"/>
          <p14:tracePt t="237632" x="4408488" y="5438775"/>
          <p14:tracePt t="237639" x="4414838" y="5438775"/>
          <p14:tracePt t="237647" x="4421188" y="5438775"/>
          <p14:tracePt t="237655" x="4421188" y="5445125"/>
          <p14:tracePt t="237661" x="4433888" y="5451475"/>
          <p14:tracePt t="237676" x="4438650" y="5451475"/>
          <p14:tracePt t="237684" x="4445000" y="5457825"/>
          <p14:tracePt t="237699" x="4451350" y="5464175"/>
          <p14:tracePt t="237721" x="4457700" y="5464175"/>
          <p14:tracePt t="238262" x="4470400" y="5464175"/>
          <p14:tracePt t="238269" x="4494213" y="5464175"/>
          <p14:tracePt t="238276" x="4506913" y="5464175"/>
          <p14:tracePt t="238283" x="4525963" y="5464175"/>
          <p14:tracePt t="238290" x="4545013" y="5464175"/>
          <p14:tracePt t="238298" x="4568825" y="5464175"/>
          <p14:tracePt t="238305" x="4581525" y="5464175"/>
          <p14:tracePt t="238313" x="4594225" y="5464175"/>
          <p14:tracePt t="238320" x="4598988" y="5464175"/>
          <p14:tracePt t="238328" x="4611688" y="5464175"/>
          <p14:tracePt t="238335" x="4643438" y="5464175"/>
          <p14:tracePt t="238343" x="4679950" y="5464175"/>
          <p14:tracePt t="238350" x="4692650" y="5464175"/>
          <p14:tracePt t="238358" x="4735513" y="5464175"/>
          <p14:tracePt t="238365" x="4784725" y="5464175"/>
          <p14:tracePt t="238373" x="4810125" y="5464175"/>
          <p14:tracePt t="238380" x="4846638" y="5464175"/>
          <p14:tracePt t="238388" x="4864100" y="5464175"/>
          <p14:tracePt t="238395" x="4870450" y="5464175"/>
          <p14:tracePt t="238403" x="4889500" y="5464175"/>
          <p14:tracePt t="238426" x="4895850" y="5464175"/>
          <p14:tracePt t="238456" x="4902200" y="5464175"/>
          <p14:tracePt t="238466" x="4908550" y="5464175"/>
          <p14:tracePt t="238479" x="4914900" y="5464175"/>
          <p14:tracePt t="238622" x="4919663" y="5464175"/>
          <p14:tracePt t="238629" x="4926013" y="5464175"/>
          <p14:tracePt t="238644" x="4964113" y="5464175"/>
          <p14:tracePt t="238652" x="5000625" y="5464175"/>
          <p14:tracePt t="238659" x="5024438" y="5464175"/>
          <p14:tracePt t="238666" x="5086350" y="5464175"/>
          <p14:tracePt t="238674" x="5135563" y="5470525"/>
          <p14:tracePt t="238682" x="5173663" y="5470525"/>
          <p14:tracePt t="238689" x="5259388" y="5470525"/>
          <p14:tracePt t="238697" x="5334000" y="5483225"/>
          <p14:tracePt t="238705" x="5364163" y="5483225"/>
          <p14:tracePt t="238712" x="5419725" y="5483225"/>
          <p14:tracePt t="238720" x="5456238" y="5483225"/>
          <p14:tracePt t="238726" x="5487988" y="5483225"/>
          <p14:tracePt t="238734" x="5530850" y="5483225"/>
          <p14:tracePt t="238741" x="5580063" y="5483225"/>
          <p14:tracePt t="238749" x="5635625" y="5483225"/>
          <p14:tracePt t="238757" x="5654675" y="5483225"/>
          <p14:tracePt t="238764" x="5678488" y="5483225"/>
          <p14:tracePt t="238771" x="5715000" y="5483225"/>
          <p14:tracePt t="238779" x="5734050" y="5483225"/>
          <p14:tracePt t="238787" x="5765800" y="5483225"/>
          <p14:tracePt t="238794" x="5783263" y="5483225"/>
          <p14:tracePt t="238803" x="5795963" y="5483225"/>
          <p14:tracePt t="238809" x="5815013" y="5483225"/>
          <p14:tracePt t="238817" x="5821363" y="5483225"/>
          <p14:tracePt t="238824" x="5826125" y="5483225"/>
          <p14:tracePt t="238831" x="5845175" y="5489575"/>
          <p14:tracePt t="238846" x="5851525" y="5489575"/>
          <p14:tracePt t="238853" x="5857875" y="5494338"/>
          <p14:tracePt t="238862" x="5864225" y="5494338"/>
          <p14:tracePt t="238869" x="5875338" y="5494338"/>
          <p14:tracePt t="238876" x="5881688" y="5494338"/>
          <p14:tracePt t="238884" x="5894388" y="5494338"/>
          <p14:tracePt t="238891" x="5907088" y="5494338"/>
          <p14:tracePt t="238899" x="5913438" y="5494338"/>
          <p14:tracePt t="238906" x="5926138" y="5494338"/>
          <p14:tracePt t="238914" x="5937250" y="5494338"/>
          <p14:tracePt t="238929" x="5949950" y="5494338"/>
          <p14:tracePt t="238937" x="5956300" y="5494338"/>
          <p14:tracePt t="238944" x="5969000" y="5494338"/>
          <p14:tracePt t="238956" x="5975350" y="5494338"/>
          <p14:tracePt t="238959" x="5986463" y="5494338"/>
          <p14:tracePt t="238966" x="6005513" y="5494338"/>
          <p14:tracePt t="238974" x="6011863" y="5494338"/>
          <p14:tracePt t="238982" x="6018213" y="5494338"/>
          <p14:tracePt t="238989" x="6030913" y="5494338"/>
          <p14:tracePt t="238997" x="6035675" y="5494338"/>
          <p14:tracePt t="239004" x="6048375" y="5494338"/>
          <p14:tracePt t="239011" x="6067425" y="5494338"/>
          <p14:tracePt t="239020" x="6073775" y="5500688"/>
          <p14:tracePt t="239026" x="6086475" y="5500688"/>
          <p14:tracePt t="239034" x="6097588" y="5500688"/>
          <p14:tracePt t="239041" x="6103938" y="5500688"/>
          <p14:tracePt t="239049" x="6103938" y="5507038"/>
          <p14:tracePt t="239056" x="6110288" y="5507038"/>
          <p14:tracePt t="239064" x="6116638" y="5507038"/>
          <p14:tracePt t="239071" x="6122988" y="5507038"/>
          <p14:tracePt t="239102" x="6129338" y="5507038"/>
          <p14:tracePt t="240010" x="6122988" y="5507038"/>
          <p14:tracePt t="240016" x="6110288" y="5507038"/>
          <p14:tracePt t="240024" x="6097588" y="5507038"/>
          <p14:tracePt t="240032" x="6080125" y="5507038"/>
          <p14:tracePt t="240039" x="6073775" y="5507038"/>
          <p14:tracePt t="240046" x="6048375" y="5507038"/>
          <p14:tracePt t="240054" x="6035675" y="5507038"/>
          <p14:tracePt t="240061" x="6030913" y="5507038"/>
          <p14:tracePt t="240069" x="6011863" y="5507038"/>
          <p14:tracePt t="240078" x="5992813" y="5507038"/>
          <p14:tracePt t="240084" x="5969000" y="5507038"/>
          <p14:tracePt t="240092" x="5949950" y="5507038"/>
          <p14:tracePt t="240099" x="5900738" y="5507038"/>
          <p14:tracePt t="240107" x="5838825" y="5507038"/>
          <p14:tracePt t="240114" x="5808663" y="5507038"/>
          <p14:tracePt t="240121" x="5746750" y="5507038"/>
          <p14:tracePt t="240129" x="5635625" y="5507038"/>
          <p14:tracePt t="240136" x="5605463" y="5507038"/>
          <p14:tracePt t="240145" x="5518150" y="5507038"/>
          <p14:tracePt t="240152" x="5432425" y="5507038"/>
          <p14:tracePt t="240159" x="5407025" y="5507038"/>
          <p14:tracePt t="240166" x="5327650" y="5507038"/>
          <p14:tracePt t="240174" x="5265738" y="5507038"/>
          <p14:tracePt t="240181" x="5229225" y="5507038"/>
          <p14:tracePt t="240189" x="5167313" y="5507038"/>
          <p14:tracePt t="240197" x="5118100" y="5507038"/>
          <p14:tracePt t="240204" x="5068888" y="5507038"/>
          <p14:tracePt t="240212" x="5056188" y="5494338"/>
          <p14:tracePt t="240219" x="5024438" y="5494338"/>
          <p14:tracePt t="240228" x="5000625" y="5494338"/>
          <p14:tracePt t="240242" x="4987925" y="5494338"/>
          <p14:tracePt t="240249" x="4975225" y="5494338"/>
          <p14:tracePt t="240272" x="4970463" y="5494338"/>
          <p14:tracePt t="240294" x="4964113" y="5494338"/>
          <p14:tracePt t="240301" x="4957763" y="5494338"/>
          <p14:tracePt t="240309" x="4951413" y="5494338"/>
          <p14:tracePt t="240323" x="4945063" y="5494338"/>
          <p14:tracePt t="240782" x="4957763" y="5494338"/>
          <p14:tracePt t="240789" x="4970463" y="5494338"/>
          <p14:tracePt t="240796" x="5000625" y="5507038"/>
          <p14:tracePt t="240804" x="5024438" y="5507038"/>
          <p14:tracePt t="240810" x="5049838" y="5507038"/>
          <p14:tracePt t="240818" x="5086350" y="5513388"/>
          <p14:tracePt t="240825" x="5124450" y="5513388"/>
          <p14:tracePt t="240833" x="5141913" y="5513388"/>
          <p14:tracePt t="240840" x="5180013" y="5513388"/>
          <p14:tracePt t="240848" x="5235575" y="5519738"/>
          <p14:tracePt t="240855" x="5259388" y="5519738"/>
          <p14:tracePt t="240862" x="5314950" y="5519738"/>
          <p14:tracePt t="240870" x="5389563" y="5519738"/>
          <p14:tracePt t="240877" x="5419725" y="5519738"/>
          <p14:tracePt t="240885" x="5494338" y="5519738"/>
          <p14:tracePt t="240893" x="5567363" y="5519738"/>
          <p14:tracePt t="240901" x="5665788" y="5519738"/>
          <p14:tracePt t="240908" x="5697538" y="5519738"/>
          <p14:tracePt t="240916" x="5783263" y="5513388"/>
          <p14:tracePt t="240923" x="5845175" y="5500688"/>
          <p14:tracePt t="240930" x="5875338" y="5500688"/>
          <p14:tracePt t="240945" x="5962650" y="5483225"/>
          <p14:tracePt t="240953" x="5980113" y="5483225"/>
          <p14:tracePt t="240960" x="6011863" y="5476875"/>
          <p14:tracePt t="240968" x="6035675" y="5476875"/>
          <p14:tracePt t="240975" x="6054725" y="5470525"/>
          <p14:tracePt t="240983" x="6073775" y="5470525"/>
          <p14:tracePt t="240990" x="6091238" y="5470525"/>
          <p14:tracePt t="240998" x="6103938" y="5464175"/>
          <p14:tracePt t="241005" x="6116638" y="5464175"/>
          <p14:tracePt t="241013" x="6122988" y="5464175"/>
          <p14:tracePt t="241021" x="6129338" y="5464175"/>
          <p14:tracePt t="241816" x="6135688" y="5464175"/>
          <p14:tracePt t="241824" x="6146800" y="5457825"/>
          <p14:tracePt t="241831" x="6159500" y="5451475"/>
          <p14:tracePt t="241839" x="6178550" y="5445125"/>
          <p14:tracePt t="241846" x="6196013" y="5445125"/>
          <p14:tracePt t="241854" x="6221413" y="5438775"/>
          <p14:tracePt t="241862" x="6246813" y="5438775"/>
          <p14:tracePt t="241869" x="6264275" y="5438775"/>
          <p14:tracePt t="241876" x="6313488" y="5438775"/>
          <p14:tracePt t="241884" x="6362700" y="5438775"/>
          <p14:tracePt t="241892" x="6437313" y="5438775"/>
          <p14:tracePt t="241899" x="6456363" y="5438775"/>
          <p14:tracePt t="241908" x="6535738" y="5438775"/>
          <p14:tracePt t="241914" x="6610350" y="5438775"/>
          <p14:tracePt t="241922" x="6646863" y="5438775"/>
          <p14:tracePt t="241929" x="6708775" y="5438775"/>
          <p14:tracePt t="241945" x="6757988" y="5438775"/>
          <p14:tracePt t="241951" x="6788150" y="5438775"/>
          <p14:tracePt t="241960" x="6800850" y="5445125"/>
          <p14:tracePt t="241966" x="6813550" y="5445125"/>
          <p14:tracePt t="241975" x="6826250" y="5451475"/>
          <p14:tracePt t="241981" x="6837363" y="5464175"/>
          <p14:tracePt t="241991" x="6850063" y="5464175"/>
          <p14:tracePt t="241996" x="6862763" y="5476875"/>
          <p14:tracePt t="242004" x="6881813" y="5483225"/>
          <p14:tracePt t="242011" x="6905625" y="5494338"/>
          <p14:tracePt t="242027" x="6937375" y="5507038"/>
          <p14:tracePt t="242034" x="6948488" y="5519738"/>
          <p14:tracePt t="242041" x="6948488" y="5526088"/>
          <p14:tracePt t="242049" x="6961188" y="5562600"/>
          <p14:tracePt t="242058" x="6961188" y="5581650"/>
          <p14:tracePt t="242064" x="6967538" y="5594350"/>
          <p14:tracePt t="242071" x="6967538" y="5605463"/>
          <p14:tracePt t="242079" x="6967538" y="5624513"/>
          <p14:tracePt t="242086" x="6967538" y="5637213"/>
          <p14:tracePt t="242094" x="6967538" y="5661025"/>
          <p14:tracePt t="242101" x="6967538" y="5692775"/>
          <p14:tracePt t="242109" x="6948488" y="5735638"/>
          <p14:tracePt t="242117" x="6948488" y="5754688"/>
          <p14:tracePt t="242125" x="6937375" y="5772150"/>
          <p14:tracePt t="242131" x="6918325" y="5815013"/>
          <p14:tracePt t="242139" x="6918325" y="5827713"/>
          <p14:tracePt t="242146" x="6892925" y="5865813"/>
          <p14:tracePt t="242154" x="6881813" y="5908675"/>
          <p14:tracePt t="242161" x="6862763" y="5926138"/>
          <p14:tracePt t="242169" x="6843713" y="5970588"/>
          <p14:tracePt t="242178" x="6819900" y="6000750"/>
          <p14:tracePt t="242184" x="6813550" y="6019800"/>
          <p14:tracePt t="242192" x="6788150" y="6049963"/>
          <p14:tracePt t="242199" x="6770688" y="6092825"/>
          <p14:tracePt t="242208" x="6764338" y="6099175"/>
          <p14:tracePt t="242214" x="6757988" y="6118225"/>
          <p14:tracePt t="242222" x="6751638" y="6130925"/>
          <p14:tracePt t="242229" x="6751638" y="6142038"/>
          <p14:tracePt t="242236" x="6745288" y="6142038"/>
          <p14:tracePt t="242244" x="6745288" y="6148388"/>
          <p14:tracePt t="242251" x="6745288" y="6154738"/>
          <p14:tracePt t="242260" x="6745288" y="6161088"/>
          <p14:tracePt t="242266" x="6745288" y="6167438"/>
          <p14:tracePt t="242275" x="6745288" y="6173788"/>
          <p14:tracePt t="242281" x="6738938" y="6173788"/>
          <p14:tracePt t="242290" x="6738938" y="6180138"/>
          <p14:tracePt t="242296" x="6732588" y="6180138"/>
          <p14:tracePt t="242311" x="6732588" y="6186488"/>
          <p14:tracePt t="242319" x="6726238" y="6186488"/>
          <p14:tracePt t="242327" x="6726238" y="6191250"/>
          <p14:tracePt t="242342" x="6721475" y="6191250"/>
          <p14:tracePt t="242358" x="6715125" y="6191250"/>
          <p14:tracePt t="242364" x="6708775" y="6191250"/>
          <p14:tracePt t="242386" x="6702425" y="6191250"/>
          <p14:tracePt t="242402" x="6696075" y="6191250"/>
          <p14:tracePt t="242417" x="6696075" y="6186488"/>
          <p14:tracePt t="242431" x="6689725" y="6186488"/>
          <p14:tracePt t="242441" x="6689725" y="6180138"/>
          <p14:tracePt t="242454" x="6689725" y="6173788"/>
          <p14:tracePt t="242461" x="6683375" y="6167438"/>
          <p14:tracePt t="242469" x="6683375" y="6161088"/>
          <p14:tracePt t="242477" x="6677025" y="6161088"/>
          <p14:tracePt t="242484" x="6677025" y="6154738"/>
          <p14:tracePt t="242499" x="6677025" y="6148388"/>
          <p14:tracePt t="242514" x="6672263" y="6142038"/>
          <p14:tracePt t="242522" x="6672263" y="6135688"/>
          <p14:tracePt t="242529" x="6672263" y="6130925"/>
          <p14:tracePt t="242536" x="6672263" y="6124575"/>
          <p14:tracePt t="242545" x="6672263" y="6118225"/>
          <p14:tracePt t="242559" x="6672263" y="6111875"/>
          <p14:tracePt t="242566" x="6672263" y="6105525"/>
          <p14:tracePt t="242575" x="6672263" y="6099175"/>
          <p14:tracePt t="242589" x="6672263" y="6092825"/>
          <p14:tracePt t="242596" x="6665913" y="6086475"/>
          <p14:tracePt t="242611" x="6665913" y="6081713"/>
          <p14:tracePt t="242642" x="6665913" y="6075363"/>
          <p14:tracePt t="242649" x="6665913" y="6069013"/>
          <p14:tracePt t="242658" x="6665913" y="6062663"/>
          <p14:tracePt t="242664" x="6665913" y="6056313"/>
          <p14:tracePt t="242686" x="6665913" y="6049963"/>
          <p14:tracePt t="243346" x="6672263" y="6049963"/>
          <p14:tracePt t="243354" x="6696075" y="6049963"/>
          <p14:tracePt t="243361" x="6726238" y="6049963"/>
          <p14:tracePt t="243370" x="6738938" y="6049963"/>
          <p14:tracePt t="243376" x="6764338" y="6049963"/>
          <p14:tracePt t="243384" x="6788150" y="6049963"/>
          <p14:tracePt t="243392" x="6800850" y="6049963"/>
          <p14:tracePt t="243399" x="6826250" y="6049963"/>
          <p14:tracePt t="243406" x="6837363" y="6049963"/>
          <p14:tracePt t="243422" x="6843713" y="6049963"/>
          <p14:tracePt t="243429" x="6850063" y="6049963"/>
          <p14:tracePt t="243438" x="6862763" y="6049963"/>
          <p14:tracePt t="243444" x="6869113" y="6049963"/>
          <p14:tracePt t="243452" x="6881813" y="6049963"/>
          <p14:tracePt t="243459" x="6886575" y="6049963"/>
          <p14:tracePt t="243466" x="6911975" y="6056313"/>
          <p14:tracePt t="243474" x="6937375" y="6056313"/>
          <p14:tracePt t="243481" x="6967538" y="6056313"/>
          <p14:tracePt t="243489" x="6980238" y="6056313"/>
          <p14:tracePt t="243496" x="6991350" y="6056313"/>
          <p14:tracePt t="243505" x="7004050" y="6056313"/>
          <p14:tracePt t="243564" x="7010400" y="6056313"/>
          <p14:tracePt t="243571" x="7016750" y="6056313"/>
          <p14:tracePt t="243654" x="7023100" y="6056313"/>
          <p14:tracePt t="243661" x="7035800" y="6056313"/>
          <p14:tracePt t="243670" x="7042150" y="6062663"/>
          <p14:tracePt t="243676" x="7046913" y="6062663"/>
          <p14:tracePt t="243684" x="7053263" y="6062663"/>
          <p14:tracePt t="243691" x="7065963" y="6069013"/>
          <p14:tracePt t="243700" x="7078663" y="6069013"/>
          <p14:tracePt t="243707" x="7085013" y="6069013"/>
          <p14:tracePt t="243714" x="7091363" y="6075363"/>
          <p14:tracePt t="243721" x="7097713" y="6075363"/>
          <p14:tracePt t="243744" x="7108825" y="6075363"/>
          <p14:tracePt t="243752" x="7121525" y="6075363"/>
          <p14:tracePt t="243759" x="7127875" y="6075363"/>
          <p14:tracePt t="243767" x="7140575" y="6075363"/>
          <p14:tracePt t="243775" x="7158038" y="6075363"/>
          <p14:tracePt t="243782" x="7164388" y="6075363"/>
          <p14:tracePt t="243789" x="7183438" y="6081713"/>
          <p14:tracePt t="243796" x="7202488" y="6081713"/>
          <p14:tracePt t="243804" x="7213600" y="6081713"/>
          <p14:tracePt t="243811" x="7219950" y="6086475"/>
          <p14:tracePt t="243820" x="7232650" y="6086475"/>
          <p14:tracePt t="243893" x="7239000" y="6086475"/>
          <p14:tracePt t="243917" x="7245350" y="6086475"/>
          <p14:tracePt t="243992" x="7251700" y="6086475"/>
          <p14:tracePt t="244036" x="7256463" y="6086475"/>
          <p14:tracePt t="244044" x="7262813" y="6086475"/>
          <p14:tracePt t="244066" x="7269163" y="6086475"/>
          <p14:tracePt t="244081" x="7281863" y="6086475"/>
          <p14:tracePt t="244089" x="7294563" y="6086475"/>
          <p14:tracePt t="244097" x="7300913" y="6086475"/>
          <p14:tracePt t="244104" x="7307263" y="6086475"/>
          <p14:tracePt t="244164" x="7312025" y="6086475"/>
          <p14:tracePt t="244809" x="7307263" y="6086475"/>
          <p14:tracePt t="244817" x="7300913" y="6086475"/>
          <p14:tracePt t="244832" x="7294563" y="6086475"/>
          <p14:tracePt t="244839" x="7288213" y="6086475"/>
          <p14:tracePt t="260692" x="7405688" y="6086475"/>
          <p14:tracePt t="260697" x="7664450" y="6081713"/>
          <p14:tracePt t="260698" x="7788275" y="6069013"/>
          <p14:tracePt t="260703" x="8201025" y="5994400"/>
          <p14:tracePt t="260711" x="8243888" y="5988050"/>
          <p14:tracePt t="260718" x="8318500" y="5975350"/>
          <p14:tracePt t="260726" x="8372475" y="5970588"/>
          <p14:tracePt t="260733" x="8397875" y="5970588"/>
          <p14:tracePt t="260741" x="8428038" y="5964238"/>
          <p14:tracePt t="260749" x="8466138" y="5964238"/>
          <p14:tracePt t="260756" x="8472488" y="5964238"/>
          <p14:tracePt t="260764" x="8478838" y="5964238"/>
          <p14:tracePt t="260771" x="8483600" y="5964238"/>
          <p14:tracePt t="260778" x="8489950" y="5964238"/>
          <p14:tracePt t="260786" x="8496300" y="5964238"/>
          <p14:tracePt t="260801" x="8502650" y="5964238"/>
          <p14:tracePt t="260809" x="8509000" y="5964238"/>
          <p14:tracePt t="260816" x="8521700" y="5964238"/>
          <p14:tracePt t="260823" x="8528050" y="5964238"/>
          <p14:tracePt t="260832" x="8532813" y="5964238"/>
          <p14:tracePt t="260839" x="8539163" y="5964238"/>
          <p14:tracePt t="260846" x="8545513" y="5964238"/>
          <p14:tracePt t="260906" x="8551863" y="5964238"/>
          <p14:tracePt t="261251" x="8551863" y="5970588"/>
          <p14:tracePt t="261259" x="8551863" y="5981700"/>
          <p14:tracePt t="261274" x="8545513" y="5994400"/>
          <p14:tracePt t="261281" x="8532813" y="6019800"/>
          <p14:tracePt t="261288" x="8528050" y="6019800"/>
          <p14:tracePt t="261296" x="8521700" y="6030913"/>
          <p14:tracePt t="261304" x="8515350" y="6043613"/>
          <p14:tracePt t="261312" x="8509000" y="6069013"/>
          <p14:tracePt t="261318" x="8483600" y="6099175"/>
          <p14:tracePt t="261326" x="8466138" y="6118225"/>
          <p14:tracePt t="261333" x="8453438" y="6124575"/>
          <p14:tracePt t="261342" x="8416925" y="6167438"/>
          <p14:tracePt t="261348" x="8361363" y="6203950"/>
          <p14:tracePt t="261356" x="8299450" y="6229350"/>
          <p14:tracePt t="261363" x="8267700" y="6235700"/>
          <p14:tracePt t="261371" x="8201025" y="6265863"/>
          <p14:tracePt t="261379" x="8113713" y="6296025"/>
          <p14:tracePt t="261386" x="8070850" y="6315075"/>
          <p14:tracePt t="261392" x="7959725" y="6334125"/>
          <p14:tracePt t="261400" x="7799388" y="6357938"/>
          <p14:tracePt t="261408" x="7713663" y="6364288"/>
          <p14:tracePt t="261414" x="7491413" y="6364288"/>
          <p14:tracePt t="261422" x="7213600" y="6364288"/>
          <p14:tracePt t="261430" x="7078663" y="6364288"/>
          <p14:tracePt t="261437" x="6800850" y="6357938"/>
          <p14:tracePt t="261445" x="6461125" y="6327775"/>
          <p14:tracePt t="261453" x="6086475" y="6308725"/>
          <p14:tracePt t="261460" x="5986463" y="6296025"/>
          <p14:tracePt t="261468" x="5703888" y="6284913"/>
          <p14:tracePt t="261475" x="5389563" y="6242050"/>
          <p14:tracePt t="261483" x="5278438" y="6216650"/>
          <p14:tracePt t="261491" x="5013325" y="6111875"/>
          <p14:tracePt t="261498" x="4679950" y="6075363"/>
          <p14:tracePt t="261505" x="4581525" y="6056313"/>
          <p14:tracePt t="261513" x="4340225" y="5988050"/>
          <p14:tracePt t="261520" x="4149725" y="5951538"/>
          <p14:tracePt t="261528" x="4013200" y="5908675"/>
          <p14:tracePt t="261535" x="3841750" y="5859463"/>
          <p14:tracePt t="261544" x="3638550" y="5803900"/>
          <p14:tracePt t="261550" x="3576638" y="5784850"/>
          <p14:tracePt t="261558" x="3409950" y="5741988"/>
          <p14:tracePt t="261565" x="3298825" y="5710238"/>
          <p14:tracePt t="261573" x="3230563" y="5692775"/>
          <p14:tracePt t="261580" x="3200400" y="5673725"/>
          <p14:tracePt t="261588" x="3138488" y="5654675"/>
          <p14:tracePt t="261595" x="3070225" y="5630863"/>
          <p14:tracePt t="261603" x="3052763" y="5611813"/>
          <p14:tracePt t="261610" x="2990850" y="5588000"/>
          <p14:tracePt t="261618" x="2935288" y="5562600"/>
          <p14:tracePt t="261625" x="2897188" y="5545138"/>
          <p14:tracePt t="261633" x="2843213" y="5519738"/>
          <p14:tracePt t="261642" x="2787650" y="5507038"/>
          <p14:tracePt t="261648" x="2749550" y="5489575"/>
          <p14:tracePt t="261655" x="2657475" y="5464175"/>
          <p14:tracePt t="261663" x="2559050" y="5438775"/>
          <p14:tracePt t="261671" x="2478088" y="5421313"/>
          <p14:tracePt t="261678" x="2441575" y="5408613"/>
          <p14:tracePt t="261685" x="2324100" y="5378450"/>
          <p14:tracePt t="261694" x="2182813" y="5329238"/>
          <p14:tracePt t="261700" x="2127250" y="5322888"/>
          <p14:tracePt t="261708" x="2028825" y="5303838"/>
          <p14:tracePt t="261714" x="1941513" y="5278438"/>
          <p14:tracePt t="261722" x="1898650" y="5273675"/>
          <p14:tracePt t="261730" x="1849438" y="5273675"/>
          <p14:tracePt t="261737" x="1763713" y="5267325"/>
          <p14:tracePt t="261744" x="1731963" y="5254625"/>
          <p14:tracePt t="261752" x="1682750" y="5254625"/>
          <p14:tracePt t="261760" x="1620838" y="5254625"/>
          <p14:tracePt t="261767" x="1603375" y="5254625"/>
          <p14:tracePt t="261775" x="1566863" y="5254625"/>
          <p14:tracePt t="261783" x="1554163" y="5254625"/>
          <p14:tracePt t="261792" x="1522413" y="5254625"/>
          <p14:tracePt t="261806" x="1511300" y="5254625"/>
          <p14:tracePt t="261813" x="1498600" y="5254625"/>
          <p14:tracePt t="261821" x="1492250" y="5260975"/>
          <p14:tracePt t="261828" x="1485900" y="5267325"/>
          <p14:tracePt t="261835" x="1479550" y="5273675"/>
          <p14:tracePt t="261844" x="1479550" y="5278438"/>
          <p14:tracePt t="261851" x="1473200" y="5278438"/>
          <p14:tracePt t="261859" x="1466850" y="5291138"/>
          <p14:tracePt t="261866" x="1462088" y="5297488"/>
          <p14:tracePt t="261874" x="1462088" y="5303838"/>
          <p14:tracePt t="261880" x="1455738" y="5310188"/>
          <p14:tracePt t="261888" x="1449388" y="5322888"/>
          <p14:tracePt t="261895" x="1443038" y="5329238"/>
          <p14:tracePt t="261903" x="1436688" y="5334000"/>
          <p14:tracePt t="261912" x="1436688" y="5340350"/>
          <p14:tracePt t="261918" x="1430338" y="5346700"/>
          <p14:tracePt t="261926" x="1423988" y="5346700"/>
          <p14:tracePt t="261933" x="1423988" y="5353050"/>
          <p14:tracePt t="261942" x="1423988" y="5359400"/>
          <p14:tracePt t="261948" x="1417638" y="5365750"/>
          <p14:tracePt t="261956" x="1417638" y="5372100"/>
          <p14:tracePt t="261963" x="1417638" y="5378450"/>
          <p14:tracePt t="261978" x="1417638" y="5384800"/>
          <p14:tracePt t="262466" x="1423988" y="5384800"/>
          <p14:tracePt t="262474" x="1436688" y="5384800"/>
          <p14:tracePt t="262856" x="1443038" y="5384800"/>
          <p14:tracePt t="262864" x="1449388" y="5384800"/>
          <p14:tracePt t="267066" x="1455738" y="5384800"/>
          <p14:tracePt t="268864" x="1466850" y="5384800"/>
          <p14:tracePt t="268871" x="1479550" y="5384800"/>
          <p14:tracePt t="268879" x="1485900" y="5384800"/>
          <p14:tracePt t="268886" x="1516063" y="5384800"/>
          <p14:tracePt t="268894" x="1535113" y="5384800"/>
          <p14:tracePt t="268901" x="1547813" y="5384800"/>
          <p14:tracePt t="268909" x="1584325" y="5384800"/>
          <p14:tracePt t="268916" x="1620838" y="5384800"/>
          <p14:tracePt t="268924" x="1652588" y="5384800"/>
          <p14:tracePt t="268931" x="1665288" y="5384800"/>
          <p14:tracePt t="268946" x="1720850" y="5384800"/>
          <p14:tracePt t="268956" x="1727200" y="5384800"/>
          <p14:tracePt t="268961" x="1744663" y="5384800"/>
          <p14:tracePt t="268969" x="1763713" y="5378450"/>
          <p14:tracePt t="268976" x="1770063" y="5378450"/>
          <p14:tracePt t="268984" x="1800225" y="5378450"/>
          <p14:tracePt t="268991" x="1836738" y="5365750"/>
          <p14:tracePt t="268999" x="1849438" y="5365750"/>
          <p14:tracePt t="269007" x="1887538" y="5365750"/>
          <p14:tracePt t="269014" x="1930400" y="5365750"/>
          <p14:tracePt t="269022" x="1979613" y="5365750"/>
          <p14:tracePt t="269028" x="1992313" y="5365750"/>
          <p14:tracePt t="269036" x="2009775" y="5365750"/>
          <p14:tracePt t="269044" x="2028825" y="5365750"/>
          <p14:tracePt t="269051" x="2035175" y="5365750"/>
          <p14:tracePt t="269059" x="2041525" y="5365750"/>
          <p14:tracePt t="269074" x="2052638" y="5365750"/>
          <p14:tracePt t="269089" x="2065338" y="5365750"/>
          <p14:tracePt t="269096" x="2071688" y="5365750"/>
          <p14:tracePt t="269105" x="2084388" y="5365750"/>
          <p14:tracePt t="269111" x="2101850" y="5365750"/>
          <p14:tracePt t="269119" x="2133600" y="5365750"/>
          <p14:tracePt t="269126" x="2139950" y="5365750"/>
          <p14:tracePt t="269134" x="2163763" y="5365750"/>
          <p14:tracePt t="269141" x="2182813" y="5365750"/>
          <p14:tracePt t="269149" x="2189163" y="5365750"/>
          <p14:tracePt t="269644" x="2201863" y="5365750"/>
          <p14:tracePt t="269652" x="2206625" y="5365750"/>
          <p14:tracePt t="269658" x="2212975" y="5365750"/>
          <p14:tracePt t="269666" x="2232025" y="5365750"/>
          <p14:tracePt t="269674" x="2251075" y="5365750"/>
          <p14:tracePt t="269681" x="2268538" y="5372100"/>
          <p14:tracePt t="269689" x="2293938" y="5372100"/>
          <p14:tracePt t="269696" x="2306638" y="5384800"/>
          <p14:tracePt t="269704" x="2324100" y="5389563"/>
          <p14:tracePt t="269711" x="2349500" y="5395913"/>
          <p14:tracePt t="269719" x="2362200" y="5402263"/>
          <p14:tracePt t="269726" x="2379663" y="5402263"/>
          <p14:tracePt t="269735" x="2386013" y="5402263"/>
          <p14:tracePt t="269741" x="2398713" y="5402263"/>
          <p14:tracePt t="269771" x="2405063" y="5402263"/>
          <p14:tracePt t="269809" x="2411413" y="5402263"/>
          <p14:tracePt t="269816" x="2422525" y="5402263"/>
          <p14:tracePt t="269824" x="2435225" y="5402263"/>
          <p14:tracePt t="269831" x="2447925" y="5402263"/>
          <p14:tracePt t="269838" x="2471738" y="5402263"/>
          <p14:tracePt t="269846" x="2503488" y="5402263"/>
          <p14:tracePt t="269854" x="2522538" y="5402263"/>
          <p14:tracePt t="269861" x="2552700" y="5402263"/>
          <p14:tracePt t="269869" x="2578100" y="5402263"/>
          <p14:tracePt t="269876" x="2589213" y="5408613"/>
          <p14:tracePt t="269885" x="2620963" y="5408613"/>
          <p14:tracePt t="269891" x="2657475" y="5408613"/>
          <p14:tracePt t="269899" x="2676525" y="5408613"/>
          <p14:tracePt t="269906" x="2693988" y="5414963"/>
          <p14:tracePt t="269914" x="2743200" y="5414963"/>
          <p14:tracePt t="269922" x="2781300" y="5414963"/>
          <p14:tracePt t="269929" x="2798763" y="5414963"/>
          <p14:tracePt t="269937" x="2830513" y="5414963"/>
          <p14:tracePt t="269944" x="2847975" y="5414963"/>
          <p14:tracePt t="269954" x="2860675" y="5414963"/>
          <p14:tracePt t="269958" x="2873375" y="5414963"/>
          <p14:tracePt t="269966" x="2909888" y="5414963"/>
          <p14:tracePt t="269974" x="2922588" y="5414963"/>
          <p14:tracePt t="269981" x="2947988" y="5414963"/>
          <p14:tracePt t="269988" x="2984500" y="5414963"/>
          <p14:tracePt t="269996" x="2997200" y="5414963"/>
          <p14:tracePt t="270004" x="3014663" y="5414963"/>
          <p14:tracePt t="270019" x="3021013" y="5414963"/>
          <p14:tracePt t="270041" x="3027363" y="5421313"/>
          <p14:tracePt t="270064" x="3027363" y="5427663"/>
          <p14:tracePt t="272415" x="3168650" y="5427663"/>
          <p14:tracePt t="272419" x="3200400" y="5427663"/>
          <p14:tracePt t="272421" x="3433763" y="5427663"/>
          <p14:tracePt t="272424" x="4100513" y="5438775"/>
          <p14:tracePt t="272433" x="4149725" y="5438775"/>
          <p14:tracePt t="272440" x="4340225" y="5438775"/>
          <p14:tracePt t="272448" x="4513263" y="5438775"/>
          <p14:tracePt t="272455" x="4581525" y="5451475"/>
          <p14:tracePt t="272464" x="4710113" y="5451475"/>
          <p14:tracePt t="272472" x="4833938" y="5457825"/>
          <p14:tracePt t="272479" x="4914900" y="5483225"/>
          <p14:tracePt t="272488" x="5037138" y="5489575"/>
          <p14:tracePt t="272494" x="5148263" y="5507038"/>
          <p14:tracePt t="272501" x="5197475" y="5519738"/>
          <p14:tracePt t="272509" x="5302250" y="5526088"/>
          <p14:tracePt t="272516" x="5400675" y="5549900"/>
          <p14:tracePt t="272525" x="5438775" y="5549900"/>
          <p14:tracePt t="272531" x="5524500" y="5556250"/>
          <p14:tracePt t="272539" x="5622925" y="5581650"/>
          <p14:tracePt t="272546" x="5665788" y="5588000"/>
          <p14:tracePt t="272554" x="5740400" y="5594350"/>
          <p14:tracePt t="272561" x="5826125" y="5605463"/>
          <p14:tracePt t="272569" x="5913438" y="5605463"/>
          <p14:tracePt t="272576" x="5956300" y="5611813"/>
          <p14:tracePt t="272584" x="6042025" y="5630863"/>
          <p14:tracePt t="272591" x="6153150" y="5630863"/>
          <p14:tracePt t="272599" x="6215063" y="5643563"/>
          <p14:tracePt t="272608" x="6296025" y="5661025"/>
          <p14:tracePt t="272614" x="6369050" y="5661025"/>
          <p14:tracePt t="272621" x="6400800" y="5667375"/>
          <p14:tracePt t="272629" x="6473825" y="5680075"/>
          <p14:tracePt t="272638" x="6523038" y="5686425"/>
          <p14:tracePt t="272644" x="6542088" y="5686425"/>
          <p14:tracePt t="272651" x="6591300" y="5692775"/>
          <p14:tracePt t="272659" x="6627813" y="5692775"/>
          <p14:tracePt t="272666" x="6659563" y="5692775"/>
          <p14:tracePt t="272674" x="6677025" y="5692775"/>
          <p14:tracePt t="272681" x="6715125" y="5705475"/>
          <p14:tracePt t="272689" x="6757988" y="5710238"/>
          <p14:tracePt t="272696" x="6770688" y="5716588"/>
          <p14:tracePt t="272704" x="6807200" y="5722938"/>
          <p14:tracePt t="272711" x="6837363" y="5729288"/>
          <p14:tracePt t="272719" x="6856413" y="5748338"/>
          <p14:tracePt t="272726" x="6961188" y="5772150"/>
          <p14:tracePt t="272734" x="7053263" y="5791200"/>
          <p14:tracePt t="272741" x="7097713" y="5810250"/>
          <p14:tracePt t="272749" x="7196138" y="5840413"/>
          <p14:tracePt t="272757" x="7269163" y="5859463"/>
          <p14:tracePt t="272764" x="7337425" y="5865813"/>
          <p14:tracePt t="272771" x="7380288" y="5883275"/>
          <p14:tracePt t="272779" x="7454900" y="5895975"/>
          <p14:tracePt t="272787" x="7504113" y="5895975"/>
          <p14:tracePt t="272794" x="7523163" y="5895975"/>
          <p14:tracePt t="272801" x="7559675" y="5895975"/>
          <p14:tracePt t="272809" x="7577138" y="5895975"/>
          <p14:tracePt t="272816" x="7583488" y="5895975"/>
          <p14:tracePt t="272824" x="7596188" y="5895975"/>
          <p14:tracePt t="272831" x="7602538" y="5895975"/>
          <p14:tracePt t="272839" x="7608888" y="5895975"/>
          <p14:tracePt t="272846" x="7615238" y="5895975"/>
          <p14:tracePt t="272854" x="7627938" y="5895975"/>
          <p14:tracePt t="272861" x="7632700" y="5895975"/>
          <p14:tracePt t="272869" x="7658100" y="5895975"/>
          <p14:tracePt t="272876" x="7688263" y="5895975"/>
          <p14:tracePt t="272884" x="7700963" y="5895975"/>
          <p14:tracePt t="272891" x="7732713" y="5908675"/>
          <p14:tracePt t="272900" x="7769225" y="5926138"/>
          <p14:tracePt t="272906" x="7793038" y="5938838"/>
          <p14:tracePt t="272914" x="7818438" y="5957888"/>
          <p14:tracePt t="272921" x="7854950" y="5975350"/>
          <p14:tracePt t="272929" x="7886700" y="6000750"/>
          <p14:tracePt t="272937" x="7904163" y="6019800"/>
          <p14:tracePt t="272956" x="7997825" y="6075363"/>
          <p14:tracePt t="272959" x="8027988" y="6092825"/>
          <p14:tracePt t="272967" x="8058150" y="6105525"/>
          <p14:tracePt t="272974" x="8102600" y="6135688"/>
          <p14:tracePt t="272981" x="8126413" y="6142038"/>
          <p14:tracePt t="272989" x="8145463" y="6148388"/>
          <p14:tracePt t="272996" x="8158163" y="6154738"/>
          <p14:tracePt t="273057" x="8139113" y="6154738"/>
          <p14:tracePt t="273064" x="8132763" y="6154738"/>
          <p14:tracePt t="273184" x="8126413" y="6154738"/>
          <p14:tracePt t="273191" x="8107363" y="6154738"/>
          <p14:tracePt t="273199" x="8089900" y="6154738"/>
          <p14:tracePt t="273207" x="8077200" y="6154738"/>
          <p14:tracePt t="273214" x="8070850" y="6148388"/>
          <p14:tracePt t="273222" x="8064500" y="6142038"/>
          <p14:tracePt t="273229" x="8047038" y="6135688"/>
          <p14:tracePt t="273238" x="8034338" y="6135688"/>
          <p14:tracePt t="273244" x="8021638" y="6130925"/>
          <p14:tracePt t="273252" x="8008938" y="6124575"/>
          <p14:tracePt t="273259" x="8002588" y="6124575"/>
          <p14:tracePt t="273266" x="7991475" y="6118225"/>
          <p14:tracePt t="273274" x="7985125" y="6111875"/>
          <p14:tracePt t="273290" x="7985125" y="6105525"/>
          <p14:tracePt t="273296" x="7978775" y="6105525"/>
          <p14:tracePt t="273304" x="7972425" y="6105525"/>
          <p14:tracePt t="273312" x="7966075" y="6105525"/>
          <p14:tracePt t="273319" x="7959725" y="6105525"/>
          <p14:tracePt t="273326" x="7948613" y="6105525"/>
          <p14:tracePt t="273334" x="7948613" y="6099175"/>
          <p14:tracePt t="273349" x="7942263" y="6099175"/>
          <p14:tracePt t="273357" x="7935913" y="6092825"/>
          <p14:tracePt t="273364" x="7929563" y="6092825"/>
          <p14:tracePt t="273604" x="7942263" y="6092825"/>
          <p14:tracePt t="273612" x="7985125" y="6092825"/>
          <p14:tracePt t="273619" x="8040688" y="6092825"/>
          <p14:tracePt t="273626" x="8102600" y="6092825"/>
          <p14:tracePt t="273634" x="8126413" y="6092825"/>
          <p14:tracePt t="273642" x="8175625" y="6092825"/>
          <p14:tracePt t="273649" x="8224838" y="6092825"/>
          <p14:tracePt t="273657" x="8250238" y="6092825"/>
          <p14:tracePt t="273664" x="8274050" y="6092825"/>
          <p14:tracePt t="273672" x="8280400" y="6092825"/>
          <p14:tracePt t="273680" x="8286750" y="60928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1873A8A-1A2A-374F-921C-762D4CD85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094" y="1188719"/>
            <a:ext cx="3556256" cy="539623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描述一个有限状态机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88719"/>
            <a:ext cx="3675722" cy="5396231"/>
          </a:xfrm>
        </p:spPr>
        <p:txBody>
          <a:bodyPr>
            <a:normAutofit lnSpcReduction="10000"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有多种方式，例如：状态迁移矩阵、状态迁移图等。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使用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对“激光计时器”进行建模。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是同步时序电路，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clk^ 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是必然迁移条件。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2F0B7F-2CC4-AC42-9C14-47608AD7D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04" y="1188719"/>
            <a:ext cx="2861036" cy="5396231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2066D45-8B15-49B2-ACDA-C6D29D2BFD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839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831"/>
    </mc:Choice>
    <mc:Fallback xmlns="">
      <p:transition spd="slow" advTm="417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46" x="8286750" y="6118225"/>
          <p14:tracePt t="21147" x="8280400" y="6142038"/>
          <p14:tracePt t="21153" x="8267700" y="6191250"/>
          <p14:tracePt t="21158" x="8262938" y="6229350"/>
          <p14:tracePt t="21165" x="8256588" y="6235700"/>
          <p14:tracePt t="21173" x="8250238" y="6246813"/>
          <p14:tracePt t="21180" x="8237538" y="6253163"/>
          <p14:tracePt t="21188" x="8224838" y="6265863"/>
          <p14:tracePt t="21194" x="8218488" y="6265863"/>
          <p14:tracePt t="21202" x="8207375" y="6284913"/>
          <p14:tracePt t="21209" x="8194675" y="6291263"/>
          <p14:tracePt t="21216" x="8188325" y="6296025"/>
          <p14:tracePt t="21224" x="8175625" y="6315075"/>
          <p14:tracePt t="21231" x="8158163" y="6327775"/>
          <p14:tracePt t="21239" x="8151813" y="6334125"/>
          <p14:tracePt t="21246" x="8132763" y="6351588"/>
          <p14:tracePt t="21254" x="8113713" y="6364288"/>
          <p14:tracePt t="21262" x="8107363" y="6370638"/>
          <p14:tracePt t="21269" x="8083550" y="6383338"/>
          <p14:tracePt t="21277" x="8058150" y="6396038"/>
          <p14:tracePt t="21285" x="8040688" y="6407150"/>
          <p14:tracePt t="21292" x="8021638" y="6413500"/>
          <p14:tracePt t="21299" x="7997825" y="6426200"/>
          <p14:tracePt t="21307" x="7966075" y="6445250"/>
          <p14:tracePt t="21322" x="7948613" y="6462713"/>
          <p14:tracePt t="21329" x="7904163" y="6488113"/>
          <p14:tracePt t="21337" x="7893050" y="6494463"/>
          <p14:tracePt t="21344" x="7861300" y="6518275"/>
          <p14:tracePt t="21352" x="7837488" y="6530975"/>
          <p14:tracePt t="21359" x="7818438" y="6550025"/>
          <p14:tracePt t="21367" x="7781925" y="6562725"/>
          <p14:tracePt t="21375" x="7737475" y="6586538"/>
          <p14:tracePt t="21382" x="7720013" y="6592888"/>
          <p14:tracePt t="21390" x="7681913" y="6616700"/>
          <p14:tracePt t="21397" x="7651750" y="6642100"/>
          <p14:tracePt t="21405" x="7627938" y="6654800"/>
          <p14:tracePt t="21412" x="7608888" y="6667500"/>
          <p14:tracePt t="21419" x="7589838" y="6684963"/>
          <p14:tracePt t="21427" x="7546975" y="6704013"/>
          <p14:tracePt t="21436" x="7534275" y="6710363"/>
          <p14:tracePt t="21442" x="7504113" y="6716713"/>
          <p14:tracePt t="21450" x="7485063" y="6723063"/>
          <p14:tracePt t="21457" x="7467600" y="6727825"/>
          <p14:tracePt t="21465" x="7454900" y="6727825"/>
          <p14:tracePt t="21472" x="7405688" y="6727825"/>
          <p14:tracePt t="21480" x="7392988" y="6727825"/>
          <p14:tracePt t="21487" x="7367588" y="6727825"/>
          <p14:tracePt t="21494" x="7331075" y="6727825"/>
          <p14:tracePt t="21502" x="7312025" y="6727825"/>
          <p14:tracePt t="21509" x="7288213" y="6727825"/>
          <p14:tracePt t="21517" x="7245350" y="6727825"/>
          <p14:tracePt t="21524" x="7189788" y="6716713"/>
          <p14:tracePt t="21532" x="7170738" y="6716713"/>
          <p14:tracePt t="21540" x="7115175" y="6710363"/>
          <p14:tracePt t="21547" x="7059613" y="6704013"/>
          <p14:tracePt t="21555" x="7046913" y="6697663"/>
          <p14:tracePt t="21562" x="7010400" y="6697663"/>
          <p14:tracePt t="21569" x="6961188" y="6684963"/>
          <p14:tracePt t="21577" x="6937375" y="6678613"/>
          <p14:tracePt t="21586" x="6881813" y="6654800"/>
          <p14:tracePt t="21592" x="6826250" y="6635750"/>
          <p14:tracePt t="21600" x="6807200" y="6629400"/>
          <p14:tracePt t="21607" x="6757988" y="6611938"/>
          <p14:tracePt t="21615" x="6702425" y="6586538"/>
          <p14:tracePt t="21622" x="6646863" y="6562725"/>
          <p14:tracePt t="21630" x="6621463" y="6550025"/>
          <p14:tracePt t="21638" x="6565900" y="6524625"/>
          <p14:tracePt t="21645" x="6499225" y="6494463"/>
          <p14:tracePt t="21653" x="6480175" y="6481763"/>
          <p14:tracePt t="21659" x="6437313" y="6469063"/>
          <p14:tracePt t="21667" x="6388100" y="6438900"/>
          <p14:tracePt t="21674" x="6362700" y="6426200"/>
          <p14:tracePt t="21682" x="6313488" y="6402388"/>
          <p14:tracePt t="21689" x="6257925" y="6370638"/>
          <p14:tracePt t="21697" x="6240463" y="6364288"/>
          <p14:tracePt t="21705" x="6191250" y="6334125"/>
          <p14:tracePt t="21712" x="6159500" y="6308725"/>
          <p14:tracePt t="21720" x="6103938" y="6272213"/>
          <p14:tracePt t="21727" x="6080125" y="6265863"/>
          <p14:tracePt t="21736" x="6030913" y="6235700"/>
          <p14:tracePt t="21742" x="5962650" y="6186488"/>
          <p14:tracePt t="21749" x="5949950" y="6180138"/>
          <p14:tracePt t="21757" x="5930900" y="6154738"/>
          <p14:tracePt t="21765" x="5907088" y="6135688"/>
          <p14:tracePt t="21772" x="5894388" y="6124575"/>
          <p14:tracePt t="21779" x="5875338" y="6099175"/>
          <p14:tracePt t="21789" x="5857875" y="6069013"/>
          <p14:tracePt t="21795" x="5851525" y="6049963"/>
          <p14:tracePt t="21803" x="5821363" y="6019800"/>
          <p14:tracePt t="21809" x="5795963" y="5964238"/>
          <p14:tracePt t="21817" x="5783263" y="5951538"/>
          <p14:tracePt t="21824" x="5759450" y="5908675"/>
          <p14:tracePt t="21832" x="5721350" y="5865813"/>
          <p14:tracePt t="21840" x="5684838" y="5810250"/>
          <p14:tracePt t="21847" x="5672138" y="5791200"/>
          <p14:tracePt t="21855" x="5648325" y="5748338"/>
          <p14:tracePt t="21862" x="5610225" y="5705475"/>
          <p14:tracePt t="21869" x="5599113" y="5692775"/>
          <p14:tracePt t="21877" x="5580063" y="5654675"/>
          <p14:tracePt t="21885" x="5549900" y="5618163"/>
          <p14:tracePt t="21892" x="5543550" y="5599113"/>
          <p14:tracePt t="21900" x="5518150" y="5549900"/>
          <p14:tracePt t="21907" x="5487988" y="5494338"/>
          <p14:tracePt t="21915" x="5481638" y="5464175"/>
          <p14:tracePt t="21922" x="5445125" y="5402263"/>
          <p14:tracePt t="21930" x="5395913" y="5322888"/>
          <p14:tracePt t="21939" x="5357813" y="5254625"/>
          <p14:tracePt t="21945" x="5334000" y="5211763"/>
          <p14:tracePt t="21952" x="5289550" y="5143500"/>
          <p14:tracePt t="21959" x="5235575" y="5062538"/>
          <p14:tracePt t="21967" x="5216525" y="5032375"/>
          <p14:tracePt t="21974" x="5180013" y="4953000"/>
          <p14:tracePt t="21982" x="5141913" y="4897438"/>
          <p14:tracePt t="21989" x="5135563" y="4878388"/>
          <p14:tracePt t="21997" x="5118100" y="4816475"/>
          <p14:tracePt t="22005" x="5099050" y="4779963"/>
          <p14:tracePt t="22012" x="5086350" y="4754563"/>
          <p14:tracePt t="22019" x="5080000" y="4699000"/>
          <p14:tracePt t="22027" x="5062538" y="4643438"/>
          <p14:tracePt t="22035" x="5049838" y="4606925"/>
          <p14:tracePt t="22053" x="5024438" y="4476750"/>
          <p14:tracePt t="22057" x="5006975" y="4410075"/>
          <p14:tracePt t="22065" x="5000625" y="4391025"/>
          <p14:tracePt t="22072" x="4981575" y="4335463"/>
          <p14:tracePt t="22080" x="4957763" y="4279900"/>
          <p14:tracePt t="22088" x="4951413" y="4256088"/>
          <p14:tracePt t="22095" x="4938713" y="4211638"/>
          <p14:tracePt t="22102" x="4919663" y="4156075"/>
          <p14:tracePt t="22109" x="4914900" y="4138613"/>
          <p14:tracePt t="22117" x="4914900" y="4089400"/>
          <p14:tracePt t="22124" x="4914900" y="4064000"/>
          <p14:tracePt t="22132" x="4908550" y="4033838"/>
          <p14:tracePt t="22139" x="4908550" y="4008438"/>
          <p14:tracePt t="22147" x="4902200" y="3959225"/>
          <p14:tracePt t="22155" x="4902200" y="3922713"/>
          <p14:tracePt t="22162" x="4902200" y="3897313"/>
          <p14:tracePt t="22170" x="4902200" y="3860800"/>
          <p14:tracePt t="22177" x="4902200" y="3824288"/>
          <p14:tracePt t="22185" x="4902200" y="3805238"/>
          <p14:tracePt t="22192" x="4902200" y="3768725"/>
          <p14:tracePt t="22200" x="4902200" y="3719513"/>
          <p14:tracePt t="22207" x="4902200" y="3700463"/>
          <p14:tracePt t="22215" x="4902200" y="3651250"/>
          <p14:tracePt t="22222" x="4902200" y="3589338"/>
          <p14:tracePt t="22230" x="4902200" y="3570288"/>
          <p14:tracePt t="22237" x="4902200" y="3521075"/>
          <p14:tracePt t="22245" x="4902200" y="3497263"/>
          <p14:tracePt t="22252" x="4902200" y="3465513"/>
          <p14:tracePt t="22260" x="4902200" y="3422650"/>
          <p14:tracePt t="22267" x="4902200" y="3360738"/>
          <p14:tracePt t="22275" x="4902200" y="3305175"/>
          <p14:tracePt t="22283" x="4895850" y="3281363"/>
          <p14:tracePt t="22290" x="4883150" y="3225800"/>
          <p14:tracePt t="22297" x="4864100" y="3151188"/>
          <p14:tracePt t="22305" x="4864100" y="3121025"/>
          <p14:tracePt t="22312" x="4864100" y="3078163"/>
          <p14:tracePt t="22320" x="4864100" y="3027363"/>
          <p14:tracePt t="22327" x="4864100" y="3009900"/>
          <p14:tracePt t="22335" x="4864100" y="2960688"/>
          <p14:tracePt t="22342" x="4864100" y="2928938"/>
          <p14:tracePt t="22350" x="4864100" y="2911475"/>
          <p14:tracePt t="22357" x="4864100" y="2892425"/>
          <p14:tracePt t="22365" x="4864100" y="2867025"/>
          <p14:tracePt t="22372" x="4864100" y="2843213"/>
          <p14:tracePt t="22380" x="4864100" y="2830513"/>
          <p14:tracePt t="22387" x="4864100" y="2817813"/>
          <p14:tracePt t="22395" x="4864100" y="2800350"/>
          <p14:tracePt t="22402" x="4864100" y="2787650"/>
          <p14:tracePt t="22410" x="4864100" y="2762250"/>
          <p14:tracePt t="22417" x="4870450" y="2732088"/>
          <p14:tracePt t="22424" x="4870450" y="2713038"/>
          <p14:tracePt t="22432" x="4889500" y="2676525"/>
          <p14:tracePt t="22439" x="4895850" y="2646363"/>
          <p14:tracePt t="22447" x="4914900" y="2590800"/>
          <p14:tracePt t="22455" x="4926013" y="2571750"/>
          <p14:tracePt t="22462" x="4945063" y="2541588"/>
          <p14:tracePt t="22470" x="4945063" y="2535238"/>
          <p14:tracePt t="22477" x="4957763" y="2503488"/>
          <p14:tracePt t="22485" x="4964113" y="2473325"/>
          <p14:tracePt t="22492" x="4975225" y="2454275"/>
          <p14:tracePt t="22499" x="4981575" y="2436813"/>
          <p14:tracePt t="22507" x="5000625" y="2405063"/>
          <p14:tracePt t="22515" x="5019675" y="2362200"/>
          <p14:tracePt t="22522" x="5024438" y="2343150"/>
          <p14:tracePt t="22530" x="5049838" y="2293938"/>
          <p14:tracePt t="22539" x="5080000" y="2257425"/>
          <p14:tracePt t="22545" x="5086350" y="2238375"/>
          <p14:tracePt t="22552" x="5111750" y="2208213"/>
          <p14:tracePt t="22559" x="5135563" y="2165350"/>
          <p14:tracePt t="22567" x="5148263" y="2146300"/>
          <p14:tracePt t="22574" x="5173663" y="2097088"/>
          <p14:tracePt t="22582" x="5197475" y="2054225"/>
          <p14:tracePt t="22590" x="5216525" y="2022475"/>
          <p14:tracePt t="22597" x="5222875" y="1992313"/>
          <p14:tracePt t="22605" x="5240338" y="1960563"/>
          <p14:tracePt t="22612" x="5265738" y="1930400"/>
          <p14:tracePt t="22619" x="5265738" y="1924050"/>
          <p14:tracePt t="22627" x="5278438" y="1900238"/>
          <p14:tracePt t="22635" x="5289550" y="1874838"/>
          <p14:tracePt t="22642" x="5295900" y="1862138"/>
          <p14:tracePt t="22650" x="5308600" y="1849438"/>
          <p14:tracePt t="22657" x="5321300" y="1819275"/>
          <p14:tracePt t="22665" x="5327650" y="1806575"/>
          <p14:tracePt t="22672" x="5351463" y="1776413"/>
          <p14:tracePt t="22680" x="5376863" y="1757363"/>
          <p14:tracePt t="22687" x="5389563" y="1744663"/>
          <p14:tracePt t="22695" x="5389563" y="1739900"/>
          <p14:tracePt t="22702" x="5395913" y="1727200"/>
          <p14:tracePt t="22710" x="5407025" y="1708150"/>
          <p14:tracePt t="22717" x="5413375" y="1701800"/>
          <p14:tracePt t="22724" x="5426075" y="1684338"/>
          <p14:tracePt t="22732" x="5432425" y="1665288"/>
          <p14:tracePt t="22739" x="5462588" y="1622425"/>
          <p14:tracePt t="22747" x="5500688" y="1590675"/>
          <p14:tracePt t="22755" x="5518150" y="1566863"/>
          <p14:tracePt t="22762" x="5537200" y="1554163"/>
          <p14:tracePt t="22769" x="5567363" y="1524000"/>
          <p14:tracePt t="22777" x="5605463" y="1485900"/>
          <p14:tracePt t="22785" x="5616575" y="1473200"/>
          <p14:tracePt t="22792" x="5648325" y="1436688"/>
          <p14:tracePt t="22800" x="5691188" y="1412875"/>
          <p14:tracePt t="22807" x="5727700" y="1363663"/>
          <p14:tracePt t="22815" x="5746750" y="1357313"/>
          <p14:tracePt t="22822" x="5776913" y="1325563"/>
          <p14:tracePt t="22830" x="5821363" y="1301750"/>
          <p14:tracePt t="22838" x="5838825" y="1289050"/>
          <p14:tracePt t="22845" x="5875338" y="1263650"/>
          <p14:tracePt t="22853" x="5907088" y="1239838"/>
          <p14:tracePt t="22859" x="5919788" y="1227138"/>
          <p14:tracePt t="22867" x="5962650" y="1203325"/>
          <p14:tracePt t="22874" x="5980113" y="1184275"/>
          <p14:tracePt t="22882" x="5992813" y="1177925"/>
          <p14:tracePt t="22889" x="6011863" y="1152525"/>
          <p14:tracePt t="22897" x="6024563" y="1147763"/>
          <p14:tracePt t="22905" x="6024563" y="1141413"/>
          <p14:tracePt t="22912" x="6030913" y="1141413"/>
          <p14:tracePt t="22936" x="6067425" y="1122363"/>
          <p14:tracePt t="22942" x="6097588" y="1109663"/>
          <p14:tracePt t="22950" x="6129338" y="1103313"/>
          <p14:tracePt t="22957" x="6146800" y="1098550"/>
          <p14:tracePt t="22964" x="6184900" y="1085850"/>
          <p14:tracePt t="22972" x="6240463" y="1066800"/>
          <p14:tracePt t="22980" x="6264275" y="1060450"/>
          <p14:tracePt t="22989" x="6319838" y="1042988"/>
          <p14:tracePt t="22994" x="6388100" y="1023938"/>
          <p14:tracePt t="23002" x="6400800" y="1023938"/>
          <p14:tracePt t="23009" x="6437313" y="1017588"/>
          <p14:tracePt t="23017" x="6486525" y="998538"/>
          <p14:tracePt t="23024" x="6542088" y="992188"/>
          <p14:tracePt t="23032" x="6561138" y="987425"/>
          <p14:tracePt t="23040" x="6610350" y="974725"/>
          <p14:tracePt t="23047" x="6659563" y="968375"/>
          <p14:tracePt t="23055" x="6672263" y="968375"/>
          <p14:tracePt t="23062" x="6708775" y="968375"/>
          <p14:tracePt t="23071" x="6726238" y="968375"/>
          <p14:tracePt t="23077" x="6751638" y="968375"/>
          <p14:tracePt t="23085" x="6777038" y="962025"/>
          <p14:tracePt t="23092" x="6794500" y="962025"/>
          <p14:tracePt t="23100" x="6807200" y="962025"/>
          <p14:tracePt t="23107" x="6837363" y="962025"/>
          <p14:tracePt t="23115" x="6892925" y="974725"/>
          <p14:tracePt t="23122" x="6948488" y="981075"/>
          <p14:tracePt t="23129" x="6967538" y="987425"/>
          <p14:tracePt t="23137" x="7016750" y="1011238"/>
          <p14:tracePt t="23145" x="7078663" y="1030288"/>
          <p14:tracePt t="23152" x="7102475" y="1036638"/>
          <p14:tracePt t="23160" x="7158038" y="1073150"/>
          <p14:tracePt t="23167" x="7213600" y="1098550"/>
          <p14:tracePt t="23174" x="7239000" y="1103313"/>
          <p14:tracePt t="23182" x="7288213" y="1128713"/>
          <p14:tracePt t="23189" x="7312025" y="1135063"/>
          <p14:tracePt t="23197" x="7337425" y="1152525"/>
          <p14:tracePt t="23205" x="7386638" y="1177925"/>
          <p14:tracePt t="23212" x="7416800" y="1190625"/>
          <p14:tracePt t="23220" x="7454900" y="1208088"/>
          <p14:tracePt t="23227" x="7472363" y="1220788"/>
          <p14:tracePt t="23235" x="7516813" y="1239838"/>
          <p14:tracePt t="23242" x="7553325" y="1263650"/>
          <p14:tracePt t="23250" x="7566025" y="1263650"/>
          <p14:tracePt t="23257" x="7589838" y="1282700"/>
          <p14:tracePt t="23265" x="7632700" y="1301750"/>
          <p14:tracePt t="23272" x="7664450" y="1308100"/>
          <p14:tracePt t="23280" x="7694613" y="1325563"/>
          <p14:tracePt t="23288" x="7720013" y="1331913"/>
          <p14:tracePt t="23295" x="7737475" y="1338263"/>
          <p14:tracePt t="23302" x="7756525" y="1350963"/>
          <p14:tracePt t="23310" x="7781925" y="1357313"/>
          <p14:tracePt t="23317" x="7805738" y="1368425"/>
          <p14:tracePt t="23324" x="7812088" y="1374775"/>
          <p14:tracePt t="23332" x="7824788" y="1387475"/>
          <p14:tracePt t="23339" x="7837488" y="1400175"/>
          <p14:tracePt t="23347" x="7842250" y="1412875"/>
          <p14:tracePt t="23355" x="7861300" y="1436688"/>
          <p14:tracePt t="23362" x="7886700" y="1455738"/>
          <p14:tracePt t="23370" x="7897813" y="1468438"/>
          <p14:tracePt t="23377" x="7923213" y="1511300"/>
          <p14:tracePt t="23385" x="7966075" y="1554163"/>
          <p14:tracePt t="23392" x="7978775" y="1566863"/>
          <p14:tracePt t="23400" x="8021638" y="1609725"/>
          <p14:tracePt t="23407" x="8058150" y="1652588"/>
          <p14:tracePt t="23415" x="8077200" y="1671638"/>
          <p14:tracePt t="23422" x="8107363" y="1708150"/>
          <p14:tracePt t="23430" x="8169275" y="1763713"/>
          <p14:tracePt t="23438" x="8213725" y="1825625"/>
          <p14:tracePt t="23445" x="8237538" y="1844675"/>
          <p14:tracePt t="23452" x="8280400" y="1893888"/>
          <p14:tracePt t="23459" x="8293100" y="1911350"/>
          <p14:tracePt t="23467" x="8318500" y="1930400"/>
          <p14:tracePt t="23474" x="8355013" y="1985963"/>
          <p14:tracePt t="23482" x="8410575" y="2035175"/>
          <p14:tracePt t="23489" x="8423275" y="2054225"/>
          <p14:tracePt t="23497" x="8447088" y="2103438"/>
          <p14:tracePt t="23505" x="8496300" y="2152650"/>
          <p14:tracePt t="23512" x="8509000" y="2170113"/>
          <p14:tracePt t="23521" x="8521700" y="2201863"/>
          <p14:tracePt t="23527" x="8558213" y="2232025"/>
          <p14:tracePt t="23535" x="8583613" y="2287588"/>
          <p14:tracePt t="23542" x="8594725" y="2300288"/>
          <p14:tracePt t="23550" x="8613775" y="2343150"/>
          <p14:tracePt t="23557" x="8620125" y="2362200"/>
          <p14:tracePt t="23565" x="8626475" y="2381250"/>
          <p14:tracePt t="23572" x="8632825" y="2405063"/>
          <p14:tracePt t="23580" x="8632825" y="2430463"/>
          <p14:tracePt t="23587" x="8639175" y="2441575"/>
          <p14:tracePt t="23595" x="8643938" y="2473325"/>
          <p14:tracePt t="23602" x="8656638" y="2509838"/>
          <p14:tracePt t="23610" x="8656638" y="2528888"/>
          <p14:tracePt t="23618" x="8662988" y="2578100"/>
          <p14:tracePt t="23624" x="8669338" y="2633663"/>
          <p14:tracePt t="23632" x="8669338" y="2682875"/>
          <p14:tracePt t="23639" x="8669338" y="2706688"/>
          <p14:tracePt t="23647" x="8669338" y="2774950"/>
          <p14:tracePt t="23655" x="8669338" y="2824163"/>
          <p14:tracePt t="23662" x="8675688" y="2855913"/>
          <p14:tracePt t="23670" x="8675688" y="2917825"/>
          <p14:tracePt t="23677" x="8675688" y="2967038"/>
          <p14:tracePt t="23685" x="8675688" y="2978150"/>
          <p14:tracePt t="23692" x="8675688" y="3027363"/>
          <p14:tracePt t="23700" x="8675688" y="3078163"/>
          <p14:tracePt t="23707" x="8675688" y="3095625"/>
          <p14:tracePt t="23715" x="8675688" y="3133725"/>
          <p14:tracePt t="23722" x="8675688" y="3182938"/>
          <p14:tracePt t="23730" x="8675688" y="3243263"/>
          <p14:tracePt t="23737" x="8675688" y="3275013"/>
          <p14:tracePt t="23745" x="8675688" y="3317875"/>
          <p14:tracePt t="23752" x="8675688" y="3367088"/>
          <p14:tracePt t="23760" x="8675688" y="3416300"/>
          <p14:tracePt t="23767" x="8675688" y="3484563"/>
          <p14:tracePt t="23774" x="8675688" y="3546475"/>
          <p14:tracePt t="23783" x="8675688" y="3570288"/>
          <p14:tracePt t="23790" x="8675688" y="3619500"/>
          <p14:tracePt t="23797" x="8675688" y="3706813"/>
          <p14:tracePt t="23805" x="8675688" y="3730625"/>
          <p14:tracePt t="23812" x="8675688" y="3779838"/>
          <p14:tracePt t="23820" x="8675688" y="3854450"/>
          <p14:tracePt t="23827" x="8688388" y="3929063"/>
          <p14:tracePt t="23835" x="8693150" y="4002088"/>
          <p14:tracePt t="23842" x="8693150" y="4064000"/>
          <p14:tracePt t="23850" x="8693150" y="4106863"/>
          <p14:tracePt t="23857" x="8705850" y="4125913"/>
          <p14:tracePt t="23865" x="8705850" y="4162425"/>
          <p14:tracePt t="23872" x="8712200" y="4200525"/>
          <p14:tracePt t="23880" x="8712200" y="4224338"/>
          <p14:tracePt t="23887" x="8712200" y="4267200"/>
          <p14:tracePt t="23895" x="8712200" y="4329113"/>
          <p14:tracePt t="23902" x="8712200" y="4348163"/>
          <p14:tracePt t="23920" x="8712200" y="4433888"/>
          <p14:tracePt t="23924" x="8712200" y="4521200"/>
          <p14:tracePt t="23932" x="8712200" y="4538663"/>
          <p14:tracePt t="23939" x="8712200" y="4619625"/>
          <p14:tracePt t="23947" x="8712200" y="4681538"/>
          <p14:tracePt t="23955" x="8718550" y="4730750"/>
          <p14:tracePt t="23962" x="8718550" y="4779963"/>
          <p14:tracePt t="23970" x="8743950" y="4897438"/>
          <p14:tracePt t="23977" x="8743950" y="4914900"/>
          <p14:tracePt t="23985" x="8755063" y="4970463"/>
          <p14:tracePt t="23992" x="8786813" y="5038725"/>
          <p14:tracePt t="23999" x="8786813" y="5068888"/>
          <p14:tracePt t="24007" x="8810625" y="5124450"/>
          <p14:tracePt t="24015" x="8816975" y="5168900"/>
          <p14:tracePt t="24022" x="8823325" y="5192713"/>
          <p14:tracePt t="24030" x="8836025" y="5260975"/>
          <p14:tracePt t="24038" x="8853488" y="5310188"/>
          <p14:tracePt t="24045" x="8872538" y="5389563"/>
          <p14:tracePt t="24052" x="8878888" y="5408613"/>
          <p14:tracePt t="24060" x="8885238" y="5445125"/>
          <p14:tracePt t="24068" x="8904288" y="5526088"/>
          <p14:tracePt t="24075" x="8904288" y="5549900"/>
          <p14:tracePt t="24082" x="8921750" y="5599113"/>
          <p14:tracePt t="24090" x="8928100" y="5649913"/>
          <p14:tracePt t="24097" x="8934450" y="5661025"/>
          <p14:tracePt t="24105" x="8947150" y="5705475"/>
          <p14:tracePt t="24112" x="8958263" y="5735638"/>
          <p14:tracePt t="24121" x="8964613" y="5759450"/>
          <p14:tracePt t="24127" x="8970963" y="5778500"/>
          <p14:tracePt t="24135" x="8970963" y="5815013"/>
          <p14:tracePt t="24142" x="8977313" y="5840413"/>
          <p14:tracePt t="24149" x="8977313" y="5853113"/>
          <p14:tracePt t="24157" x="8977313" y="5876925"/>
          <p14:tracePt t="24165" x="8977313" y="5895975"/>
          <p14:tracePt t="24172" x="8977313" y="5919788"/>
          <p14:tracePt t="24180" x="8977313" y="5945188"/>
          <p14:tracePt t="24187" x="8977313" y="5981700"/>
          <p14:tracePt t="24195" x="8977313" y="5994400"/>
          <p14:tracePt t="24202" x="8977313" y="6030913"/>
          <p14:tracePt t="24210" x="8977313" y="6049963"/>
          <p14:tracePt t="24218" x="8977313" y="6056313"/>
          <p14:tracePt t="24224" x="8977313" y="6081713"/>
          <p14:tracePt t="24232" x="8977313" y="6111875"/>
          <p14:tracePt t="24239" x="8970963" y="6135688"/>
          <p14:tracePt t="24247" x="8970963" y="6142038"/>
          <p14:tracePt t="24255" x="8970963" y="6173788"/>
          <p14:tracePt t="24262" x="8964613" y="6186488"/>
          <p14:tracePt t="24270" x="8964613" y="6191250"/>
          <p14:tracePt t="24277" x="8958263" y="6210300"/>
          <p14:tracePt t="24285" x="8958263" y="6216650"/>
          <p14:tracePt t="24292" x="8953500" y="6223000"/>
          <p14:tracePt t="24300" x="8953500" y="6229350"/>
          <p14:tracePt t="24315" x="8953500" y="6235700"/>
          <p14:tracePt t="24391" x="8953500" y="6242050"/>
          <p14:tracePt t="24398" x="8953500" y="6246813"/>
          <p14:tracePt t="24406" x="8953500" y="6253163"/>
          <p14:tracePt t="24413" x="8947150" y="6265863"/>
          <p14:tracePt t="24422" x="8940800" y="6272213"/>
          <p14:tracePt t="24451" x="8934450" y="6278563"/>
          <p14:tracePt t="37266" x="8891588" y="6265863"/>
          <p14:tracePt t="37267" x="8836025" y="6229350"/>
          <p14:tracePt t="37272" x="8620125" y="6043613"/>
          <p14:tracePt t="37277" x="8528050" y="5605463"/>
          <p14:tracePt t="37285" x="8528050" y="5556250"/>
          <p14:tracePt t="37292" x="8528050" y="5389563"/>
          <p14:tracePt t="37299" x="8528050" y="5235575"/>
          <p14:tracePt t="37308" x="8521700" y="5162550"/>
          <p14:tracePt t="37313" x="8496300" y="4933950"/>
          <p14:tracePt t="37321" x="8466138" y="4668838"/>
          <p14:tracePt t="37328" x="8466138" y="4570413"/>
          <p14:tracePt t="37336" x="8428038" y="4410075"/>
          <p14:tracePt t="37343" x="8404225" y="4217988"/>
          <p14:tracePt t="37351" x="8397875" y="4168775"/>
          <p14:tracePt t="37358" x="8367713" y="4057650"/>
          <p14:tracePt t="37366" x="8318500" y="3952875"/>
          <p14:tracePt t="37373" x="8299450" y="3897313"/>
          <p14:tracePt t="37381" x="8237538" y="3805238"/>
          <p14:tracePt t="37388" x="8175625" y="3719513"/>
          <p14:tracePt t="37396" x="8145463" y="3681413"/>
          <p14:tracePt t="37403" x="8083550" y="3602038"/>
          <p14:tracePt t="37411" x="8015288" y="3546475"/>
          <p14:tracePt t="37419" x="7953375" y="3471863"/>
          <p14:tracePt t="37426" x="7935913" y="3459163"/>
          <p14:tracePt t="37433" x="7904163" y="3441700"/>
          <p14:tracePt t="37441" x="7893050" y="3422650"/>
          <p14:tracePt t="37493" x="7886700" y="3422650"/>
          <p14:tracePt t="37502" x="7880350" y="3422650"/>
          <p14:tracePt t="37510" x="7867650" y="3422650"/>
          <p14:tracePt t="37517" x="7861300" y="3422650"/>
          <p14:tracePt t="37638" x="7854950" y="3422650"/>
          <p14:tracePt t="37705" x="7848600" y="3422650"/>
          <p14:tracePt t="37712" x="7837488" y="3422650"/>
          <p14:tracePt t="37719" x="7793038" y="3429000"/>
          <p14:tracePt t="37727" x="7732713" y="3429000"/>
          <p14:tracePt t="37735" x="7670800" y="3409950"/>
          <p14:tracePt t="37742" x="7527925" y="3330575"/>
          <p14:tracePt t="37750" x="7454900" y="3281363"/>
          <p14:tracePt t="37952" x="7454900" y="3243263"/>
          <p14:tracePt t="37959" x="7454900" y="3144838"/>
          <p14:tracePt t="37967" x="7454900" y="3114675"/>
          <p14:tracePt t="37975" x="7442200" y="3065463"/>
          <p14:tracePt t="37982" x="7416800" y="3016250"/>
          <p14:tracePt t="37990" x="7412038" y="2984500"/>
          <p14:tracePt t="37997" x="7392988" y="2928938"/>
          <p14:tracePt t="38006" x="7373938" y="2879725"/>
          <p14:tracePt t="38012" x="7350125" y="2836863"/>
          <p14:tracePt t="38020" x="7343775" y="2813050"/>
          <p14:tracePt t="38027" x="7318375" y="2774950"/>
          <p14:tracePt t="38035" x="7294563" y="2732088"/>
          <p14:tracePt t="38043" x="7275513" y="2713038"/>
          <p14:tracePt t="38050" x="7262813" y="2670175"/>
          <p14:tracePt t="38057" x="7245350" y="2627313"/>
          <p14:tracePt t="38065" x="7232650" y="2608263"/>
          <p14:tracePt t="38073" x="7219950" y="2597150"/>
          <p14:tracePt t="38080" x="7202488" y="2578100"/>
          <p14:tracePt t="38089" x="7196138" y="2565400"/>
          <p14:tracePt t="38094" x="7189788" y="2541588"/>
          <p14:tracePt t="38102" x="7177088" y="2528888"/>
          <p14:tracePt t="38110" x="7170738" y="2522538"/>
          <p14:tracePt t="38117" x="7164388" y="2516188"/>
          <p14:tracePt t="38125" x="7158038" y="2497138"/>
          <p14:tracePt t="38132" x="7151688" y="2486025"/>
          <p14:tracePt t="38147" x="7146925" y="2479675"/>
          <p14:tracePt t="38156" x="7146925" y="2473325"/>
          <p14:tracePt t="38177" x="7146925" y="2466975"/>
          <p14:tracePt t="38186" x="7140575" y="2466975"/>
          <p14:tracePt t="38193" x="7140575" y="2460625"/>
          <p14:tracePt t="38200" x="7140575" y="2454275"/>
          <p14:tracePt t="38215" x="7140575" y="2447925"/>
          <p14:tracePt t="38313" x="7134225" y="2454275"/>
          <p14:tracePt t="38320" x="7127875" y="2460625"/>
          <p14:tracePt t="38327" x="7127875" y="2466975"/>
          <p14:tracePt t="38335" x="7127875" y="2479675"/>
          <p14:tracePt t="38343" x="7127875" y="2486025"/>
          <p14:tracePt t="38350" x="7121525" y="2509838"/>
          <p14:tracePt t="38358" x="7108825" y="2522538"/>
          <p14:tracePt t="38365" x="7108825" y="2528888"/>
          <p14:tracePt t="38373" x="7102475" y="2541588"/>
          <p14:tracePt t="38380" x="7097713" y="2559050"/>
          <p14:tracePt t="38389" x="7091363" y="2559050"/>
          <p14:tracePt t="38394" x="7078663" y="2578100"/>
          <p14:tracePt t="38402" x="7065963" y="2590800"/>
          <p14:tracePt t="38410" x="7059613" y="2597150"/>
          <p14:tracePt t="38417" x="7046913" y="2608263"/>
          <p14:tracePt t="38426" x="7029450" y="2614613"/>
          <p14:tracePt t="38432" x="7016750" y="2620963"/>
          <p14:tracePt t="38440" x="7004050" y="2620963"/>
          <p14:tracePt t="38447" x="6991350" y="2627313"/>
          <p14:tracePt t="38456" x="6973888" y="2627313"/>
          <p14:tracePt t="38462" x="6967538" y="2627313"/>
          <p14:tracePt t="38470" x="6948488" y="2627313"/>
          <p14:tracePt t="38477" x="6937375" y="2633663"/>
          <p14:tracePt t="38485" x="6924675" y="2633663"/>
          <p14:tracePt t="38492" x="6905625" y="2633663"/>
          <p14:tracePt t="38501" x="6886575" y="2633663"/>
          <p14:tracePt t="38508" x="6875463" y="2633663"/>
          <p14:tracePt t="38515" x="6856413" y="2633663"/>
          <p14:tracePt t="38523" x="6831013" y="2646363"/>
          <p14:tracePt t="38530" x="6819900" y="2646363"/>
          <p14:tracePt t="38539" x="6800850" y="2646363"/>
          <p14:tracePt t="38544" x="6777038" y="2646363"/>
          <p14:tracePt t="38552" x="6751638" y="2652713"/>
          <p14:tracePt t="38560" x="6738938" y="2652713"/>
          <p14:tracePt t="38567" x="6702425" y="2657475"/>
          <p14:tracePt t="38575" x="6683375" y="2657475"/>
          <p14:tracePt t="38582" x="6672263" y="2657475"/>
          <p14:tracePt t="38590" x="6653213" y="2657475"/>
          <p14:tracePt t="38597" x="6640513" y="2663825"/>
          <p14:tracePt t="38606" x="6627813" y="2663825"/>
          <p14:tracePt t="38612" x="6610350" y="2663825"/>
          <p14:tracePt t="38620" x="6597650" y="2663825"/>
          <p14:tracePt t="38626" x="6584950" y="2663825"/>
          <p14:tracePt t="38634" x="6565900" y="2663825"/>
          <p14:tracePt t="38641" x="6535738" y="2663825"/>
          <p14:tracePt t="38649" x="6523038" y="2663825"/>
          <p14:tracePt t="38657" x="6499225" y="2663825"/>
          <p14:tracePt t="38664" x="6467475" y="2663825"/>
          <p14:tracePt t="38672" x="6450013" y="2663825"/>
          <p14:tracePt t="38679" x="6437313" y="2663825"/>
          <p14:tracePt t="38686" x="6424613" y="2663825"/>
          <p14:tracePt t="38694" x="6418263" y="2657475"/>
          <p14:tracePt t="38702" x="6411913" y="2657475"/>
          <p14:tracePt t="38709" x="6411913" y="2646363"/>
          <p14:tracePt t="38717" x="6411913" y="2640013"/>
          <p14:tracePt t="38724" x="6405563" y="2633663"/>
          <p14:tracePt t="38731" x="6394450" y="2627313"/>
          <p14:tracePt t="38739" x="6394450" y="2614613"/>
          <p14:tracePt t="38746" x="6388100" y="2614613"/>
          <p14:tracePt t="38761" x="6381750" y="2601913"/>
          <p14:tracePt t="38769" x="6375400" y="2597150"/>
          <p14:tracePt t="38776" x="6375400" y="2590800"/>
          <p14:tracePt t="38784" x="6375400" y="2584450"/>
          <p14:tracePt t="38791" x="6369050" y="2571750"/>
          <p14:tracePt t="38799" x="6369050" y="2565400"/>
          <p14:tracePt t="38807" x="6362700" y="2559050"/>
          <p14:tracePt t="38814" x="6362700" y="2535238"/>
          <p14:tracePt t="38822" x="6356350" y="2535238"/>
          <p14:tracePt t="38829" x="6351588" y="2516188"/>
          <p14:tracePt t="38838" x="6345238" y="2486025"/>
          <p14:tracePt t="38844" x="6338888" y="2473325"/>
          <p14:tracePt t="38851" x="6338888" y="2454275"/>
          <p14:tracePt t="38859" x="6332538" y="2430463"/>
          <p14:tracePt t="38874" x="6332538" y="2417763"/>
          <p14:tracePt t="38882" x="6326188" y="2405063"/>
          <p14:tracePt t="38891" x="6326188" y="2392363"/>
          <p14:tracePt t="38896" x="6326188" y="2386013"/>
          <p14:tracePt t="38905" x="6326188" y="2374900"/>
          <p14:tracePt t="38922" x="6326188" y="2355850"/>
          <p14:tracePt t="38926" x="6326188" y="2349500"/>
          <p14:tracePt t="38934" x="6326188" y="2336800"/>
          <p14:tracePt t="38941" x="6326188" y="2330450"/>
          <p14:tracePt t="38949" x="6326188" y="2319338"/>
          <p14:tracePt t="38957" x="6326188" y="2300288"/>
          <p14:tracePt t="38964" x="6326188" y="2293938"/>
          <p14:tracePt t="38972" x="6326188" y="2281238"/>
          <p14:tracePt t="38979" x="6326188" y="2276475"/>
          <p14:tracePt t="38988" x="6326188" y="2263775"/>
          <p14:tracePt t="39001" x="6326188" y="2251075"/>
          <p14:tracePt t="39009" x="6332538" y="2244725"/>
          <p14:tracePt t="39016" x="6332538" y="2238375"/>
          <p14:tracePt t="39024" x="6338888" y="2232025"/>
          <p14:tracePt t="39031" x="6351588" y="2220913"/>
          <p14:tracePt t="39039" x="6356350" y="2214563"/>
          <p14:tracePt t="39047" x="6362700" y="2208213"/>
          <p14:tracePt t="39054" x="6369050" y="2195513"/>
          <p14:tracePt t="39061" x="6375400" y="2195513"/>
          <p14:tracePt t="39069" x="6388100" y="2182813"/>
          <p14:tracePt t="39076" x="6394450" y="2176463"/>
          <p14:tracePt t="39084" x="6400800" y="2170113"/>
          <p14:tracePt t="39091" x="6405563" y="2165350"/>
          <p14:tracePt t="39099" x="6418263" y="2152650"/>
          <p14:tracePt t="39108" x="6437313" y="2146300"/>
          <p14:tracePt t="39113" x="6443663" y="2139950"/>
          <p14:tracePt t="39120" x="6456363" y="2133600"/>
          <p14:tracePt t="39128" x="6480175" y="2127250"/>
          <p14:tracePt t="39136" x="6486525" y="2120900"/>
          <p14:tracePt t="39143" x="6505575" y="2116138"/>
          <p14:tracePt t="39151" x="6529388" y="2103438"/>
          <p14:tracePt t="39158" x="6542088" y="2097088"/>
          <p14:tracePt t="39166" x="6561138" y="2090738"/>
          <p14:tracePt t="39173" x="6565900" y="2078038"/>
          <p14:tracePt t="39181" x="6578600" y="2078038"/>
          <p14:tracePt t="39188" x="6584950" y="2071688"/>
          <p14:tracePt t="39196" x="6597650" y="2060575"/>
          <p14:tracePt t="39204" x="6610350" y="2060575"/>
          <p14:tracePt t="39211" x="6627813" y="2047875"/>
          <p14:tracePt t="39219" x="6653213" y="2041525"/>
          <p14:tracePt t="39227" x="6683375" y="2035175"/>
          <p14:tracePt t="39234" x="6702425" y="2022475"/>
          <p14:tracePt t="39241" x="6715125" y="2016125"/>
          <p14:tracePt t="39249" x="6745288" y="2009775"/>
          <p14:tracePt t="39258" x="6751638" y="2009775"/>
          <p14:tracePt t="39264" x="6770688" y="2005013"/>
          <p14:tracePt t="39272" x="6781800" y="1998663"/>
          <p14:tracePt t="39279" x="6788150" y="1998663"/>
          <p14:tracePt t="39288" x="6794500" y="1998663"/>
          <p14:tracePt t="39324" x="6800850" y="1998663"/>
          <p14:tracePt t="39332" x="6807200" y="1998663"/>
          <p14:tracePt t="39347" x="6813550" y="1998663"/>
          <p14:tracePt t="39355" x="6819900" y="1998663"/>
          <p14:tracePt t="39361" x="6837363" y="1998663"/>
          <p14:tracePt t="39369" x="6843713" y="2005013"/>
          <p14:tracePt t="39384" x="6850063" y="2005013"/>
          <p14:tracePt t="39392" x="6850063" y="2009775"/>
          <p14:tracePt t="39414" x="6856413" y="2016125"/>
          <p14:tracePt t="39422" x="6862763" y="2016125"/>
          <p14:tracePt t="39429" x="6875463" y="2022475"/>
          <p14:tracePt t="39438" x="6881813" y="2028825"/>
          <p14:tracePt t="39444" x="6886575" y="2028825"/>
          <p14:tracePt t="39459" x="6905625" y="2035175"/>
          <p14:tracePt t="39467" x="6911975" y="2035175"/>
          <p14:tracePt t="39474" x="6918325" y="2041525"/>
          <p14:tracePt t="39482" x="6931025" y="2047875"/>
          <p14:tracePt t="39489" x="6931025" y="2060575"/>
          <p14:tracePt t="39497" x="6942138" y="2065338"/>
          <p14:tracePt t="39505" x="6942138" y="2071688"/>
          <p14:tracePt t="39511" x="6948488" y="2078038"/>
          <p14:tracePt t="39519" x="6961188" y="2084388"/>
          <p14:tracePt t="39527" x="6973888" y="2103438"/>
          <p14:tracePt t="39534" x="6986588" y="2120900"/>
          <p14:tracePt t="39542" x="6997700" y="2139950"/>
          <p14:tracePt t="39549" x="7023100" y="2159000"/>
          <p14:tracePt t="39558" x="7029450" y="2170113"/>
          <p14:tracePt t="39564" x="7035800" y="2182813"/>
          <p14:tracePt t="39572" x="7042150" y="2189163"/>
          <p14:tracePt t="39579" x="7046913" y="2208213"/>
          <p14:tracePt t="39588" x="7046913" y="2214563"/>
          <p14:tracePt t="39594" x="7046913" y="2220913"/>
          <p14:tracePt t="39602" x="7053263" y="2225675"/>
          <p14:tracePt t="39609" x="7053263" y="2232025"/>
          <p14:tracePt t="39617" x="7053263" y="2238375"/>
          <p14:tracePt t="39624" x="7053263" y="2244725"/>
          <p14:tracePt t="39632" x="7053263" y="2257425"/>
          <p14:tracePt t="39640" x="7053263" y="2263775"/>
          <p14:tracePt t="39647" x="7053263" y="2281238"/>
          <p14:tracePt t="39661" x="7053263" y="2287588"/>
          <p14:tracePt t="39669" x="7053263" y="2300288"/>
          <p14:tracePt t="39677" x="7053263" y="2312988"/>
          <p14:tracePt t="39685" x="7053263" y="2325688"/>
          <p14:tracePt t="39692" x="7053263" y="2330450"/>
          <p14:tracePt t="39699" x="7053263" y="2343150"/>
          <p14:tracePt t="39707" x="7053263" y="2362200"/>
          <p14:tracePt t="39714" x="7053263" y="2374900"/>
          <p14:tracePt t="39722" x="7053263" y="2386013"/>
          <p14:tracePt t="39729" x="7053263" y="2392363"/>
          <p14:tracePt t="39736" x="7053263" y="2398713"/>
          <p14:tracePt t="39744" x="7053263" y="2430463"/>
          <p14:tracePt t="39752" x="7053263" y="2454275"/>
          <p14:tracePt t="39759" x="7046913" y="2466975"/>
          <p14:tracePt t="39767" x="7046913" y="2490788"/>
          <p14:tracePt t="39774" x="7042150" y="2535238"/>
          <p14:tracePt t="39782" x="7035800" y="2535238"/>
          <p14:tracePt t="39789" x="7035800" y="2541588"/>
          <p14:tracePt t="39872" x="7029450" y="2541588"/>
          <p14:tracePt t="39880" x="7023100" y="2541588"/>
          <p14:tracePt t="39888" x="7016750" y="2546350"/>
          <p14:tracePt t="39894" x="7004050" y="2546350"/>
          <p14:tracePt t="39902" x="6986588" y="2552700"/>
          <p14:tracePt t="39910" x="6980238" y="2552700"/>
          <p14:tracePt t="39917" x="6961188" y="2565400"/>
          <p14:tracePt t="39926" x="6931025" y="2584450"/>
          <p14:tracePt t="39932" x="6918325" y="2590800"/>
          <p14:tracePt t="39940" x="6905625" y="2597150"/>
          <p14:tracePt t="39946" x="6875463" y="2608263"/>
          <p14:tracePt t="39954" x="6856413" y="2627313"/>
          <p14:tracePt t="39961" x="6850063" y="2633663"/>
          <p14:tracePt t="39969" x="6826250" y="2646363"/>
          <p14:tracePt t="39976" x="6819900" y="2652713"/>
          <p14:tracePt t="39984" x="6807200" y="2657475"/>
          <p14:tracePt t="39991" x="6794500" y="2663825"/>
          <p14:tracePt t="40000" x="6788150" y="2663825"/>
          <p14:tracePt t="40007" x="6781800" y="2663825"/>
          <p14:tracePt t="40014" x="6770688" y="2670175"/>
          <p14:tracePt t="40021" x="6757988" y="2676525"/>
          <p14:tracePt t="40029" x="6751638" y="2676525"/>
          <p14:tracePt t="40038" x="6745288" y="2676525"/>
          <p14:tracePt t="40044" x="6721475" y="2682875"/>
          <p14:tracePt t="40051" x="6708775" y="2682875"/>
          <p14:tracePt t="40059" x="6696075" y="2682875"/>
          <p14:tracePt t="40066" x="6677025" y="2682875"/>
          <p14:tracePt t="40074" x="6653213" y="2682875"/>
          <p14:tracePt t="40081" x="6646863" y="2682875"/>
          <p14:tracePt t="40089" x="6621463" y="2682875"/>
          <p14:tracePt t="40096" x="6604000" y="2670175"/>
          <p14:tracePt t="40104" x="6584950" y="2663825"/>
          <p14:tracePt t="40111" x="6565900" y="2652713"/>
          <p14:tracePt t="40119" x="6548438" y="2640013"/>
          <p14:tracePt t="40126" x="6535738" y="2633663"/>
          <p14:tracePt t="40134" x="6523038" y="2620963"/>
          <p14:tracePt t="40141" x="6511925" y="2608263"/>
          <p14:tracePt t="40149" x="6492875" y="2601913"/>
          <p14:tracePt t="40157" x="6480175" y="2597150"/>
          <p14:tracePt t="40164" x="6467475" y="2590800"/>
          <p14:tracePt t="40171" x="6456363" y="2584450"/>
          <p14:tracePt t="40179" x="6450013" y="2578100"/>
          <p14:tracePt t="40187" x="6443663" y="2571750"/>
          <p14:tracePt t="40194" x="6430963" y="2565400"/>
          <p14:tracePt t="40202" x="6424613" y="2565400"/>
          <p14:tracePt t="40209" x="6418263" y="2559050"/>
          <p14:tracePt t="40217" x="6405563" y="2546350"/>
          <p14:tracePt t="40224" x="6400800" y="2546350"/>
          <p14:tracePt t="40231" x="6388100" y="2535238"/>
          <p14:tracePt t="40240" x="6381750" y="2522538"/>
          <p14:tracePt t="40247" x="6375400" y="2516188"/>
          <p14:tracePt t="40255" x="6369050" y="2509838"/>
          <p14:tracePt t="40261" x="6362700" y="2497138"/>
          <p14:tracePt t="40269" x="6362700" y="2490788"/>
          <p14:tracePt t="40277" x="6362700" y="2486025"/>
          <p14:tracePt t="40284" x="6356350" y="2473325"/>
          <p14:tracePt t="40291" x="6351588" y="2454275"/>
          <p14:tracePt t="40307" x="6351588" y="2447925"/>
          <p14:tracePt t="40314" x="6345238" y="2430463"/>
          <p14:tracePt t="40322" x="6345238" y="2417763"/>
          <p14:tracePt t="40329" x="6345238" y="2411413"/>
          <p14:tracePt t="40338" x="6345238" y="2392363"/>
          <p14:tracePt t="40344" x="6345238" y="2381250"/>
          <p14:tracePt t="40351" x="6345238" y="2362200"/>
          <p14:tracePt t="40359" x="6345238" y="2336800"/>
          <p14:tracePt t="40367" x="6345238" y="2330450"/>
          <p14:tracePt t="40374" x="6345238" y="2312988"/>
          <p14:tracePt t="40381" x="6345238" y="2293938"/>
          <p14:tracePt t="40389" x="6345238" y="2281238"/>
          <p14:tracePt t="40396" x="6345238" y="2270125"/>
          <p14:tracePt t="40404" x="6345238" y="2257425"/>
          <p14:tracePt t="40411" x="6345238" y="2251075"/>
          <p14:tracePt t="40419" x="6345238" y="2238375"/>
          <p14:tracePt t="40426" x="6356350" y="2220913"/>
          <p14:tracePt t="40434" x="6356350" y="2208213"/>
          <p14:tracePt t="40457" x="6356350" y="2201863"/>
          <p14:tracePt t="40464" x="6356350" y="2195513"/>
          <p14:tracePt t="40472" x="6362700" y="2189163"/>
          <p14:tracePt t="40479" x="6369050" y="2182813"/>
          <p14:tracePt t="40487" x="6375400" y="2182813"/>
          <p14:tracePt t="40494" x="6388100" y="2176463"/>
          <p14:tracePt t="40501" x="6400800" y="2176463"/>
          <p14:tracePt t="40509" x="6400800" y="2170113"/>
          <p14:tracePt t="40517" x="6411913" y="2165350"/>
          <p14:tracePt t="40524" x="6418263" y="2165350"/>
          <p14:tracePt t="40532" x="6418263" y="2159000"/>
          <p14:tracePt t="40539" x="6424613" y="2152650"/>
          <p14:tracePt t="40546" x="6430963" y="2152650"/>
          <p14:tracePt t="40554" x="6443663" y="2146300"/>
          <p14:tracePt t="40561" x="6450013" y="2139950"/>
          <p14:tracePt t="40569" x="6467475" y="2133600"/>
          <p14:tracePt t="40576" x="6480175" y="2127250"/>
          <p14:tracePt t="40584" x="6486525" y="2127250"/>
          <p14:tracePt t="40591" x="6499225" y="2116138"/>
          <p14:tracePt t="40599" x="6511925" y="2109788"/>
          <p14:tracePt t="40614" x="6523038" y="2103438"/>
          <p14:tracePt t="40622" x="6535738" y="2103438"/>
          <p14:tracePt t="40629" x="6542088" y="2103438"/>
          <p14:tracePt t="40638" x="6548438" y="2103438"/>
          <p14:tracePt t="40644" x="6554788" y="2103438"/>
          <p14:tracePt t="40652" x="6561138" y="2103438"/>
          <p14:tracePt t="40659" x="6565900" y="2103438"/>
          <p14:tracePt t="40667" x="6572250" y="2103438"/>
          <p14:tracePt t="40674" x="6578600" y="2103438"/>
          <p14:tracePt t="40681" x="6584950" y="2103438"/>
          <p14:tracePt t="40689" x="6597650" y="2103438"/>
          <p14:tracePt t="40696" x="6604000" y="2103438"/>
          <p14:tracePt t="40704" x="6616700" y="2103438"/>
          <p14:tracePt t="40711" x="6640513" y="2103438"/>
          <p14:tracePt t="40719" x="6653213" y="2103438"/>
          <p14:tracePt t="40726" x="6665913" y="2103438"/>
          <p14:tracePt t="40734" x="6683375" y="2103438"/>
          <p14:tracePt t="40741" x="6696075" y="2103438"/>
          <p14:tracePt t="40749" x="6708775" y="2103438"/>
          <p14:tracePt t="40757" x="6721475" y="2103438"/>
          <p14:tracePt t="40764" x="6738938" y="2103438"/>
          <p14:tracePt t="40772" x="6757988" y="2103438"/>
          <p14:tracePt t="40779" x="6764338" y="2103438"/>
          <p14:tracePt t="40787" x="6777038" y="2103438"/>
          <p14:tracePt t="40794" x="6788150" y="2103438"/>
          <p14:tracePt t="40801" x="6794500" y="2103438"/>
          <p14:tracePt t="40809" x="6800850" y="2103438"/>
          <p14:tracePt t="40840" x="6807200" y="2103438"/>
          <p14:tracePt t="40847" x="6813550" y="2103438"/>
          <p14:tracePt t="40855" x="6819900" y="2103438"/>
          <p14:tracePt t="40862" x="6826250" y="2103438"/>
          <p14:tracePt t="40872" x="6837363" y="2116138"/>
          <p14:tracePt t="40877" x="6843713" y="2116138"/>
          <p14:tracePt t="40885" x="6850063" y="2120900"/>
          <p14:tracePt t="40892" x="6862763" y="2127250"/>
          <p14:tracePt t="40900" x="6869113" y="2127250"/>
          <p14:tracePt t="40908" x="6881813" y="2133600"/>
          <p14:tracePt t="40915" x="6892925" y="2133600"/>
          <p14:tracePt t="40925" x="6905625" y="2133600"/>
          <p14:tracePt t="40929" x="6924675" y="2139950"/>
          <p14:tracePt t="40944" x="6931025" y="2139950"/>
          <p14:tracePt t="40952" x="6942138" y="2139950"/>
          <p14:tracePt t="40960" x="6942138" y="2146300"/>
          <p14:tracePt t="40968" x="6948488" y="2146300"/>
          <p14:tracePt t="40989" x="6954838" y="2152650"/>
          <p14:tracePt t="40997" x="6961188" y="2152650"/>
          <p14:tracePt t="41005" x="6961188" y="2159000"/>
          <p14:tracePt t="41012" x="6961188" y="2165350"/>
          <p14:tracePt t="41021" x="6967538" y="2165350"/>
          <p14:tracePt t="41027" x="6973888" y="2170113"/>
          <p14:tracePt t="41035" x="6980238" y="2170113"/>
          <p14:tracePt t="41042" x="6986588" y="2176463"/>
          <p14:tracePt t="41050" x="6986588" y="2182813"/>
          <p14:tracePt t="41058" x="6991350" y="2189163"/>
          <p14:tracePt t="41065" x="7004050" y="2201863"/>
          <p14:tracePt t="41072" x="7004050" y="2208213"/>
          <p14:tracePt t="41079" x="7010400" y="2220913"/>
          <p14:tracePt t="41088" x="7016750" y="2232025"/>
          <p14:tracePt t="41102" x="7029450" y="2251075"/>
          <p14:tracePt t="41109" x="7035800" y="2276475"/>
          <p14:tracePt t="41117" x="7035800" y="2281238"/>
          <p14:tracePt t="41125" x="7042150" y="2287588"/>
          <p14:tracePt t="41132" x="7046913" y="2306638"/>
          <p14:tracePt t="41147" x="7046913" y="2319338"/>
          <p14:tracePt t="41155" x="7046913" y="2325688"/>
          <p14:tracePt t="41162" x="7053263" y="2336800"/>
          <p14:tracePt t="41172" x="7053263" y="2343150"/>
          <p14:tracePt t="41177" x="7053263" y="2349500"/>
          <p14:tracePt t="41185" x="7059613" y="2362200"/>
          <p14:tracePt t="41200" x="7059613" y="2368550"/>
          <p14:tracePt t="41207" x="7059613" y="2381250"/>
          <p14:tracePt t="41215" x="7059613" y="2386013"/>
          <p14:tracePt t="41222" x="7059613" y="2405063"/>
          <p14:tracePt t="41230" x="7065963" y="2411413"/>
          <p14:tracePt t="41244" x="7065963" y="2424113"/>
          <p14:tracePt t="41251" x="7065963" y="2436813"/>
          <p14:tracePt t="41258" x="7065963" y="2441575"/>
          <p14:tracePt t="41266" x="7065963" y="2447925"/>
          <p14:tracePt t="41273" x="7065963" y="2454275"/>
          <p14:tracePt t="41281" x="7065963" y="2466975"/>
          <p14:tracePt t="41296" x="7065963" y="2473325"/>
          <p14:tracePt t="41303" x="7065963" y="2486025"/>
          <p14:tracePt t="41311" x="7065963" y="2490788"/>
          <p14:tracePt t="41318" x="7065963" y="2497138"/>
          <p14:tracePt t="41326" x="7065963" y="2503488"/>
          <p14:tracePt t="41334" x="7065963" y="2509838"/>
          <p14:tracePt t="41350" x="7065963" y="2516188"/>
          <p14:tracePt t="41357" x="7065963" y="2522538"/>
          <p14:tracePt t="41365" x="7065963" y="2528888"/>
          <p14:tracePt t="41372" x="7065963" y="2535238"/>
          <p14:tracePt t="41379" x="7065963" y="2541588"/>
          <p14:tracePt t="41409" x="7065963" y="2546350"/>
          <p14:tracePt t="41417" x="7065963" y="2552700"/>
          <p14:tracePt t="41432" x="7059613" y="2552700"/>
          <p14:tracePt t="41440" x="7059613" y="2559050"/>
          <p14:tracePt t="41456" x="7059613" y="2565400"/>
          <p14:tracePt t="41462" x="7059613" y="2571750"/>
          <p14:tracePt t="41485" x="7059613" y="2578100"/>
          <p14:tracePt t="41500" x="7059613" y="2584450"/>
          <p14:tracePt t="41515" x="7059613" y="2590800"/>
          <p14:tracePt t="41530" x="7059613" y="2597150"/>
          <p14:tracePt t="41538" x="7059613" y="2601913"/>
          <p14:tracePt t="41552" x="7053263" y="2608263"/>
          <p14:tracePt t="41635" x="7046913" y="2614613"/>
          <p14:tracePt t="41642" x="7042150" y="2614613"/>
          <p14:tracePt t="41650" x="7035800" y="2620963"/>
          <p14:tracePt t="41658" x="7029450" y="2620963"/>
          <p14:tracePt t="41665" x="7029450" y="2627313"/>
          <p14:tracePt t="41672" x="7023100" y="2640013"/>
          <p14:tracePt t="41680" x="7016750" y="2640013"/>
          <p14:tracePt t="41688" x="7010400" y="2646363"/>
          <p14:tracePt t="41695" x="7004050" y="2646363"/>
          <p14:tracePt t="41702" x="6991350" y="2657475"/>
          <p14:tracePt t="41709" x="6973888" y="2670175"/>
          <p14:tracePt t="41717" x="6967538" y="2670175"/>
          <p14:tracePt t="41724" x="6942138" y="2670175"/>
          <p14:tracePt t="41732" x="6937375" y="2670175"/>
          <p14:tracePt t="41741" x="6918325" y="2676525"/>
          <p14:tracePt t="41747" x="6899275" y="2682875"/>
          <p14:tracePt t="41755" x="6886575" y="2689225"/>
          <p14:tracePt t="41762" x="6875463" y="2689225"/>
          <p14:tracePt t="41771" x="6856413" y="2695575"/>
          <p14:tracePt t="41777" x="6831013" y="2695575"/>
          <p14:tracePt t="41792" x="6819900" y="2695575"/>
          <p14:tracePt t="41800" x="6800850" y="2695575"/>
          <p14:tracePt t="41808" x="6788150" y="2695575"/>
          <p14:tracePt t="41815" x="6764338" y="2695575"/>
          <p14:tracePt t="41822" x="6745288" y="2695575"/>
          <p14:tracePt t="41830" x="6732588" y="2695575"/>
          <p14:tracePt t="41838" x="6708775" y="2695575"/>
          <p14:tracePt t="41844" x="6696075" y="2695575"/>
          <p14:tracePt t="41852" x="6665913" y="2695575"/>
          <p14:tracePt t="41859" x="6659563" y="2695575"/>
          <p14:tracePt t="41867" x="6646863" y="2695575"/>
          <p14:tracePt t="41875" x="6616700" y="2695575"/>
          <p14:tracePt t="41882" x="6610350" y="2695575"/>
          <p14:tracePt t="41890" x="6597650" y="2689225"/>
          <p14:tracePt t="41897" x="6572250" y="2689225"/>
          <p14:tracePt t="41905" x="6565900" y="2682875"/>
          <p14:tracePt t="41922" x="6548438" y="2682875"/>
          <p14:tracePt t="41927" x="6535738" y="2682875"/>
          <p14:tracePt t="41943" x="6511925" y="2670175"/>
          <p14:tracePt t="41950" x="6499225" y="2663825"/>
          <p14:tracePt t="41958" x="6486525" y="2663825"/>
          <p14:tracePt t="41965" x="6473825" y="2657475"/>
          <p14:tracePt t="41972" x="6461125" y="2646363"/>
          <p14:tracePt t="41980" x="6461125" y="2640013"/>
          <p14:tracePt t="41988" x="6450013" y="2627313"/>
          <p14:tracePt t="41994" x="6437313" y="2620963"/>
          <p14:tracePt t="42002" x="6437313" y="2608263"/>
          <p14:tracePt t="42009" x="6424613" y="2601913"/>
          <p14:tracePt t="42017" x="6418263" y="2590800"/>
          <p14:tracePt t="42024" x="6418263" y="2584450"/>
          <p14:tracePt t="42032" x="6411913" y="2578100"/>
          <p14:tracePt t="42041" x="6411913" y="2571750"/>
          <p14:tracePt t="42047" x="6405563" y="2565400"/>
          <p14:tracePt t="42055" x="6400800" y="2559050"/>
          <p14:tracePt t="42062" x="6400800" y="2541588"/>
          <p14:tracePt t="42071" x="6400800" y="2528888"/>
          <p14:tracePt t="42077" x="6394450" y="2516188"/>
          <p14:tracePt t="42085" x="6394450" y="2497138"/>
          <p14:tracePt t="42092" x="6388100" y="2486025"/>
          <p14:tracePt t="42100" x="6388100" y="2473325"/>
          <p14:tracePt t="42107" x="6381750" y="2460625"/>
          <p14:tracePt t="42115" x="6381750" y="2441575"/>
          <p14:tracePt t="42123" x="6375400" y="2430463"/>
          <p14:tracePt t="42129" x="6375400" y="2405063"/>
          <p14:tracePt t="42138" x="6375400" y="2386013"/>
          <p14:tracePt t="42145" x="6375400" y="2374900"/>
          <p14:tracePt t="42152" x="6375400" y="2362200"/>
          <p14:tracePt t="42159" x="6375400" y="2349500"/>
          <p14:tracePt t="42168" x="6375400" y="2330450"/>
          <p14:tracePt t="42175" x="6375400" y="2319338"/>
          <p14:tracePt t="42190" x="6375400" y="2312988"/>
          <p14:tracePt t="42197" x="6375400" y="2306638"/>
          <p14:tracePt t="42205" x="6375400" y="2300288"/>
          <p14:tracePt t="42212" x="6375400" y="2287588"/>
          <p14:tracePt t="42221" x="6375400" y="2281238"/>
          <p14:tracePt t="42227" x="6381750" y="2270125"/>
          <p14:tracePt t="42242" x="6388100" y="2263775"/>
          <p14:tracePt t="42257" x="6400800" y="2251075"/>
          <p14:tracePt t="42265" x="6405563" y="2238375"/>
          <p14:tracePt t="42272" x="6411913" y="2232025"/>
          <p14:tracePt t="42280" x="6418263" y="2214563"/>
          <p14:tracePt t="42288" x="6430963" y="2208213"/>
          <p14:tracePt t="42294" x="6437313" y="2195513"/>
          <p14:tracePt t="42302" x="6443663" y="2182813"/>
          <p14:tracePt t="42310" x="6456363" y="2159000"/>
          <p14:tracePt t="42316" x="6461125" y="2159000"/>
          <p14:tracePt t="42324" x="6467475" y="2146300"/>
          <p14:tracePt t="42331" x="6480175" y="2139950"/>
          <p14:tracePt t="42339" x="6486525" y="2127250"/>
          <p14:tracePt t="42346" x="6492875" y="2127250"/>
          <p14:tracePt t="42354" x="6505575" y="2116138"/>
          <p14:tracePt t="42361" x="6511925" y="2109788"/>
          <p14:tracePt t="42370" x="6516688" y="2103438"/>
          <p14:tracePt t="42376" x="6523038" y="2097088"/>
          <p14:tracePt t="42384" x="6535738" y="2097088"/>
          <p14:tracePt t="42391" x="6542088" y="2097088"/>
          <p14:tracePt t="42399" x="6548438" y="2090738"/>
          <p14:tracePt t="42407" x="6554788" y="2090738"/>
          <p14:tracePt t="42414" x="6561138" y="2084388"/>
          <p14:tracePt t="42422" x="6572250" y="2084388"/>
          <p14:tracePt t="42437" x="6578600" y="2084388"/>
          <p14:tracePt t="42444" x="6584950" y="2084388"/>
          <p14:tracePt t="42452" x="6597650" y="2084388"/>
          <p14:tracePt t="42459" x="6610350" y="2084388"/>
          <p14:tracePt t="42467" x="6621463" y="2084388"/>
          <p14:tracePt t="42474" x="6640513" y="2084388"/>
          <p14:tracePt t="42482" x="6672263" y="2084388"/>
          <p14:tracePt t="42489" x="6683375" y="2084388"/>
          <p14:tracePt t="42497" x="6702425" y="2084388"/>
          <p14:tracePt t="42504" x="6726238" y="2084388"/>
          <p14:tracePt t="42511" x="6738938" y="2084388"/>
          <p14:tracePt t="42520" x="6751638" y="2090738"/>
          <p14:tracePt t="42526" x="6764338" y="2090738"/>
          <p14:tracePt t="42534" x="6770688" y="2090738"/>
          <p14:tracePt t="42541" x="6777038" y="2097088"/>
          <p14:tracePt t="42549" x="6788150" y="2097088"/>
          <p14:tracePt t="42564" x="6794500" y="2097088"/>
          <p14:tracePt t="42572" x="6807200" y="2103438"/>
          <p14:tracePt t="42579" x="6831013" y="2120900"/>
          <p14:tracePt t="42594" x="6843713" y="2120900"/>
          <p14:tracePt t="42601" x="6869113" y="2139950"/>
          <p14:tracePt t="42609" x="6881813" y="2139950"/>
          <p14:tracePt t="42617" x="6881813" y="2146300"/>
          <p14:tracePt t="42624" x="6899275" y="2152650"/>
          <p14:tracePt t="42631" x="6905625" y="2152650"/>
          <p14:tracePt t="42639" x="6918325" y="2159000"/>
          <p14:tracePt t="42646" x="6937375" y="2176463"/>
          <p14:tracePt t="42654" x="6948488" y="2176463"/>
          <p14:tracePt t="42661" x="6954838" y="2176463"/>
          <p14:tracePt t="42669" x="6961188" y="2176463"/>
          <p14:tracePt t="42676" x="6973888" y="2182813"/>
          <p14:tracePt t="42684" x="6980238" y="2189163"/>
          <p14:tracePt t="42691" x="6986588" y="2189163"/>
          <p14:tracePt t="42699" x="6991350" y="2195513"/>
          <p14:tracePt t="42714" x="6997700" y="2201863"/>
          <p14:tracePt t="42722" x="7004050" y="2201863"/>
          <p14:tracePt t="42729" x="7004050" y="2208213"/>
          <p14:tracePt t="42737" x="7010400" y="2208213"/>
          <p14:tracePt t="42752" x="7016750" y="2214563"/>
          <p14:tracePt t="42759" x="7023100" y="2214563"/>
          <p14:tracePt t="42774" x="7023100" y="2220913"/>
          <p14:tracePt t="42782" x="7029450" y="2225675"/>
          <p14:tracePt t="42789" x="7035800" y="2232025"/>
          <p14:tracePt t="42796" x="7035800" y="2238375"/>
          <p14:tracePt t="42811" x="7035800" y="2244725"/>
          <p14:tracePt t="42820" x="7042150" y="2251075"/>
          <p14:tracePt t="42834" x="7046913" y="2270125"/>
          <p14:tracePt t="42841" x="7046913" y="2281238"/>
          <p14:tracePt t="42849" x="7046913" y="2287588"/>
          <p14:tracePt t="42856" x="7053263" y="2293938"/>
          <p14:tracePt t="42864" x="7053263" y="2306638"/>
          <p14:tracePt t="42872" x="7053263" y="2319338"/>
          <p14:tracePt t="42879" x="7053263" y="2325688"/>
          <p14:tracePt t="42894" x="7053263" y="2336800"/>
          <p14:tracePt t="42902" x="7053263" y="2343150"/>
          <p14:tracePt t="42922" x="7053263" y="2362200"/>
          <p14:tracePt t="42924" x="7053263" y="2368550"/>
          <p14:tracePt t="42931" x="7053263" y="2374900"/>
          <p14:tracePt t="42939" x="7053263" y="2381250"/>
          <p14:tracePt t="42946" x="7053263" y="2386013"/>
          <p14:tracePt t="42954" x="7053263" y="2392363"/>
          <p14:tracePt t="42961" x="7053263" y="2405063"/>
          <p14:tracePt t="42970" x="7053263" y="2417763"/>
          <p14:tracePt t="42976" x="7053263" y="2424113"/>
          <p14:tracePt t="42991" x="7053263" y="2436813"/>
          <p14:tracePt t="43000" x="7053263" y="2441575"/>
          <p14:tracePt t="43006" x="7053263" y="2454275"/>
          <p14:tracePt t="43014" x="7053263" y="2460625"/>
          <p14:tracePt t="43022" x="7053263" y="2473325"/>
          <p14:tracePt t="43029" x="7053263" y="2486025"/>
          <p14:tracePt t="43037" x="7053263" y="2490788"/>
          <p14:tracePt t="43044" x="7053263" y="2497138"/>
          <p14:tracePt t="43052" x="7053263" y="2503488"/>
          <p14:tracePt t="43059" x="7053263" y="2509838"/>
          <p14:tracePt t="43066" x="7053263" y="2516188"/>
          <p14:tracePt t="43074" x="7053263" y="2522538"/>
          <p14:tracePt t="43082" x="7053263" y="2528888"/>
          <p14:tracePt t="43097" x="7053263" y="2541588"/>
          <p14:tracePt t="43105" x="7053263" y="2546350"/>
          <p14:tracePt t="43111" x="7053263" y="2552700"/>
          <p14:tracePt t="43121" x="7053263" y="2559050"/>
          <p14:tracePt t="43126" x="7046913" y="2571750"/>
          <p14:tracePt t="43134" x="7046913" y="2578100"/>
          <p14:tracePt t="43149" x="7046913" y="2584450"/>
          <p14:tracePt t="43156" x="7035800" y="2608263"/>
          <p14:tracePt t="43179" x="7035800" y="2614613"/>
          <p14:tracePt t="43187" x="7023100" y="2620963"/>
          <p14:tracePt t="43194" x="7023100" y="2627313"/>
          <p14:tracePt t="43202" x="7016750" y="2633663"/>
          <p14:tracePt t="43209" x="7010400" y="2646363"/>
          <p14:tracePt t="43216" x="7004050" y="2652713"/>
          <p14:tracePt t="43239" x="6997700" y="2657475"/>
          <p14:tracePt t="43246" x="6997700" y="2663825"/>
          <p14:tracePt t="43254" x="6986588" y="2670175"/>
          <p14:tracePt t="43261" x="6986588" y="2676525"/>
          <p14:tracePt t="43270" x="6973888" y="2682875"/>
          <p14:tracePt t="43277" x="6954838" y="2689225"/>
          <p14:tracePt t="43284" x="6948488" y="2695575"/>
          <p14:tracePt t="43291" x="6931025" y="2706688"/>
          <p14:tracePt t="43299" x="6899275" y="2713038"/>
          <p14:tracePt t="43306" x="6892925" y="2719388"/>
          <p14:tracePt t="43314" x="6875463" y="2732088"/>
          <p14:tracePt t="43322" x="6856413" y="2744788"/>
          <p14:tracePt t="43329" x="6837363" y="2751138"/>
          <p14:tracePt t="43337" x="6831013" y="2757488"/>
          <p14:tracePt t="43344" x="6813550" y="2762250"/>
          <p14:tracePt t="43351" x="6777038" y="2781300"/>
          <p14:tracePt t="43359" x="6764338" y="2787650"/>
          <p14:tracePt t="43367" x="6732588" y="2794000"/>
          <p14:tracePt t="43374" x="6715125" y="2800350"/>
          <p14:tracePt t="43381" x="6689725" y="2806700"/>
          <p14:tracePt t="43389" x="6683375" y="2806700"/>
          <p14:tracePt t="43396" x="6653213" y="2806700"/>
          <p14:tracePt t="43404" x="6640513" y="2806700"/>
          <p14:tracePt t="43411" x="6621463" y="2806700"/>
          <p14:tracePt t="43420" x="6610350" y="2806700"/>
          <p14:tracePt t="43426" x="6604000" y="2806700"/>
          <p14:tracePt t="43434" x="6591300" y="2806700"/>
          <p14:tracePt t="43449" x="6584950" y="2806700"/>
          <p14:tracePt t="43464" x="6578600" y="2806700"/>
          <p14:tracePt t="43486" x="6572250" y="2806700"/>
          <p14:tracePt t="43502" x="6565900" y="2806700"/>
          <p14:tracePt t="43509" x="6561138" y="2806700"/>
          <p14:tracePt t="43524" x="6554788" y="2806700"/>
          <p14:tracePt t="43532" x="6554788" y="2800350"/>
          <p14:tracePt t="43547" x="6548438" y="2794000"/>
          <p14:tracePt t="43555" x="6542088" y="2794000"/>
          <p14:tracePt t="43562" x="6529388" y="2787650"/>
          <p14:tracePt t="43571" x="6523038" y="2787650"/>
          <p14:tracePt t="43585" x="6516688" y="2781300"/>
          <p14:tracePt t="43592" x="6505575" y="2781300"/>
          <p14:tracePt t="43600" x="6505575" y="2774950"/>
          <p14:tracePt t="43607" x="6492875" y="2762250"/>
          <p14:tracePt t="43614" x="6486525" y="2757488"/>
          <p14:tracePt t="43623" x="6480175" y="2757488"/>
          <p14:tracePt t="43629" x="6473825" y="2751138"/>
          <p14:tracePt t="43637" x="6467475" y="2744788"/>
          <p14:tracePt t="43644" x="6461125" y="2744788"/>
          <p14:tracePt t="43659" x="6456363" y="2738438"/>
          <p14:tracePt t="43674" x="6450013" y="2738438"/>
          <p14:tracePt t="43840" x="6443663" y="2738438"/>
          <p14:tracePt t="43944" x="6456363" y="2738438"/>
          <p14:tracePt t="43959" x="6473825" y="2732088"/>
          <p14:tracePt t="43967" x="6505575" y="2732088"/>
          <p14:tracePt t="43974" x="6523038" y="2732088"/>
          <p14:tracePt t="43982" x="6554788" y="2732088"/>
          <p14:tracePt t="43990" x="6610350" y="2732088"/>
          <p14:tracePt t="43997" x="6627813" y="2732088"/>
          <p14:tracePt t="44005" x="6677025" y="2732088"/>
          <p14:tracePt t="44012" x="6715125" y="2732088"/>
          <p14:tracePt t="44021" x="6732588" y="2732088"/>
          <p14:tracePt t="44027" x="6745288" y="2732088"/>
          <p14:tracePt t="44035" x="6770688" y="2732088"/>
          <p14:tracePt t="44042" x="6794500" y="2732088"/>
          <p14:tracePt t="44058" x="6813550" y="2732088"/>
          <p14:tracePt t="44065" x="6837363" y="2732088"/>
          <p14:tracePt t="44072" x="6843713" y="2732088"/>
          <p14:tracePt t="44080" x="6856413" y="2732088"/>
          <p14:tracePt t="44088" x="6881813" y="2732088"/>
          <p14:tracePt t="44094" x="6892925" y="2732088"/>
          <p14:tracePt t="44105" x="6911975" y="2732088"/>
          <p14:tracePt t="44109" x="6931025" y="2732088"/>
          <p14:tracePt t="44117" x="6937375" y="2732088"/>
          <p14:tracePt t="44132" x="6948488" y="2732088"/>
          <p14:tracePt t="44681" x="6967538" y="2732088"/>
          <p14:tracePt t="44688" x="7035800" y="2713038"/>
          <p14:tracePt t="44694" x="7059613" y="2706688"/>
          <p14:tracePt t="44702" x="7085013" y="2701925"/>
          <p14:tracePt t="44709" x="7115175" y="2670175"/>
          <p14:tracePt t="44717" x="7146925" y="2633663"/>
          <p14:tracePt t="44725" x="7164388" y="2614613"/>
          <p14:tracePt t="44732" x="7183438" y="2584450"/>
          <p14:tracePt t="44740" x="7213600" y="2528888"/>
          <p14:tracePt t="44747" x="7226300" y="2486025"/>
          <p14:tracePt t="44755" x="7245350" y="2411413"/>
          <p14:tracePt t="44762" x="7245350" y="2325688"/>
          <p14:tracePt t="44770" x="7256463" y="2281238"/>
          <p14:tracePt t="44777" x="7256463" y="2208213"/>
          <p14:tracePt t="44785" x="7262813" y="2120900"/>
          <p14:tracePt t="44792" x="7262813" y="2097088"/>
          <p14:tracePt t="44800" x="7262813" y="2016125"/>
          <p14:tracePt t="44807" x="7251700" y="1955800"/>
          <p14:tracePt t="44815" x="7239000" y="1911350"/>
          <p14:tracePt t="44823" x="7232650" y="1893888"/>
          <p14:tracePt t="44830" x="7213600" y="1868488"/>
          <p14:tracePt t="44839" x="7202488" y="1838325"/>
          <p14:tracePt t="44844" x="7196138" y="1825625"/>
          <p14:tracePt t="44852" x="7177088" y="1800225"/>
          <p14:tracePt t="44859" x="7164388" y="1776413"/>
          <p14:tracePt t="44867" x="7151688" y="1763713"/>
          <p14:tracePt t="44876" x="7140575" y="1744663"/>
          <p14:tracePt t="44882" x="7115175" y="1714500"/>
          <p14:tracePt t="44889" x="7115175" y="1708150"/>
          <p14:tracePt t="44897" x="7102475" y="1689100"/>
          <p14:tracePt t="44905" x="7085013" y="1671638"/>
          <p14:tracePt t="44922" x="7072313" y="1639888"/>
          <p14:tracePt t="44929" x="7059613" y="1628775"/>
          <p14:tracePt t="44935" x="7053263" y="1609725"/>
          <p14:tracePt t="44942" x="7046913" y="1603375"/>
          <p14:tracePt t="44950" x="7042150" y="1590675"/>
          <p14:tracePt t="44958" x="7035800" y="1590675"/>
          <p14:tracePt t="44965" x="7029450" y="1584325"/>
          <p14:tracePt t="44972" x="7023100" y="1579563"/>
          <p14:tracePt t="44979" x="7023100" y="1573213"/>
          <p14:tracePt t="44988" x="7010400" y="1566863"/>
          <p14:tracePt t="44994" x="6997700" y="1560513"/>
          <p14:tracePt t="45002" x="6980238" y="1547813"/>
          <p14:tracePt t="45010" x="6967538" y="1541463"/>
          <p14:tracePt t="45017" x="6954838" y="1528763"/>
          <p14:tracePt t="45026" x="6931025" y="1524000"/>
          <p14:tracePt t="45032" x="6905625" y="1498600"/>
          <p14:tracePt t="45040" x="6892925" y="1492250"/>
          <p14:tracePt t="45047" x="6875463" y="1485900"/>
          <p14:tracePt t="45055" x="6843713" y="1473200"/>
          <p14:tracePt t="45062" x="6837363" y="1468438"/>
          <p14:tracePt t="45072" x="6819900" y="1468438"/>
          <p14:tracePt t="45077" x="6807200" y="1462088"/>
          <p14:tracePt t="45085" x="6800850" y="1455738"/>
          <p14:tracePt t="45092" x="6800850" y="1449388"/>
          <p14:tracePt t="45100" x="6794500" y="1443038"/>
          <p14:tracePt t="45108" x="6788150" y="1443038"/>
          <p14:tracePt t="45115" x="6788150" y="1436688"/>
          <p14:tracePt t="45122" x="6781800" y="1430338"/>
          <p14:tracePt t="45129" x="6777038" y="1430338"/>
          <p14:tracePt t="45145" x="6770688" y="1423988"/>
          <p14:tracePt t="45153" x="6757988" y="1406525"/>
          <p14:tracePt t="45159" x="6745288" y="1400175"/>
          <p14:tracePt t="45167" x="6732588" y="1374775"/>
          <p14:tracePt t="45176" x="6708775" y="1357313"/>
          <p14:tracePt t="45182" x="6708775" y="1350963"/>
          <p14:tracePt t="45190" x="6696075" y="1338263"/>
          <p14:tracePt t="45197" x="6683375" y="1331913"/>
          <p14:tracePt t="45205" x="6677025" y="1325563"/>
          <p14:tracePt t="45212" x="6672263" y="1319213"/>
          <p14:tracePt t="45220" x="6659563" y="1308100"/>
          <p14:tracePt t="45227" x="6653213" y="1308100"/>
          <p14:tracePt t="45235" x="6646863" y="1308100"/>
          <p14:tracePt t="45242" x="6640513" y="1301750"/>
          <p14:tracePt t="45250" x="6640513" y="1295400"/>
          <p14:tracePt t="45265" x="6634163" y="1289050"/>
          <p14:tracePt t="45272" x="6634163" y="1282700"/>
          <p14:tracePt t="45280" x="6634163" y="1276350"/>
          <p14:tracePt t="45289" x="6627813" y="1270000"/>
          <p14:tracePt t="45301" x="6621463" y="1270000"/>
          <p14:tracePt t="45308" x="6621463" y="1263650"/>
          <p14:tracePt t="45316" x="6621463" y="1258888"/>
          <p14:tracePt t="45324" x="6616700" y="1258888"/>
          <p14:tracePt t="45331" x="6616700" y="1246188"/>
          <p14:tracePt t="45339" x="6610350" y="1246188"/>
          <p14:tracePt t="45346" x="6604000" y="1239838"/>
          <p14:tracePt t="45354" x="6604000" y="1227138"/>
          <p14:tracePt t="45369" x="6604000" y="1220788"/>
          <p14:tracePt t="45376" x="6604000" y="1214438"/>
          <p14:tracePt t="45384" x="6604000" y="1208088"/>
          <p14:tracePt t="45391" x="6604000" y="1203325"/>
          <p14:tracePt t="45399" x="6604000" y="1196975"/>
          <p14:tracePt t="45406" x="6604000" y="1184275"/>
          <p14:tracePt t="45437" x="6604000" y="1177925"/>
          <p14:tracePt t="45444" x="6604000" y="1171575"/>
          <p14:tracePt t="45452" x="6604000" y="1165225"/>
          <p14:tracePt t="45467" x="6604000" y="1158875"/>
          <p14:tracePt t="45474" x="6604000" y="1152525"/>
          <p14:tracePt t="45527" x="6610350" y="1152525"/>
          <p14:tracePt t="45535" x="6616700" y="1147763"/>
          <p14:tracePt t="45543" x="6621463" y="1147763"/>
          <p14:tracePt t="45549" x="6621463" y="1141413"/>
          <p14:tracePt t="45557" x="6627813" y="1141413"/>
          <p14:tracePt t="45565" x="6634163" y="1141413"/>
          <p14:tracePt t="45609" x="6640513" y="1141413"/>
          <p14:tracePt t="45617" x="6646863" y="1141413"/>
          <p14:tracePt t="45624" x="6653213" y="1141413"/>
          <p14:tracePt t="45639" x="6659563" y="1141413"/>
          <p14:tracePt t="45647" x="6665913" y="1141413"/>
          <p14:tracePt t="45662" x="6672263" y="1141413"/>
          <p14:tracePt t="45692" x="6677025" y="1141413"/>
          <p14:tracePt t="45708" x="6683375" y="1141413"/>
          <p14:tracePt t="45715" x="6689725" y="1141413"/>
          <p14:tracePt t="45722" x="6696075" y="1141413"/>
          <p14:tracePt t="45729" x="6715125" y="1147763"/>
          <p14:tracePt t="45739" x="6721475" y="1147763"/>
          <p14:tracePt t="45744" x="6738938" y="1152525"/>
          <p14:tracePt t="45752" x="6751638" y="1158875"/>
          <p14:tracePt t="45759" x="6764338" y="1165225"/>
          <p14:tracePt t="45775" x="6777038" y="1177925"/>
          <p14:tracePt t="45782" x="6781800" y="1177925"/>
          <p14:tracePt t="45790" x="6788150" y="1184275"/>
          <p14:tracePt t="45797" x="6800850" y="1190625"/>
          <p14:tracePt t="45805" x="6807200" y="1208088"/>
          <p14:tracePt t="45812" x="6813550" y="1208088"/>
          <p14:tracePt t="45821" x="6819900" y="1220788"/>
          <p14:tracePt t="45827" x="6826250" y="1227138"/>
          <p14:tracePt t="45835" x="6831013" y="1233488"/>
          <p14:tracePt t="45842" x="6843713" y="1246188"/>
          <p14:tracePt t="45850" x="6850063" y="1246188"/>
          <p14:tracePt t="45859" x="6850063" y="1252538"/>
          <p14:tracePt t="45865" x="6856413" y="1258888"/>
          <p14:tracePt t="45880" x="6862763" y="1258888"/>
          <p14:tracePt t="45888" x="6862763" y="1263650"/>
          <p14:tracePt t="45894" x="6862763" y="1270000"/>
          <p14:tracePt t="45902" x="6869113" y="1282700"/>
          <p14:tracePt t="45909" x="6869113" y="1289050"/>
          <p14:tracePt t="45929" x="6869113" y="1308100"/>
          <p14:tracePt t="45939" x="6869113" y="1325563"/>
          <p14:tracePt t="45946" x="6869113" y="1338263"/>
          <p14:tracePt t="45954" x="6869113" y="1344613"/>
          <p14:tracePt t="45961" x="6862763" y="1357313"/>
          <p14:tracePt t="45969" x="6856413" y="1363663"/>
          <p14:tracePt t="45976" x="6856413" y="1368425"/>
          <p14:tracePt t="45984" x="6837363" y="1381125"/>
          <p14:tracePt t="45991" x="6819900" y="1393825"/>
          <p14:tracePt t="45999" x="6807200" y="1400175"/>
          <p14:tracePt t="46007" x="6781800" y="1412875"/>
          <p14:tracePt t="46014" x="6757988" y="1423988"/>
          <p14:tracePt t="46021" x="6738938" y="1436688"/>
          <p14:tracePt t="46029" x="6732588" y="1436688"/>
          <p14:tracePt t="46037" x="6721475" y="1436688"/>
          <p14:tracePt t="46051" x="6715125" y="1436688"/>
          <p14:tracePt t="46089" x="6708775" y="1436688"/>
          <p14:tracePt t="46097" x="6696075" y="1436688"/>
          <p14:tracePt t="46104" x="6689725" y="1436688"/>
          <p14:tracePt t="46112" x="6689725" y="1430338"/>
          <p14:tracePt t="46120" x="6683375" y="1430338"/>
          <p14:tracePt t="46127" x="6677025" y="1423988"/>
          <p14:tracePt t="46135" x="6677025" y="1419225"/>
          <p14:tracePt t="46142" x="6672263" y="1412875"/>
          <p14:tracePt t="46149" x="6672263" y="1406525"/>
          <p14:tracePt t="46157" x="6672263" y="1400175"/>
          <p14:tracePt t="46165" x="6665913" y="1374775"/>
          <p14:tracePt t="46172" x="6665913" y="1368425"/>
          <p14:tracePt t="46179" x="6665913" y="1357313"/>
          <p14:tracePt t="46188" x="6665913" y="1344613"/>
          <p14:tracePt t="46194" x="6665913" y="1338263"/>
          <p14:tracePt t="46202" x="6665913" y="1325563"/>
          <p14:tracePt t="46209" x="6665913" y="1319213"/>
          <p14:tracePt t="46217" x="6665913" y="1308100"/>
          <p14:tracePt t="46224" x="6672263" y="1308100"/>
          <p14:tracePt t="46232" x="6672263" y="1301750"/>
          <p14:tracePt t="46240" x="6677025" y="1295400"/>
          <p14:tracePt t="46248" x="6683375" y="1295400"/>
          <p14:tracePt t="46262" x="6696075" y="1295400"/>
          <p14:tracePt t="46269" x="6702425" y="1295400"/>
          <p14:tracePt t="46277" x="6708775" y="1295400"/>
          <p14:tracePt t="46292" x="6715125" y="1295400"/>
          <p14:tracePt t="46300" x="6721475" y="1295400"/>
          <p14:tracePt t="46307" x="6732588" y="1301750"/>
          <p14:tracePt t="46314" x="6732588" y="1308100"/>
          <p14:tracePt t="46322" x="6745288" y="1319213"/>
          <p14:tracePt t="46329" x="6751638" y="1331913"/>
          <p14:tracePt t="46338" x="6757988" y="1344613"/>
          <p14:tracePt t="46344" x="6764338" y="1350963"/>
          <p14:tracePt t="46352" x="6770688" y="1363663"/>
          <p14:tracePt t="46359" x="6770688" y="1368425"/>
          <p14:tracePt t="46367" x="6770688" y="1374775"/>
          <p14:tracePt t="46374" x="6770688" y="1381125"/>
          <p14:tracePt t="46390" x="6770688" y="1387475"/>
          <p14:tracePt t="46397" x="6770688" y="1393825"/>
          <p14:tracePt t="46405" x="6770688" y="1400175"/>
          <p14:tracePt t="46412" x="6770688" y="1406525"/>
          <p14:tracePt t="46472" x="6764338" y="1412875"/>
          <p14:tracePt t="46480" x="6757988" y="1419225"/>
          <p14:tracePt t="46494" x="6751638" y="1423988"/>
          <p14:tracePt t="46502" x="6751638" y="1430338"/>
          <p14:tracePt t="46509" x="6745288" y="1430338"/>
          <p14:tracePt t="46750" x="6745288" y="1436688"/>
          <p14:tracePt t="46758" x="6745288" y="1443038"/>
          <p14:tracePt t="46764" x="6745288" y="1449388"/>
          <p14:tracePt t="46772" x="6745288" y="1455738"/>
          <p14:tracePt t="46780" x="6745288" y="1462088"/>
          <p14:tracePt t="46787" x="6738938" y="1468438"/>
          <p14:tracePt t="46794" x="6738938" y="1479550"/>
          <p14:tracePt t="46802" x="6738938" y="1485900"/>
          <p14:tracePt t="46810" x="6738938" y="1498600"/>
          <p14:tracePt t="46817" x="6738938" y="1511300"/>
          <p14:tracePt t="46832" x="6738938" y="1524000"/>
          <p14:tracePt t="46841" x="6738938" y="1535113"/>
          <p14:tracePt t="46847" x="6738938" y="1541463"/>
          <p14:tracePt t="46855" x="6738938" y="1554163"/>
          <p14:tracePt t="46862" x="6738938" y="1573213"/>
          <p14:tracePt t="46870" x="6738938" y="1579563"/>
          <p14:tracePt t="46877" x="6738938" y="1590675"/>
          <p14:tracePt t="46885" x="6738938" y="1609725"/>
          <p14:tracePt t="46893" x="6732588" y="1628775"/>
          <p14:tracePt t="46899" x="6732588" y="1639888"/>
          <p14:tracePt t="46916" x="6732588" y="1695450"/>
          <p14:tracePt t="46922" x="6732588" y="1708150"/>
          <p14:tracePt t="46929" x="6732588" y="1739900"/>
          <p14:tracePt t="46937" x="6732588" y="1763713"/>
          <p14:tracePt t="46944" x="6732588" y="1776413"/>
          <p14:tracePt t="46952" x="6732588" y="1795463"/>
          <p14:tracePt t="46960" x="6732588" y="1819275"/>
          <p14:tracePt t="46967" x="6732588" y="1825625"/>
          <p14:tracePt t="46975" x="6732588" y="1831975"/>
          <p14:tracePt t="46982" x="6732588" y="1893888"/>
          <p14:tracePt t="46997" x="6732588" y="1911350"/>
          <p14:tracePt t="47005" x="6732588" y="1917700"/>
          <p14:tracePt t="47012" x="6732588" y="1930400"/>
          <p14:tracePt t="47020" x="6732588" y="1943100"/>
          <p14:tracePt t="47027" x="6732588" y="1955800"/>
          <p14:tracePt t="47035" x="6732588" y="1960563"/>
          <p14:tracePt t="47043" x="6732588" y="1966913"/>
          <p14:tracePt t="47058" x="6732588" y="1973263"/>
          <p14:tracePt t="47064" x="6732588" y="1979613"/>
          <p14:tracePt t="47073" x="6732588" y="1985963"/>
          <p14:tracePt t="47079" x="6732588" y="1992313"/>
          <p14:tracePt t="47087" x="6732588" y="1998663"/>
          <p14:tracePt t="47110" x="6732588" y="2005013"/>
          <p14:tracePt t="47117" x="6732588" y="2016125"/>
          <p14:tracePt t="47125" x="6732588" y="2022475"/>
          <p14:tracePt t="47132" x="6732588" y="2028825"/>
          <p14:tracePt t="47141" x="6732588" y="2035175"/>
          <p14:tracePt t="47147" x="6732588" y="2041525"/>
          <p14:tracePt t="47170" x="6732588" y="2047875"/>
          <p14:tracePt t="47185" x="6732588" y="2054225"/>
          <p14:tracePt t="47192" x="6732588" y="2060575"/>
          <p14:tracePt t="47208" x="6732588" y="2065338"/>
          <p14:tracePt t="47852" x="6738938" y="2078038"/>
          <p14:tracePt t="47861" x="6745288" y="2090738"/>
          <p14:tracePt t="47867" x="6751638" y="2109788"/>
          <p14:tracePt t="47876" x="6757988" y="2146300"/>
          <p14:tracePt t="47882" x="6757988" y="2159000"/>
          <p14:tracePt t="47890" x="6757988" y="2195513"/>
          <p14:tracePt t="47897" x="6757988" y="2232025"/>
          <p14:tracePt t="47905" x="6738938" y="2287588"/>
          <p14:tracePt t="47919" x="6726238" y="2312988"/>
          <p14:tracePt t="47921" x="6689725" y="2349500"/>
          <p14:tracePt t="47928" x="6659563" y="2386013"/>
          <p14:tracePt t="47934" x="6646863" y="2398713"/>
          <p14:tracePt t="47944" x="6634163" y="2411413"/>
          <p14:tracePt t="47949" x="6621463" y="2417763"/>
          <p14:tracePt t="47957" x="6616700" y="2417763"/>
          <p14:tracePt t="47964" x="6610350" y="2417763"/>
          <p14:tracePt t="47980" x="6591300" y="2417763"/>
          <p14:tracePt t="47987" x="6584950" y="2417763"/>
          <p14:tracePt t="47995" x="6565900" y="2411413"/>
          <p14:tracePt t="48002" x="6542088" y="2405063"/>
          <p14:tracePt t="48010" x="6529388" y="2398713"/>
          <p14:tracePt t="48017" x="6499225" y="2392363"/>
          <p14:tracePt t="48025" x="6480175" y="2386013"/>
          <p14:tracePt t="48032" x="6467475" y="2386013"/>
          <p14:tracePt t="48040" x="6450013" y="2374900"/>
          <p14:tracePt t="48047" x="6437313" y="2368550"/>
          <p14:tracePt t="48055" x="6430963" y="2368550"/>
          <p14:tracePt t="48063" x="6418263" y="2355850"/>
          <p14:tracePt t="48069" x="6411913" y="2355850"/>
          <p14:tracePt t="48077" x="6405563" y="2349500"/>
          <p14:tracePt t="48085" x="6400800" y="2343150"/>
          <p14:tracePt t="48093" x="6388100" y="2330450"/>
          <p14:tracePt t="48099" x="6381750" y="2325688"/>
          <p14:tracePt t="48107" x="6381750" y="2319338"/>
          <p14:tracePt t="48114" x="6381750" y="2306638"/>
          <p14:tracePt t="48123" x="6375400" y="2306638"/>
          <p14:tracePt t="48130" x="6375400" y="2300288"/>
          <p14:tracePt t="48137" x="6369050" y="2287588"/>
          <p14:tracePt t="48146" x="6369050" y="2281238"/>
          <p14:tracePt t="48152" x="6362700" y="2270125"/>
          <p14:tracePt t="48160" x="6362700" y="2257425"/>
          <p14:tracePt t="48167" x="6362700" y="2244725"/>
          <p14:tracePt t="48175" x="6356350" y="2232025"/>
          <p14:tracePt t="48182" x="6356350" y="2225675"/>
          <p14:tracePt t="48189" x="6356350" y="2220913"/>
          <p14:tracePt t="48197" x="6356350" y="2208213"/>
          <p14:tracePt t="48205" x="6356350" y="2201863"/>
          <p14:tracePt t="48213" x="6356350" y="2189163"/>
          <p14:tracePt t="48220" x="6356350" y="2176463"/>
          <p14:tracePt t="48227" x="6356350" y="2170113"/>
          <p14:tracePt t="48235" x="6351588" y="2152650"/>
          <p14:tracePt t="48244" x="6351588" y="2146300"/>
          <p14:tracePt t="48257" x="6351588" y="2139950"/>
          <p14:tracePt t="48265" x="6351588" y="2133600"/>
          <p14:tracePt t="48272" x="6351588" y="2127250"/>
          <p14:tracePt t="48280" x="6351588" y="2120900"/>
          <p14:tracePt t="48288" x="6351588" y="2116138"/>
          <p14:tracePt t="48294" x="6351588" y="2109788"/>
          <p14:tracePt t="48309" x="6351588" y="2103438"/>
          <p14:tracePt t="48323" x="6351588" y="2097088"/>
          <p14:tracePt t="48330" x="6351588" y="2084388"/>
          <p14:tracePt t="48346" x="6351588" y="2078038"/>
          <p14:tracePt t="48353" x="6351588" y="2071688"/>
          <p14:tracePt t="48376" x="6351588" y="2065338"/>
          <p14:tracePt t="48392" x="6351588" y="2060575"/>
          <p14:tracePt t="48408" x="6351588" y="2054225"/>
          <p14:tracePt t="48460" x="6351588" y="2047875"/>
          <p14:tracePt t="48565" x="6362700" y="2041525"/>
          <p14:tracePt t="48571" x="6369050" y="2041525"/>
          <p14:tracePt t="48578" x="6375400" y="2041525"/>
          <p14:tracePt t="48586" x="6381750" y="2035175"/>
          <p14:tracePt t="48593" x="6394450" y="2035175"/>
          <p14:tracePt t="48601" x="6400800" y="2035175"/>
          <p14:tracePt t="48608" x="6411913" y="2028825"/>
          <p14:tracePt t="48616" x="6418263" y="2028825"/>
          <p14:tracePt t="48632" x="6430963" y="2028825"/>
          <p14:tracePt t="48640" x="6450013" y="2028825"/>
          <p14:tracePt t="48647" x="6461125" y="2028825"/>
          <p14:tracePt t="48655" x="6473825" y="2028825"/>
          <p14:tracePt t="48663" x="6492875" y="2028825"/>
          <p14:tracePt t="48670" x="6499225" y="2028825"/>
          <p14:tracePt t="48678" x="6523038" y="2022475"/>
          <p14:tracePt t="48685" x="6548438" y="2009775"/>
          <p14:tracePt t="48693" x="6572250" y="2009775"/>
          <p14:tracePt t="48699" x="6578600" y="2009775"/>
          <p14:tracePt t="48707" x="6610350" y="2005013"/>
          <p14:tracePt t="48714" x="6634163" y="2005013"/>
          <p14:tracePt t="48722" x="6653213" y="2005013"/>
          <p14:tracePt t="48730" x="6665913" y="1998663"/>
          <p14:tracePt t="48737" x="6689725" y="1998663"/>
          <p14:tracePt t="48744" x="6702425" y="1998663"/>
          <p14:tracePt t="48752" x="6721475" y="1998663"/>
          <p14:tracePt t="48760" x="6745288" y="1998663"/>
          <p14:tracePt t="48767" x="6751638" y="1998663"/>
          <p14:tracePt t="48777" x="6764338" y="1998663"/>
          <p14:tracePt t="48782" x="6788150" y="1998663"/>
          <p14:tracePt t="48790" x="6807200" y="1998663"/>
          <p14:tracePt t="48797" x="6813550" y="1998663"/>
          <p14:tracePt t="48804" x="6819900" y="1998663"/>
          <p14:tracePt t="48812" x="6843713" y="1998663"/>
          <p14:tracePt t="48819" x="6856413" y="1998663"/>
          <p14:tracePt t="48826" x="6875463" y="1998663"/>
          <p14:tracePt t="48834" x="6892925" y="1998663"/>
          <p14:tracePt t="48842" x="6905625" y="1998663"/>
          <p14:tracePt t="48849" x="6924675" y="1998663"/>
          <p14:tracePt t="48856" x="6942138" y="1998663"/>
          <p14:tracePt t="48864" x="6948488" y="1998663"/>
          <p14:tracePt t="48872" x="6967538" y="1998663"/>
          <p14:tracePt t="48879" x="6986588" y="2005013"/>
          <p14:tracePt t="48886" x="6997700" y="2009775"/>
          <p14:tracePt t="48894" x="7010400" y="2009775"/>
          <p14:tracePt t="48901" x="7035800" y="2022475"/>
          <p14:tracePt t="48916" x="7072313" y="2035175"/>
          <p14:tracePt t="48924" x="7102475" y="2041525"/>
          <p14:tracePt t="48931" x="7158038" y="2060575"/>
          <p14:tracePt t="48939" x="7177088" y="2065338"/>
          <p14:tracePt t="48946" x="7183438" y="2065338"/>
          <p14:tracePt t="48954" x="7202488" y="2071688"/>
          <p14:tracePt t="48969" x="7207250" y="2071688"/>
          <p14:tracePt t="49172" x="7207250" y="2078038"/>
          <p14:tracePt t="49180" x="7207250" y="2084388"/>
          <p14:tracePt t="49187" x="7207250" y="2097088"/>
          <p14:tracePt t="49195" x="7207250" y="2109788"/>
          <p14:tracePt t="49202" x="7207250" y="2120900"/>
          <p14:tracePt t="49210" x="7207250" y="2139950"/>
          <p14:tracePt t="49217" x="7207250" y="2152650"/>
          <p14:tracePt t="49225" x="7202488" y="2176463"/>
          <p14:tracePt t="49232" x="7202488" y="2189163"/>
          <p14:tracePt t="49240" x="7202488" y="2201863"/>
          <p14:tracePt t="49248" x="7196138" y="2220913"/>
          <p14:tracePt t="49254" x="7189788" y="2238375"/>
          <p14:tracePt t="49263" x="7189788" y="2244725"/>
          <p14:tracePt t="49269" x="7189788" y="2263775"/>
          <p14:tracePt t="49277" x="7189788" y="2287588"/>
          <p14:tracePt t="49284" x="7183438" y="2319338"/>
          <p14:tracePt t="49292" x="7183438" y="2336800"/>
          <p14:tracePt t="49300" x="7183438" y="2368550"/>
          <p14:tracePt t="49307" x="7183438" y="2392363"/>
          <p14:tracePt t="49316" x="7183438" y="2398713"/>
          <p14:tracePt t="49322" x="7183438" y="2424113"/>
          <p14:tracePt t="49331" x="7183438" y="2436813"/>
          <p14:tracePt t="49337" x="7177088" y="2447925"/>
          <p14:tracePt t="49345" x="7170738" y="2466975"/>
          <p14:tracePt t="49352" x="7170738" y="2486025"/>
          <p14:tracePt t="49360" x="7164388" y="2490788"/>
          <p14:tracePt t="49367" x="7158038" y="2509838"/>
          <p14:tracePt t="49375" x="7158038" y="2528888"/>
          <p14:tracePt t="49382" x="7151688" y="2535238"/>
          <p14:tracePt t="49390" x="7151688" y="2546350"/>
          <p14:tracePt t="49397" x="7146925" y="2559050"/>
          <p14:tracePt t="49419" x="7146925" y="2565400"/>
          <p14:tracePt t="49428" x="7146925" y="2571750"/>
          <p14:tracePt t="49457" x="7146925" y="2578100"/>
          <p14:tracePt t="49466" x="7146925" y="2584450"/>
          <p14:tracePt t="49487" x="7140575" y="2590800"/>
          <p14:tracePt t="49495" x="7140575" y="2597150"/>
          <p14:tracePt t="49607" x="7140575" y="2601913"/>
          <p14:tracePt t="49712" x="7140575" y="2608263"/>
          <p14:tracePt t="49734" x="7134225" y="2614613"/>
          <p14:tracePt t="49742" x="7134225" y="2620963"/>
          <p14:tracePt t="49750" x="7127875" y="2620963"/>
          <p14:tracePt t="49765" x="7127875" y="2627313"/>
          <p14:tracePt t="49772" x="7121525" y="2633663"/>
          <p14:tracePt t="49780" x="7102475" y="2640013"/>
          <p14:tracePt t="49787" x="7085013" y="2646363"/>
          <p14:tracePt t="49794" x="7072313" y="2646363"/>
          <p14:tracePt t="49802" x="7023100" y="2657475"/>
          <p14:tracePt t="49811" x="6948488" y="2663825"/>
          <p14:tracePt t="49817" x="6924675" y="2663825"/>
          <p14:tracePt t="49825" x="6856413" y="2670175"/>
          <p14:tracePt t="49833" x="6770688" y="2682875"/>
          <p14:tracePt t="49840" x="6745288" y="2682875"/>
          <p14:tracePt t="49847" x="6689725" y="2682875"/>
          <p14:tracePt t="49854" x="6621463" y="2682875"/>
          <p14:tracePt t="49863" x="6616700" y="2682875"/>
          <p14:tracePt t="49870" x="6565900" y="2682875"/>
          <p14:tracePt t="49877" x="6516688" y="2682875"/>
          <p14:tracePt t="49884" x="6505575" y="2682875"/>
          <p14:tracePt t="49892" x="6467475" y="2682875"/>
          <p14:tracePt t="49900" x="6424613" y="2682875"/>
          <p14:tracePt t="49908" x="6400800" y="2682875"/>
          <p14:tracePt t="49916" x="6388100" y="2682875"/>
          <p14:tracePt t="49921" x="6369050" y="2682875"/>
          <p14:tracePt t="49929" x="6338888" y="2682875"/>
          <p14:tracePt t="50365" x="6362700" y="2682875"/>
          <p14:tracePt t="50372" x="6430963" y="2682875"/>
          <p14:tracePt t="50379" x="6456363" y="2682875"/>
          <p14:tracePt t="50388" x="6505575" y="2689225"/>
          <p14:tracePt t="50394" x="6565900" y="2701925"/>
          <p14:tracePt t="50402" x="6591300" y="2701925"/>
          <p14:tracePt t="50410" x="6627813" y="2706688"/>
          <p14:tracePt t="50417" x="6677025" y="2713038"/>
          <p14:tracePt t="50426" x="6721475" y="2725738"/>
          <p14:tracePt t="50432" x="6738938" y="2725738"/>
          <p14:tracePt t="50439" x="6777038" y="2732088"/>
          <p14:tracePt t="50447" x="6807200" y="2732088"/>
          <p14:tracePt t="50456" x="6813550" y="2732088"/>
          <p14:tracePt t="50462" x="6837363" y="2738438"/>
          <p14:tracePt t="50470" x="6856413" y="2738438"/>
          <p14:tracePt t="50477" x="6862763" y="2738438"/>
          <p14:tracePt t="50485" x="6875463" y="2744788"/>
          <p14:tracePt t="50500" x="6881813" y="2744788"/>
          <p14:tracePt t="56549" x="6837363" y="2757488"/>
          <p14:tracePt t="56555" x="6807200" y="2757488"/>
          <p14:tracePt t="56561" x="6794500" y="2757488"/>
          <p14:tracePt t="56567" x="6788150" y="2757488"/>
          <p14:tracePt t="56575" x="6781800" y="2757488"/>
          <p14:tracePt t="56583" x="6770688" y="2751138"/>
          <p14:tracePt t="56590" x="6764338" y="2751138"/>
          <p14:tracePt t="56598" x="6751638" y="2751138"/>
          <p14:tracePt t="56605" x="6738938" y="2751138"/>
          <p14:tracePt t="56612" x="6732588" y="2751138"/>
          <p14:tracePt t="56621" x="6721475" y="2751138"/>
          <p14:tracePt t="56627" x="6715125" y="2751138"/>
          <p14:tracePt t="56650" x="6708775" y="2751138"/>
          <p14:tracePt t="56657" x="6702425" y="2751138"/>
          <p14:tracePt t="56665" x="6696075" y="2751138"/>
          <p14:tracePt t="56673" x="6689725" y="2751138"/>
          <p14:tracePt t="56688" x="6683375" y="2751138"/>
          <p14:tracePt t="56695" x="6677025" y="2751138"/>
          <p14:tracePt t="56703" x="6672263" y="2751138"/>
          <p14:tracePt t="56710" x="6665913" y="2751138"/>
          <p14:tracePt t="56718" x="6659563" y="2744788"/>
          <p14:tracePt t="56725" x="6646863" y="2732088"/>
          <p14:tracePt t="56733" x="6640513" y="2725738"/>
          <p14:tracePt t="56741" x="6634163" y="2719388"/>
          <p14:tracePt t="56748" x="6627813" y="2719388"/>
          <p14:tracePt t="56756" x="6627813" y="2713038"/>
          <p14:tracePt t="56762" x="6621463" y="2713038"/>
          <p14:tracePt t="56785" x="6616700" y="2706688"/>
          <p14:tracePt t="56792" x="6610350" y="2706688"/>
          <p14:tracePt t="56800" x="6604000" y="2706688"/>
          <p14:tracePt t="56808" x="6597650" y="2706688"/>
          <p14:tracePt t="56815" x="6591300" y="2701925"/>
          <p14:tracePt t="56830" x="6584950" y="2701925"/>
          <p14:tracePt t="56845" x="6578600" y="2701925"/>
          <p14:tracePt t="56853" x="6572250" y="2701925"/>
          <p14:tracePt t="56860" x="6565900" y="2701925"/>
          <p14:tracePt t="56875" x="6561138" y="2701925"/>
          <p14:tracePt t="56905" x="6554788" y="2701925"/>
          <p14:tracePt t="56928" x="6548438" y="2701925"/>
          <p14:tracePt t="56950" x="6548438" y="2695575"/>
          <p14:tracePt t="56958" x="6542088" y="2695575"/>
          <p14:tracePt t="56980" x="6535738" y="2695575"/>
          <p14:tracePt t="56988" x="6535738" y="2689225"/>
          <p14:tracePt t="56995" x="6529388" y="2689225"/>
          <p14:tracePt t="57010" x="6529388" y="2682875"/>
          <p14:tracePt t="57018" x="6523038" y="2682875"/>
          <p14:tracePt t="57025" x="6516688" y="2682875"/>
          <p14:tracePt t="57033" x="6511925" y="2676525"/>
          <p14:tracePt t="57077" x="6505575" y="2676525"/>
          <p14:tracePt t="57092" x="6505575" y="2670175"/>
          <p14:tracePt t="57760" x="6511925" y="2670175"/>
          <p14:tracePt t="57775" x="6516688" y="2670175"/>
          <p14:tracePt t="57784" x="6523038" y="2670175"/>
          <p14:tracePt t="57790" x="6535738" y="2670175"/>
          <p14:tracePt t="57798" x="6542088" y="2670175"/>
          <p14:tracePt t="57805" x="6548438" y="2676525"/>
          <p14:tracePt t="57820" x="6554788" y="2676525"/>
          <p14:tracePt t="57828" x="6561138" y="2676525"/>
          <p14:tracePt t="57835" x="6565900" y="2676525"/>
          <p14:tracePt t="57843" x="6572250" y="2676525"/>
          <p14:tracePt t="57852" x="6584950" y="2676525"/>
          <p14:tracePt t="57858" x="6591300" y="2682875"/>
          <p14:tracePt t="57872" x="6597650" y="2682875"/>
          <p14:tracePt t="57880" x="6604000" y="2689225"/>
          <p14:tracePt t="57888" x="6621463" y="2695575"/>
          <p14:tracePt t="57895" x="6627813" y="2695575"/>
          <p14:tracePt t="57904" x="6634163" y="2701925"/>
          <p14:tracePt t="57921" x="6665913" y="2701925"/>
          <p14:tracePt t="57926" x="6672263" y="2701925"/>
          <p14:tracePt t="57935" x="6683375" y="2701925"/>
          <p14:tracePt t="57940" x="6702425" y="2701925"/>
          <p14:tracePt t="57948" x="6715125" y="2701925"/>
          <p14:tracePt t="57955" x="6726238" y="2701925"/>
          <p14:tracePt t="57963" x="6732588" y="2701925"/>
          <p14:tracePt t="57970" x="6738938" y="2701925"/>
          <p14:tracePt t="57978" x="6745288" y="2701925"/>
          <p14:tracePt t="57985" x="6751638" y="2701925"/>
          <p14:tracePt t="57993" x="6757988" y="2701925"/>
          <p14:tracePt t="58022" x="6764338" y="2701925"/>
          <p14:tracePt t="58054" x="6770688" y="2701925"/>
          <p14:tracePt t="58068" x="6777038" y="2701925"/>
          <p14:tracePt t="58075" x="6781800" y="2701925"/>
          <p14:tracePt t="58083" x="6788150" y="2701925"/>
          <p14:tracePt t="58098" x="6794500" y="2701925"/>
          <p14:tracePt t="58105" x="6800850" y="2701925"/>
          <p14:tracePt t="58121" x="6807200" y="2701925"/>
          <p14:tracePt t="58143" x="6813550" y="2701925"/>
          <p14:tracePt t="58151" x="6819900" y="2701925"/>
          <p14:tracePt t="58158" x="6831013" y="2701925"/>
          <p14:tracePt t="58166" x="6837363" y="2701925"/>
          <p14:tracePt t="58173" x="6843713" y="2701925"/>
          <p14:tracePt t="58180" x="6850063" y="2701925"/>
          <p14:tracePt t="58188" x="6856413" y="2701925"/>
          <p14:tracePt t="58195" x="6862763" y="2701925"/>
          <p14:tracePt t="58218" x="6869113" y="2701925"/>
          <p14:tracePt t="58225" x="6875463" y="2701925"/>
          <p14:tracePt t="58248" x="6881813" y="2701925"/>
          <p14:tracePt t="58255" x="6886575" y="2701925"/>
          <p14:tracePt t="58278" x="6892925" y="2701925"/>
          <p14:tracePt t="58286" x="6899275" y="2701925"/>
          <p14:tracePt t="58293" x="6905625" y="2701925"/>
          <p14:tracePt t="58301" x="6911975" y="2701925"/>
          <p14:tracePt t="58315" x="6918325" y="2701925"/>
          <p14:tracePt t="58323" x="6924675" y="2701925"/>
          <p14:tracePt t="58346" x="6931025" y="2701925"/>
          <p14:tracePt t="58353" x="6937375" y="2701925"/>
          <p14:tracePt t="58368" x="6942138" y="2701925"/>
          <p14:tracePt t="58375" x="6948488" y="2701925"/>
          <p14:tracePt t="58390" x="6954838" y="2701925"/>
          <p14:tracePt t="58420" x="6961188" y="2701925"/>
          <p14:tracePt t="72939" x="7059613" y="2701925"/>
          <p14:tracePt t="72944" x="7213600" y="2701925"/>
          <p14:tracePt t="72949" x="7312025" y="2701925"/>
          <p14:tracePt t="72958" x="7337425" y="2701925"/>
          <p14:tracePt t="72964" x="7362825" y="2701925"/>
          <p14:tracePt t="72974" x="7392988" y="2695575"/>
          <p14:tracePt t="72979" x="7405688" y="2695575"/>
          <p14:tracePt t="72987" x="7429500" y="2695575"/>
          <p14:tracePt t="72994" x="7467600" y="2689225"/>
          <p14:tracePt t="73002" x="7485063" y="2689225"/>
          <p14:tracePt t="73010" x="7516813" y="2689225"/>
          <p14:tracePt t="73017" x="7540625" y="2689225"/>
          <p14:tracePt t="73025" x="7572375" y="2689225"/>
          <p14:tracePt t="73032" x="7583488" y="2689225"/>
          <p14:tracePt t="73040" x="7602538" y="2689225"/>
          <p14:tracePt t="73047" x="7621588" y="2689225"/>
          <p14:tracePt t="73055" x="7627938" y="2689225"/>
          <p14:tracePt t="73062" x="7632700" y="2689225"/>
          <p14:tracePt t="73070" x="7645400" y="2689225"/>
          <p14:tracePt t="73085" x="7651750" y="2689225"/>
          <p14:tracePt t="73100" x="7658100" y="2689225"/>
          <p14:tracePt t="73123" x="7658100" y="2682875"/>
          <p14:tracePt t="73129" x="7664450" y="2682875"/>
          <p14:tracePt t="73137" x="7664450" y="2676525"/>
          <p14:tracePt t="73144" x="7670800" y="2676525"/>
          <p14:tracePt t="73152" x="7670800" y="2670175"/>
          <p14:tracePt t="73160" x="7670800" y="2663825"/>
          <p14:tracePt t="73182" x="7677150" y="2657475"/>
          <p14:tracePt t="73190" x="7677150" y="2652713"/>
          <p14:tracePt t="73197" x="7681913" y="2646363"/>
          <p14:tracePt t="73205" x="7681913" y="2640013"/>
          <p14:tracePt t="73212" x="7688263" y="2633663"/>
          <p14:tracePt t="73219" x="7688263" y="2627313"/>
          <p14:tracePt t="73235" x="7688263" y="2620963"/>
          <p14:tracePt t="73242" x="7694613" y="2620963"/>
          <p14:tracePt t="73250" x="7694613" y="2614613"/>
          <p14:tracePt t="73257" x="7694613" y="2608263"/>
          <p14:tracePt t="73287" x="7700963" y="2601913"/>
          <p14:tracePt t="73294" x="7700963" y="2597150"/>
          <p14:tracePt t="73302" x="7700963" y="2590800"/>
          <p14:tracePt t="73310" x="7707313" y="2590800"/>
          <p14:tracePt t="73317" x="7707313" y="2578100"/>
          <p14:tracePt t="73325" x="7713663" y="2578100"/>
          <p14:tracePt t="73332" x="7720013" y="2571750"/>
          <p14:tracePt t="73341" x="7720013" y="2565400"/>
          <p14:tracePt t="73347" x="7720013" y="2559050"/>
          <p14:tracePt t="73355" x="7720013" y="2552700"/>
          <p14:tracePt t="73362" x="7726363" y="2552700"/>
          <p14:tracePt t="73370" x="7726363" y="2546350"/>
          <p14:tracePt t="73430" x="7726363" y="2541588"/>
          <p14:tracePt t="73460" x="7726363" y="2535238"/>
          <p14:tracePt t="73475" x="7726363" y="2528888"/>
          <p14:tracePt t="73497" x="7726363" y="2522538"/>
          <p14:tracePt t="73512" x="7726363" y="2516188"/>
          <p14:tracePt t="73565" x="7726363" y="2509838"/>
          <p14:tracePt t="73835" x="7732713" y="2509838"/>
          <p14:tracePt t="73842" x="7737475" y="2509838"/>
          <p14:tracePt t="73849" x="7743825" y="2509838"/>
          <p14:tracePt t="73857" x="7756525" y="2509838"/>
          <p14:tracePt t="73864" x="7775575" y="2509838"/>
          <p14:tracePt t="73872" x="7788275" y="2509838"/>
          <p14:tracePt t="73879" x="7805738" y="2509838"/>
          <p14:tracePt t="73887" x="7837488" y="2509838"/>
          <p14:tracePt t="73895" x="7848600" y="2509838"/>
          <p14:tracePt t="73902" x="7867650" y="2509838"/>
          <p14:tracePt t="73911" x="7886700" y="2509838"/>
          <p14:tracePt t="73917" x="7897813" y="2509838"/>
          <p14:tracePt t="73926" x="7910513" y="2509838"/>
          <p14:tracePt t="73932" x="7929563" y="2509838"/>
          <p14:tracePt t="73940" x="7942263" y="2509838"/>
          <p14:tracePt t="73947" x="7948613" y="2516188"/>
          <p14:tracePt t="73955" x="7953375" y="2516188"/>
          <p14:tracePt t="73962" x="7959725" y="2516188"/>
          <p14:tracePt t="73977" x="7966075" y="2516188"/>
          <p14:tracePt t="73985" x="7978775" y="2516188"/>
          <p14:tracePt t="73993" x="7991475" y="2516188"/>
          <p14:tracePt t="73999" x="8002588" y="2528888"/>
          <p14:tracePt t="74009" x="8021638" y="2528888"/>
          <p14:tracePt t="74014" x="8027988" y="2528888"/>
          <p14:tracePt t="74022" x="8047038" y="2535238"/>
          <p14:tracePt t="74029" x="8064500" y="2535238"/>
          <p14:tracePt t="74037" x="8070850" y="2535238"/>
          <p14:tracePt t="74045" x="8083550" y="2535238"/>
          <p14:tracePt t="74052" x="8089900" y="2535238"/>
          <p14:tracePt t="74067" x="8096250" y="2535238"/>
          <p14:tracePt t="74112" x="8102600" y="2535238"/>
          <p14:tracePt t="74127" x="8107363" y="2535238"/>
          <p14:tracePt t="74187" x="8113713" y="2535238"/>
          <p14:tracePt t="74203" x="8120063" y="2535238"/>
          <p14:tracePt t="74209" x="8126413" y="2535238"/>
          <p14:tracePt t="74413" x="8120063" y="2535238"/>
          <p14:tracePt t="76077" x="8113713" y="2535238"/>
          <p14:tracePt t="76092" x="8083550" y="2541588"/>
          <p14:tracePt t="76100" x="8077200" y="2546350"/>
          <p14:tracePt t="76107" x="8070850" y="2546350"/>
          <p14:tracePt t="76115" x="8064500" y="2546350"/>
          <p14:tracePt t="76122" x="8058150" y="2546350"/>
          <p14:tracePt t="76130" x="8053388" y="2546350"/>
          <p14:tracePt t="76137" x="8047038" y="2546350"/>
          <p14:tracePt t="76145" x="8040688" y="2546350"/>
          <p14:tracePt t="76168" x="8034338" y="2546350"/>
          <p14:tracePt t="76175" x="8027988" y="2546350"/>
          <p14:tracePt t="76182" x="8021638" y="2546350"/>
          <p14:tracePt t="76197" x="8015288" y="2546350"/>
          <p14:tracePt t="76205" x="8008938" y="2546350"/>
          <p14:tracePt t="76212" x="8002588" y="2546350"/>
          <p14:tracePt t="76220" x="7991475" y="2546350"/>
          <p14:tracePt t="76227" x="7978775" y="2546350"/>
          <p14:tracePt t="76242" x="7966075" y="2546350"/>
          <p14:tracePt t="76250" x="7953375" y="2546350"/>
          <p14:tracePt t="76257" x="7942263" y="2546350"/>
          <p14:tracePt t="76265" x="7935913" y="2552700"/>
          <p14:tracePt t="76272" x="7923213" y="2552700"/>
          <p14:tracePt t="76280" x="7916863" y="2552700"/>
          <p14:tracePt t="76324" x="7910513" y="2552700"/>
          <p14:tracePt t="76347" x="7904163" y="2552700"/>
          <p14:tracePt t="76354" x="7897813" y="2552700"/>
          <p14:tracePt t="76362" x="7893050" y="2552700"/>
          <p14:tracePt t="76377" x="7886700" y="2552700"/>
          <p14:tracePt t="76385" x="7880350" y="2552700"/>
          <p14:tracePt t="76400" x="7874000" y="2546350"/>
          <p14:tracePt t="76407" x="7867650" y="2546350"/>
          <p14:tracePt t="76422" x="7861300" y="2546350"/>
          <p14:tracePt t="76430" x="7854950" y="2546350"/>
          <p14:tracePt t="76445" x="7848600" y="2546350"/>
          <p14:tracePt t="76452" x="7842250" y="2546350"/>
          <p14:tracePt t="76557" x="7837488" y="2546350"/>
          <p14:tracePt t="76580" x="7831138" y="2546350"/>
          <p14:tracePt t="76775" x="7824788" y="2546350"/>
          <p14:tracePt t="76797" x="7824788" y="2552700"/>
          <p14:tracePt t="76820" x="7818438" y="2552700"/>
          <p14:tracePt t="79352" x="7788275" y="2565400"/>
          <p14:tracePt t="79357" x="7769225" y="2571750"/>
          <p14:tracePt t="79362" x="7756525" y="2571750"/>
          <p14:tracePt t="79370" x="7750175" y="2571750"/>
          <p14:tracePt t="79378" x="7726363" y="2578100"/>
          <p14:tracePt t="79385" x="7707313" y="2584450"/>
          <p14:tracePt t="79393" x="7694613" y="2590800"/>
          <p14:tracePt t="79400" x="7664450" y="2601913"/>
          <p14:tracePt t="79408" x="7627938" y="2614613"/>
          <p14:tracePt t="79415" x="7602538" y="2620963"/>
          <p14:tracePt t="79424" x="7553325" y="2646363"/>
          <p14:tracePt t="79429" x="7497763" y="2682875"/>
          <p14:tracePt t="79437" x="7435850" y="2706688"/>
          <p14:tracePt t="79444" x="7405688" y="2725738"/>
          <p14:tracePt t="79452" x="7337425" y="2757488"/>
          <p14:tracePt t="79461" x="7256463" y="2794000"/>
          <p14:tracePt t="79467" x="7226300" y="2806700"/>
          <p14:tracePt t="79475" x="7134225" y="2862263"/>
          <p14:tracePt t="79482" x="7085013" y="2886075"/>
          <p14:tracePt t="79491" x="7059613" y="2892425"/>
          <p14:tracePt t="79497" x="7010400" y="2917825"/>
          <p14:tracePt t="79505" x="6967538" y="2935288"/>
          <p14:tracePt t="79512" x="6948488" y="2941638"/>
          <p14:tracePt t="79520" x="6911975" y="2954338"/>
          <p14:tracePt t="79530" x="6892925" y="2967038"/>
          <p14:tracePt t="79534" x="6881813" y="2967038"/>
          <p14:tracePt t="79542" x="6856413" y="2973388"/>
          <p14:tracePt t="79550" x="6837363" y="2973388"/>
          <p14:tracePt t="79558" x="6826250" y="2973388"/>
          <p14:tracePt t="79564" x="6819900" y="2973388"/>
          <p14:tracePt t="79602" x="6813550" y="2973388"/>
          <p14:tracePt t="79610" x="6807200" y="2973388"/>
          <p14:tracePt t="79618" x="6800850" y="2973388"/>
          <p14:tracePt t="79625" x="6794500" y="2978150"/>
          <p14:tracePt t="79632" x="6781800" y="2978150"/>
          <p14:tracePt t="79641" x="6770688" y="2984500"/>
          <p14:tracePt t="79647" x="6757988" y="2990850"/>
          <p14:tracePt t="79656" x="6751638" y="2990850"/>
          <p14:tracePt t="79662" x="6726238" y="2997200"/>
          <p14:tracePt t="79670" x="6702425" y="3009900"/>
          <p14:tracePt t="79677" x="6672263" y="3016250"/>
          <p14:tracePt t="79683" x="6659563" y="3016250"/>
          <p14:tracePt t="79691" x="6640513" y="3027363"/>
          <p14:tracePt t="79698" x="6610350" y="3033713"/>
          <p14:tracePt t="79706" x="6597650" y="3033713"/>
          <p14:tracePt t="79713" x="6565900" y="3052763"/>
          <p14:tracePt t="79721" x="6548438" y="3059113"/>
          <p14:tracePt t="79728" x="6542088" y="3059113"/>
          <p14:tracePt t="79736" x="6529388" y="3065463"/>
          <p14:tracePt t="79743" x="6516688" y="3071813"/>
          <p14:tracePt t="79751" x="6516688" y="3078163"/>
          <p14:tracePt t="79759" x="6511925" y="3082925"/>
          <p14:tracePt t="79766" x="6511925" y="3089275"/>
          <p14:tracePt t="79774" x="6511925" y="3101975"/>
          <p14:tracePt t="79782" x="6511925" y="3108325"/>
          <p14:tracePt t="79790" x="6511925" y="3127375"/>
          <p14:tracePt t="79796" x="6511925" y="3144838"/>
          <p14:tracePt t="79804" x="6511925" y="3157538"/>
          <p14:tracePt t="79811" x="6523038" y="3187700"/>
          <p14:tracePt t="79819" x="6529388" y="3213100"/>
          <p14:tracePt t="79827" x="6529388" y="3225800"/>
          <p14:tracePt t="79834" x="6548438" y="3262313"/>
          <p14:tracePt t="79842" x="6561138" y="3294063"/>
          <p14:tracePt t="79849" x="6597650" y="3343275"/>
          <p14:tracePt t="79857" x="6610350" y="3354388"/>
          <p14:tracePt t="79864" x="6634163" y="3392488"/>
          <p14:tracePt t="79872" x="6659563" y="3435350"/>
          <p14:tracePt t="79879" x="6672263" y="3448050"/>
          <p14:tracePt t="79886" x="6689725" y="3471863"/>
          <p14:tracePt t="79894" x="6696075" y="3484563"/>
          <p14:tracePt t="79902" x="6702425" y="3497263"/>
          <p14:tracePt t="79909" x="6708775" y="3514725"/>
          <p14:tracePt t="79917" x="6708775" y="3533775"/>
          <p14:tracePt t="79924" x="6715125" y="3546475"/>
          <p14:tracePt t="79932" x="6715125" y="3576638"/>
          <p14:tracePt t="79940" x="6715125" y="3614738"/>
          <p14:tracePt t="79946" x="6715125" y="3632200"/>
          <p14:tracePt t="79954" x="6715125" y="3651250"/>
          <p14:tracePt t="79961" x="6715125" y="3670300"/>
          <p14:tracePt t="79969" x="6715125" y="3700463"/>
          <p14:tracePt t="79976" x="6715125" y="3706813"/>
          <p14:tracePt t="79984" x="6715125" y="3724275"/>
          <p14:tracePt t="79992" x="6715125" y="3736975"/>
          <p14:tracePt t="80007" x="6715125" y="3749675"/>
          <p14:tracePt t="80013" x="6715125" y="3762375"/>
          <p14:tracePt t="80021" x="6715125" y="3768725"/>
          <p14:tracePt t="80029" x="6715125" y="3775075"/>
          <p14:tracePt t="80036" x="6715125" y="3779838"/>
          <p14:tracePt t="80043" x="6715125" y="3786188"/>
          <p14:tracePt t="80051" x="6715125" y="3792538"/>
          <p14:tracePt t="80058" x="6708775" y="3798888"/>
          <p14:tracePt t="80066" x="6708775" y="3811588"/>
          <p14:tracePt t="80073" x="6708775" y="3817938"/>
          <p14:tracePt t="80081" x="6708775" y="3841750"/>
          <p14:tracePt t="80090" x="6708775" y="3854450"/>
          <p14:tracePt t="80097" x="6708775" y="3860800"/>
          <p14:tracePt t="80105" x="6708775" y="3879850"/>
          <p14:tracePt t="80112" x="6708775" y="3897313"/>
          <p14:tracePt t="80120" x="6708775" y="3910013"/>
          <p14:tracePt t="80127" x="6708775" y="3922713"/>
          <p14:tracePt t="80134" x="6708775" y="3946525"/>
          <p14:tracePt t="80143" x="6708775" y="3952875"/>
          <p14:tracePt t="80150" x="6708775" y="3978275"/>
          <p14:tracePt t="80158" x="6708775" y="4002088"/>
          <p14:tracePt t="80175" x="6702425" y="4027488"/>
          <p14:tracePt t="80179" x="6702425" y="4051300"/>
          <p14:tracePt t="80187" x="6702425" y="4070350"/>
          <p14:tracePt t="80194" x="6702425" y="4083050"/>
          <p14:tracePt t="80202" x="6702425" y="4095750"/>
          <p14:tracePt t="80210" x="6696075" y="4113213"/>
          <p14:tracePt t="80217" x="6696075" y="4125913"/>
          <p14:tracePt t="80226" x="6689725" y="4132263"/>
          <p14:tracePt t="80232" x="6683375" y="4144963"/>
          <p14:tracePt t="80241" x="6683375" y="4151313"/>
          <p14:tracePt t="80247" x="6677025" y="4162425"/>
          <p14:tracePt t="80255" x="6672263" y="4168775"/>
          <p14:tracePt t="80262" x="6672263" y="4187825"/>
          <p14:tracePt t="80270" x="6665913" y="4194175"/>
          <p14:tracePt t="80277" x="6665913" y="4205288"/>
          <p14:tracePt t="80285" x="6665913" y="4217988"/>
          <p14:tracePt t="80292" x="6665913" y="4224338"/>
          <p14:tracePt t="80299" x="6665913" y="4230688"/>
          <p14:tracePt t="80314" x="6665913" y="4237038"/>
          <p14:tracePt t="80323" x="6665913" y="4243388"/>
          <p14:tracePt t="80329" x="6665913" y="4249738"/>
          <p14:tracePt t="80344" x="6665913" y="4256088"/>
          <p14:tracePt t="80352" x="6665913" y="4260850"/>
          <p14:tracePt t="80360" x="6665913" y="4267200"/>
          <p14:tracePt t="80367" x="6665913" y="4273550"/>
          <p14:tracePt t="80376" x="6665913" y="4279900"/>
          <p14:tracePt t="80382" x="6665913" y="4292600"/>
          <p14:tracePt t="80390" x="6665913" y="4298950"/>
          <p14:tracePt t="80397" x="6665913" y="4305300"/>
          <p14:tracePt t="80406" x="6659563" y="4305300"/>
          <p14:tracePt t="80412" x="6659563" y="4311650"/>
          <p14:tracePt t="80419" x="6653213" y="4311650"/>
          <p14:tracePt t="80435" x="6653213" y="4316413"/>
          <p14:tracePt t="80443" x="6646863" y="4322763"/>
          <p14:tracePt t="80450" x="6634163" y="4329113"/>
          <p14:tracePt t="80458" x="6634163" y="4335463"/>
          <p14:tracePt t="80464" x="6616700" y="4341813"/>
          <p14:tracePt t="80472" x="6610350" y="4348163"/>
          <p14:tracePt t="80479" x="6591300" y="4360863"/>
          <p14:tracePt t="80494" x="6578600" y="4378325"/>
          <p14:tracePt t="80502" x="6554788" y="4378325"/>
          <p14:tracePt t="80510" x="6542088" y="4391025"/>
          <p14:tracePt t="80517" x="6529388" y="4391025"/>
          <p14:tracePt t="80524" x="6511925" y="4403725"/>
          <p14:tracePt t="80532" x="6499225" y="4410075"/>
          <p14:tracePt t="80540" x="6480175" y="4410075"/>
          <p14:tracePt t="80547" x="6456363" y="4421188"/>
          <p14:tracePt t="80555" x="6430963" y="4440238"/>
          <p14:tracePt t="80562" x="6418263" y="4440238"/>
          <p14:tracePt t="80570" x="6394450" y="4452938"/>
          <p14:tracePt t="80577" x="6369050" y="4459288"/>
          <p14:tracePt t="80584" x="6362700" y="4465638"/>
          <p14:tracePt t="80593" x="6338888" y="4476750"/>
          <p14:tracePt t="80600" x="6326188" y="4483100"/>
          <p14:tracePt t="80608" x="6313488" y="4489450"/>
          <p14:tracePt t="80614" x="6289675" y="4495800"/>
          <p14:tracePt t="80624" x="6270625" y="4495800"/>
          <p14:tracePt t="80629" x="6270625" y="4502150"/>
          <p14:tracePt t="80638" x="6251575" y="4502150"/>
          <p14:tracePt t="80644" x="6246813" y="4502150"/>
          <p14:tracePt t="80652" x="6240463" y="4502150"/>
          <p14:tracePt t="80682" x="6234113" y="4502150"/>
          <p14:tracePt t="80690" x="6227763" y="4502150"/>
          <p14:tracePt t="80697" x="6215063" y="4502150"/>
          <p14:tracePt t="80706" x="6208713" y="4502150"/>
          <p14:tracePt t="80712" x="6202363" y="4502150"/>
          <p14:tracePt t="80720" x="6184900" y="4502150"/>
          <p14:tracePt t="80735" x="6165850" y="4502150"/>
          <p14:tracePt t="80743" x="6153150" y="4502150"/>
          <p14:tracePt t="80750" x="6140450" y="4508500"/>
          <p14:tracePt t="80758" x="6135688" y="4508500"/>
          <p14:tracePt t="80764" x="6122988" y="4514850"/>
          <p14:tracePt t="80773" x="6116638" y="4514850"/>
          <p14:tracePt t="80779" x="6110288" y="4514850"/>
          <p14:tracePt t="80847" x="6110288" y="4502150"/>
          <p14:tracePt t="80862" x="6116638" y="4495800"/>
          <p14:tracePt t="80870" x="6116638" y="4489450"/>
          <p14:tracePt t="80878" x="6116638" y="4483100"/>
          <p14:tracePt t="80885" x="6122988" y="4476750"/>
          <p14:tracePt t="80900" x="6122988" y="4465638"/>
          <p14:tracePt t="80930" x="6129338" y="4459288"/>
          <p14:tracePt t="80944" x="6129338" y="4452938"/>
          <p14:tracePt t="80982" x="6129338" y="4446588"/>
          <p14:tracePt t="80997" x="6116638" y="4440238"/>
          <p14:tracePt t="81005" x="6110288" y="4433888"/>
          <p14:tracePt t="81012" x="6091238" y="4421188"/>
          <p14:tracePt t="81020" x="6073775" y="4416425"/>
          <p14:tracePt t="81027" x="6042025" y="4397375"/>
          <p14:tracePt t="81035" x="5999163" y="4384675"/>
          <p14:tracePt t="81043" x="5962650" y="4367213"/>
          <p14:tracePt t="81050" x="5937250" y="4367213"/>
          <p14:tracePt t="81058" x="5894388" y="4348163"/>
          <p14:tracePt t="81065" x="5864225" y="4341813"/>
          <p14:tracePt t="81074" x="5845175" y="4335463"/>
          <p14:tracePt t="81080" x="5795963" y="4329113"/>
          <p14:tracePt t="81087" x="5759450" y="4329113"/>
          <p14:tracePt t="81094" x="5734050" y="4322763"/>
          <p14:tracePt t="81103" x="5710238" y="4305300"/>
          <p14:tracePt t="81110" x="5654675" y="4286250"/>
          <p14:tracePt t="81117" x="5629275" y="4267200"/>
          <p14:tracePt t="81124" x="5629275" y="4260850"/>
          <p14:tracePt t="81132" x="5616575" y="4243388"/>
          <p14:tracePt t="81141" x="5592763" y="4194175"/>
          <p14:tracePt t="81147" x="5592763" y="4175125"/>
          <p14:tracePt t="81156" x="5561013" y="4106863"/>
          <p14:tracePt t="81163" x="5543550" y="4027488"/>
          <p14:tracePt t="81170" x="5537200" y="3990975"/>
          <p14:tracePt t="81178" x="5518150" y="3935413"/>
          <p14:tracePt t="81185" x="5500688" y="3873500"/>
          <p14:tracePt t="81192" x="5494338" y="3805238"/>
          <p14:tracePt t="81200" x="5494338" y="3786188"/>
          <p14:tracePt t="81207" x="5481638" y="3736975"/>
          <p14:tracePt t="81215" x="5475288" y="3713163"/>
          <p14:tracePt t="81224" x="5468938" y="3687763"/>
          <p14:tracePt t="81230" x="5462588" y="3663950"/>
          <p14:tracePt t="81238" x="5462588" y="3632200"/>
          <p14:tracePt t="81244" x="5456238" y="3625850"/>
          <p14:tracePt t="81252" x="5456238" y="3614738"/>
          <p14:tracePt t="81261" x="5449888" y="3589338"/>
          <p14:tracePt t="81268" x="5449888" y="3576638"/>
          <p14:tracePt t="81274" x="5449888" y="3559175"/>
          <p14:tracePt t="81282" x="5449888" y="3552825"/>
          <p14:tracePt t="81290" x="5449888" y="3546475"/>
          <p14:tracePt t="81297" x="5449888" y="3514725"/>
          <p14:tracePt t="81305" x="5449888" y="3490913"/>
          <p14:tracePt t="81312" x="5449888" y="3478213"/>
          <p14:tracePt t="81320" x="5449888" y="3465513"/>
          <p14:tracePt t="81328" x="5449888" y="3435350"/>
          <p14:tracePt t="81335" x="5449888" y="3416300"/>
          <p14:tracePt t="81342" x="5449888" y="3403600"/>
          <p14:tracePt t="81350" x="5449888" y="3386138"/>
          <p14:tracePt t="81358" x="5449888" y="3367088"/>
          <p14:tracePt t="81365" x="5449888" y="3354388"/>
          <p14:tracePt t="81374" x="5449888" y="3324225"/>
          <p14:tracePt t="81380" x="5449888" y="3305175"/>
          <p14:tracePt t="81388" x="5449888" y="3255963"/>
          <p14:tracePt t="81394" x="5449888" y="3219450"/>
          <p14:tracePt t="81403" x="5445125" y="3176588"/>
          <p14:tracePt t="81410" x="5432425" y="3151188"/>
          <p14:tracePt t="81417" x="5426075" y="3127375"/>
          <p14:tracePt t="81425" x="5413375" y="3108325"/>
          <p14:tracePt t="81432" x="5413375" y="3082925"/>
          <p14:tracePt t="81441" x="5407025" y="3071813"/>
          <p14:tracePt t="81447" x="5407025" y="3059113"/>
          <p14:tracePt t="81455" x="5400675" y="3046413"/>
          <p14:tracePt t="81462" x="5400675" y="3040063"/>
          <p14:tracePt t="81470" x="5400675" y="3033713"/>
          <p14:tracePt t="81477" x="5395913" y="3033713"/>
          <p14:tracePt t="81545" x="5389563" y="3027363"/>
          <p14:tracePt t="81552" x="5376863" y="3016250"/>
          <p14:tracePt t="81560" x="5364163" y="3009900"/>
          <p14:tracePt t="81567" x="5357813" y="3009900"/>
          <p14:tracePt t="81576" x="5351463" y="2997200"/>
          <p14:tracePt t="81582" x="5334000" y="2990850"/>
          <p14:tracePt t="81590" x="5321300" y="2984500"/>
          <p14:tracePt t="81597" x="5321300" y="2978150"/>
          <p14:tracePt t="81605" x="5308600" y="2973388"/>
          <p14:tracePt t="81612" x="5308600" y="2967038"/>
          <p14:tracePt t="81620" x="5295900" y="2960688"/>
          <p14:tracePt t="81627" x="5289550" y="2960688"/>
          <p14:tracePt t="81635" x="5289550" y="2954338"/>
          <p14:tracePt t="81642" x="5284788" y="2947988"/>
          <p14:tracePt t="81650" x="5278438" y="2947988"/>
          <p14:tracePt t="81657" x="5278438" y="2941638"/>
          <p14:tracePt t="81665" x="5272088" y="2941638"/>
          <p14:tracePt t="81674" x="5272088" y="2935288"/>
          <p14:tracePt t="81680" x="5265738" y="2928938"/>
          <p14:tracePt t="81694" x="5265738" y="2922588"/>
          <p14:tracePt t="81702" x="5259388" y="2922588"/>
          <p14:tracePt t="81710" x="5253038" y="2922588"/>
          <p14:tracePt t="84143" x="5253038" y="2935288"/>
          <p14:tracePt t="84148" x="5272088" y="2960688"/>
          <p14:tracePt t="84153" x="5289550" y="2973388"/>
          <p14:tracePt t="84161" x="5295900" y="2973388"/>
          <p14:tracePt t="84168" x="5308600" y="2984500"/>
          <p14:tracePt t="84176" x="5321300" y="2990850"/>
          <p14:tracePt t="84184" x="5334000" y="2997200"/>
          <p14:tracePt t="84192" x="5345113" y="2997200"/>
          <p14:tracePt t="84200" x="5357813" y="3009900"/>
          <p14:tracePt t="84207" x="5383213" y="3016250"/>
          <p14:tracePt t="84215" x="5383213" y="3022600"/>
          <p14:tracePt t="84222" x="5395913" y="3027363"/>
          <p14:tracePt t="84230" x="5407025" y="3033713"/>
          <p14:tracePt t="84238" x="5419725" y="3040063"/>
          <p14:tracePt t="84244" x="5449888" y="3052763"/>
          <p14:tracePt t="84254" x="5462588" y="3065463"/>
          <p14:tracePt t="84260" x="5475288" y="3071813"/>
          <p14:tracePt t="84267" x="5487988" y="3078163"/>
          <p14:tracePt t="84274" x="5518150" y="3082925"/>
          <p14:tracePt t="84282" x="5524500" y="3089275"/>
          <p14:tracePt t="84289" x="5543550" y="3101975"/>
          <p14:tracePt t="84297" x="5561013" y="3127375"/>
          <p14:tracePt t="84304" x="5586413" y="3133725"/>
          <p14:tracePt t="84312" x="5622925" y="3133725"/>
          <p14:tracePt t="84320" x="5635625" y="3144838"/>
          <p14:tracePt t="84327" x="5648325" y="3151188"/>
          <p14:tracePt t="84335" x="5654675" y="3157538"/>
          <p14:tracePt t="84342" x="5661025" y="3157538"/>
          <p14:tracePt t="84350" x="5684838" y="3170238"/>
          <p14:tracePt t="84357" x="5697538" y="3170238"/>
          <p14:tracePt t="84365" x="5710238" y="3170238"/>
          <p14:tracePt t="84372" x="5727700" y="3176588"/>
          <p14:tracePt t="84380" x="5740400" y="3176588"/>
          <p14:tracePt t="84387" x="5746750" y="3176588"/>
          <p14:tracePt t="84395" x="5753100" y="3176588"/>
          <p14:tracePt t="84403" x="5759450" y="3176588"/>
          <p14:tracePt t="84410" x="5770563" y="3176588"/>
          <p14:tracePt t="84433" x="5776913" y="3176588"/>
          <p14:tracePt t="84583" x="5783263" y="3176588"/>
          <p14:tracePt t="84620" x="5789613" y="3176588"/>
          <p14:tracePt t="84642" x="5789613" y="3170238"/>
          <p14:tracePt t="84657" x="5795963" y="3170238"/>
          <p14:tracePt t="84725" x="5795963" y="3163888"/>
          <p14:tracePt t="84748" x="5795963" y="3157538"/>
          <p14:tracePt t="84754" x="5802313" y="3151188"/>
          <p14:tracePt t="84762" x="5802313" y="3144838"/>
          <p14:tracePt t="84770" x="5808663" y="3144838"/>
          <p14:tracePt t="84777" x="5808663" y="3138488"/>
          <p14:tracePt t="84785" x="5815013" y="3133725"/>
          <p14:tracePt t="84801" x="5821363" y="3133725"/>
          <p14:tracePt t="84807" x="5821363" y="3127375"/>
          <p14:tracePt t="84815" x="5826125" y="3127375"/>
          <p14:tracePt t="84822" x="5832475" y="3121025"/>
          <p14:tracePt t="84830" x="5832475" y="3114675"/>
          <p14:tracePt t="84845" x="5838825" y="3108325"/>
          <p14:tracePt t="84854" x="5845175" y="3108325"/>
          <p14:tracePt t="84919" x="5845175" y="3101975"/>
          <p14:tracePt t="84926" x="5851525" y="3101975"/>
          <p14:tracePt t="84949" x="5857875" y="3101975"/>
          <p14:tracePt t="84956" x="5864225" y="3095625"/>
          <p14:tracePt t="84964" x="5864225" y="3089275"/>
          <p14:tracePt t="84980" x="5870575" y="3089275"/>
          <p14:tracePt t="85003" x="5870575" y="3082925"/>
          <p14:tracePt t="91916" x="5900738" y="3095625"/>
          <p14:tracePt t="91920" x="5969000" y="3114675"/>
          <p14:tracePt t="91925" x="6042025" y="3121025"/>
          <p14:tracePt t="91933" x="6054725" y="3121025"/>
          <p14:tracePt t="91940" x="6073775" y="3121025"/>
          <p14:tracePt t="91948" x="6091238" y="3121025"/>
          <p14:tracePt t="91957" x="6116638" y="3121025"/>
          <p14:tracePt t="91971" x="6129338" y="3121025"/>
          <p14:tracePt t="91978" x="6153150" y="3114675"/>
          <p14:tracePt t="91993" x="6159500" y="3114675"/>
          <p14:tracePt t="92008" x="6165850" y="3114675"/>
          <p14:tracePt t="92016" x="6172200" y="3108325"/>
          <p14:tracePt t="92023" x="6178550" y="3108325"/>
          <p14:tracePt t="92031" x="6184900" y="3108325"/>
          <p14:tracePt t="92039" x="6191250" y="3108325"/>
          <p14:tracePt t="92068" x="6196013" y="3108325"/>
          <p14:tracePt t="92143" x="6202363" y="3108325"/>
          <p14:tracePt t="92151" x="6202363" y="3101975"/>
          <p14:tracePt t="92158" x="6202363" y="3095625"/>
          <p14:tracePt t="92166" x="6208713" y="3095625"/>
          <p14:tracePt t="92174" x="6208713" y="3089275"/>
          <p14:tracePt t="92953" x="6208713" y="3095625"/>
          <p14:tracePt t="92983" x="6208713" y="3101975"/>
          <p14:tracePt t="93013" x="6215063" y="3101975"/>
          <p14:tracePt t="93035" x="6215063" y="3108325"/>
          <p14:tracePt t="93044" x="6221413" y="3108325"/>
          <p14:tracePt t="93050" x="6227763" y="3108325"/>
          <p14:tracePt t="93066" x="6234113" y="3108325"/>
          <p14:tracePt t="93073" x="6240463" y="3108325"/>
          <p14:tracePt t="93080" x="6246813" y="3108325"/>
          <p14:tracePt t="93088" x="6264275" y="3108325"/>
          <p14:tracePt t="93096" x="6283325" y="3108325"/>
          <p14:tracePt t="93103" x="6296025" y="3108325"/>
          <p14:tracePt t="93111" x="6313488" y="3108325"/>
          <p14:tracePt t="93118" x="6326188" y="3108325"/>
          <p14:tracePt t="93126" x="6332538" y="3108325"/>
          <p14:tracePt t="93133" x="6345238" y="3108325"/>
          <p14:tracePt t="93141" x="6356350" y="3108325"/>
          <p14:tracePt t="93170" x="6362700" y="3101975"/>
          <p14:tracePt t="93177" x="6388100" y="3101975"/>
          <p14:tracePt t="93194" x="6394450" y="3095625"/>
          <p14:tracePt t="93200" x="6400800" y="3095625"/>
          <p14:tracePt t="93208" x="6405563" y="3089275"/>
          <p14:tracePt t="93216" x="6411913" y="3089275"/>
          <p14:tracePt t="93230" x="6411913" y="3082925"/>
          <p14:tracePt t="93246" x="6411913" y="3078163"/>
          <p14:tracePt t="93253" x="6418263" y="3078163"/>
          <p14:tracePt t="93268" x="6418263" y="3071813"/>
          <p14:tracePt t="93291" x="6424613" y="3065463"/>
          <p14:tracePt t="93298" x="6424613" y="3059113"/>
          <p14:tracePt t="93328" x="6424613" y="3052763"/>
          <p14:tracePt t="93358" x="6424613" y="3046413"/>
          <p14:tracePt t="102919" x="6486525" y="3046413"/>
          <p14:tracePt t="102919" x="6505575" y="3046413"/>
          <p14:tracePt t="102922" x="6578600" y="3033713"/>
          <p14:tracePt t="102928" x="6653213" y="3016250"/>
          <p14:tracePt t="102935" x="6659563" y="3003550"/>
          <p14:tracePt t="102943" x="6672263" y="2997200"/>
          <p14:tracePt t="102950" x="6696075" y="2978150"/>
          <p14:tracePt t="102958" x="6708775" y="2954338"/>
          <p14:tracePt t="102966" x="6732588" y="2922588"/>
          <p14:tracePt t="102973" x="6738938" y="2911475"/>
          <p14:tracePt t="102980" x="6751638" y="2879725"/>
          <p14:tracePt t="102988" x="6777038" y="2849563"/>
          <p14:tracePt t="102996" x="6781800" y="2836863"/>
          <p14:tracePt t="103004" x="6794500" y="2824163"/>
          <p14:tracePt t="103011" x="6819900" y="2806700"/>
          <p14:tracePt t="103020" x="6819900" y="2794000"/>
          <p14:tracePt t="103026" x="6831013" y="2781300"/>
          <p14:tracePt t="103034" x="6831013" y="2768600"/>
          <p14:tracePt t="103041" x="6837363" y="2762250"/>
          <p14:tracePt t="103049" x="6837363" y="2757488"/>
          <p14:tracePt t="103057" x="6837363" y="2751138"/>
          <p14:tracePt t="103072" x="6843713" y="2744788"/>
          <p14:tracePt t="103192" x="6837363" y="2738438"/>
          <p14:tracePt t="103200" x="6831013" y="2738438"/>
          <p14:tracePt t="103236" x="6826250" y="2738438"/>
          <p14:tracePt t="103244" x="6819900" y="2738438"/>
          <p14:tracePt t="103253" x="6819900" y="2732088"/>
          <p14:tracePt t="103259" x="6813550" y="2725738"/>
          <p14:tracePt t="103267" x="6807200" y="2719388"/>
          <p14:tracePt t="103274" x="6800850" y="2706688"/>
          <p14:tracePt t="103282" x="6788150" y="2706688"/>
          <p14:tracePt t="103289" x="6764338" y="2701925"/>
          <p14:tracePt t="103297" x="6757988" y="2695575"/>
          <p14:tracePt t="103304" x="6732588" y="2689225"/>
          <p14:tracePt t="103311" x="6721475" y="2682875"/>
          <p14:tracePt t="103320" x="6702425" y="2676525"/>
          <p14:tracePt t="103326" x="6683375" y="2670175"/>
          <p14:tracePt t="103334" x="6665913" y="2663825"/>
          <p14:tracePt t="103341" x="6634163" y="2663825"/>
          <p14:tracePt t="103349" x="6621463" y="2657475"/>
          <p14:tracePt t="103356" x="6604000" y="2646363"/>
          <p14:tracePt t="103364" x="6591300" y="2646363"/>
          <p14:tracePt t="103372" x="6578600" y="2640013"/>
          <p14:tracePt t="103380" x="6565900" y="2633663"/>
          <p14:tracePt t="103387" x="6561138" y="2633663"/>
          <p14:tracePt t="103394" x="6554788" y="2633663"/>
          <p14:tracePt t="103405" x="6548438" y="2627313"/>
          <p14:tracePt t="103409" x="6535738" y="2614613"/>
          <p14:tracePt t="103417" x="6529388" y="2614613"/>
          <p14:tracePt t="103424" x="6529388" y="2608263"/>
          <p14:tracePt t="103432" x="6516688" y="2601913"/>
          <p14:tracePt t="103439" x="6505575" y="2590800"/>
          <p14:tracePt t="103447" x="6499225" y="2578100"/>
          <p14:tracePt t="103454" x="6486525" y="2565400"/>
          <p14:tracePt t="103462" x="6473825" y="2559050"/>
          <p14:tracePt t="103470" x="6467475" y="2552700"/>
          <p14:tracePt t="103476" x="6456363" y="2541588"/>
          <p14:tracePt t="103484" x="6443663" y="2535238"/>
          <p14:tracePt t="103491" x="6437313" y="2528888"/>
          <p14:tracePt t="103500" x="6430963" y="2522538"/>
          <p14:tracePt t="103507" x="6430963" y="2516188"/>
          <p14:tracePt t="103514" x="6424613" y="2509838"/>
          <p14:tracePt t="103523" x="6418263" y="2503488"/>
          <p14:tracePt t="103537" x="6418263" y="2497138"/>
          <p14:tracePt t="103544" x="6411913" y="2490788"/>
          <p14:tracePt t="103553" x="6411913" y="2479675"/>
          <p14:tracePt t="103559" x="6405563" y="2473325"/>
          <p14:tracePt t="103567" x="6400800" y="2460625"/>
          <p14:tracePt t="103574" x="6394450" y="2441575"/>
          <p14:tracePt t="103582" x="6381750" y="2430463"/>
          <p14:tracePt t="103590" x="6375400" y="2424113"/>
          <p14:tracePt t="103596" x="6375400" y="2411413"/>
          <p14:tracePt t="103604" x="6369050" y="2398713"/>
          <p14:tracePt t="103611" x="6362700" y="2386013"/>
          <p14:tracePt t="103620" x="6356350" y="2374900"/>
          <p14:tracePt t="103626" x="6356350" y="2368550"/>
          <p14:tracePt t="103634" x="6356350" y="2355850"/>
          <p14:tracePt t="103641" x="6351588" y="2343150"/>
          <p14:tracePt t="103656" x="6351588" y="2336800"/>
          <p14:tracePt t="103664" x="6351588" y="2319338"/>
          <p14:tracePt t="103672" x="6351588" y="2306638"/>
          <p14:tracePt t="103679" x="6351588" y="2293938"/>
          <p14:tracePt t="103687" x="6345238" y="2281238"/>
          <p14:tracePt t="103694" x="6338888" y="2263775"/>
          <p14:tracePt t="103703" x="6338888" y="2257425"/>
          <p14:tracePt t="103709" x="6332538" y="2244725"/>
          <p14:tracePt t="103717" x="6332538" y="2232025"/>
          <p14:tracePt t="103724" x="6332538" y="2225675"/>
          <p14:tracePt t="103732" x="6332538" y="2220913"/>
          <p14:tracePt t="103739" x="6332538" y="2214563"/>
          <p14:tracePt t="103769" x="6332538" y="2201863"/>
          <p14:tracePt t="103776" x="6332538" y="2195513"/>
          <p14:tracePt t="103784" x="6345238" y="2159000"/>
          <p14:tracePt t="103791" x="6351588" y="2146300"/>
          <p14:tracePt t="103799" x="6362700" y="2133600"/>
          <p14:tracePt t="103807" x="6381750" y="2120900"/>
          <p14:tracePt t="103814" x="6388100" y="2103438"/>
          <p14:tracePt t="103823" x="6400800" y="2078038"/>
          <p14:tracePt t="103829" x="6405563" y="2065338"/>
          <p14:tracePt t="103837" x="6411913" y="2047875"/>
          <p14:tracePt t="103844" x="6424613" y="2035175"/>
          <p14:tracePt t="103853" x="6424613" y="2028825"/>
          <p14:tracePt t="103859" x="6437313" y="2016125"/>
          <p14:tracePt t="103867" x="6450013" y="2005013"/>
          <p14:tracePt t="103874" x="6450013" y="1998663"/>
          <p14:tracePt t="103881" x="6456363" y="1985963"/>
          <p14:tracePt t="103897" x="6461125" y="1979613"/>
          <p14:tracePt t="103904" x="6467475" y="1973263"/>
          <p14:tracePt t="103922" x="6473825" y="1966913"/>
          <p14:tracePt t="103926" x="6480175" y="1960563"/>
          <p14:tracePt t="103934" x="6480175" y="1955800"/>
          <p14:tracePt t="103941" x="6492875" y="1949450"/>
          <p14:tracePt t="103949" x="6499225" y="1943100"/>
          <p14:tracePt t="103957" x="6516688" y="1943100"/>
          <p14:tracePt t="103964" x="6535738" y="1936750"/>
          <p14:tracePt t="103973" x="6548438" y="1936750"/>
          <p14:tracePt t="103979" x="6572250" y="1930400"/>
          <p14:tracePt t="103987" x="6597650" y="1917700"/>
          <p14:tracePt t="103994" x="6610350" y="1917700"/>
          <p14:tracePt t="104003" x="6634163" y="1911350"/>
          <p14:tracePt t="104009" x="6653213" y="1900238"/>
          <p14:tracePt t="104017" x="6659563" y="1900238"/>
          <p14:tracePt t="104024" x="6677025" y="1900238"/>
          <p14:tracePt t="104040" x="6708775" y="1887538"/>
          <p14:tracePt t="104046" x="6721475" y="1887538"/>
          <p14:tracePt t="104055" x="6732588" y="1887538"/>
          <p14:tracePt t="104062" x="6751638" y="1887538"/>
          <p14:tracePt t="104070" x="6757988" y="1887538"/>
          <p14:tracePt t="104076" x="6770688" y="1887538"/>
          <p14:tracePt t="104084" x="6788150" y="1887538"/>
          <p14:tracePt t="104091" x="6794500" y="1887538"/>
          <p14:tracePt t="104099" x="6807200" y="1887538"/>
          <p14:tracePt t="104107" x="6813550" y="1887538"/>
          <p14:tracePt t="104114" x="6819900" y="1887538"/>
          <p14:tracePt t="104122" x="6831013" y="1893888"/>
          <p14:tracePt t="104129" x="6850063" y="1900238"/>
          <p14:tracePt t="104137" x="6856413" y="1900238"/>
          <p14:tracePt t="104144" x="6875463" y="1911350"/>
          <p14:tracePt t="104153" x="6886575" y="1917700"/>
          <p14:tracePt t="104159" x="6892925" y="1924050"/>
          <p14:tracePt t="104167" x="6905625" y="1936750"/>
          <p14:tracePt t="104174" x="6918325" y="1949450"/>
          <p14:tracePt t="104182" x="6942138" y="1955800"/>
          <p14:tracePt t="104190" x="6942138" y="1960563"/>
          <p14:tracePt t="104197" x="6954838" y="1973263"/>
          <p14:tracePt t="104204" x="6973888" y="1998663"/>
          <p14:tracePt t="104212" x="6986588" y="2005013"/>
          <p14:tracePt t="104220" x="6997700" y="2016125"/>
          <p14:tracePt t="104226" x="7004050" y="2028825"/>
          <p14:tracePt t="104234" x="7010400" y="2035175"/>
          <p14:tracePt t="104241" x="7016750" y="2041525"/>
          <p14:tracePt t="104249" x="7023100" y="2060575"/>
          <p14:tracePt t="104264" x="7029450" y="2071688"/>
          <p14:tracePt t="104273" x="7035800" y="2084388"/>
          <p14:tracePt t="104279" x="7053263" y="2109788"/>
          <p14:tracePt t="104287" x="7053263" y="2116138"/>
          <p14:tracePt t="104294" x="7059613" y="2120900"/>
          <p14:tracePt t="104304" x="7065963" y="2133600"/>
          <p14:tracePt t="104309" x="7065963" y="2139950"/>
          <p14:tracePt t="104316" x="7072313" y="2152650"/>
          <p14:tracePt t="104324" x="7072313" y="2165350"/>
          <p14:tracePt t="104331" x="7078663" y="2176463"/>
          <p14:tracePt t="104340" x="7078663" y="2195513"/>
          <p14:tracePt t="104347" x="7091363" y="2220913"/>
          <p14:tracePt t="104362" x="7097713" y="2232025"/>
          <p14:tracePt t="104370" x="7102475" y="2244725"/>
          <p14:tracePt t="104376" x="7121525" y="2270125"/>
          <p14:tracePt t="104384" x="7121525" y="2276475"/>
          <p14:tracePt t="104391" x="7134225" y="2287588"/>
          <p14:tracePt t="104406" x="7134225" y="2293938"/>
          <p14:tracePt t="104414" x="7134225" y="2300288"/>
          <p14:tracePt t="104422" x="7134225" y="2306638"/>
          <p14:tracePt t="104429" x="7134225" y="2312988"/>
          <p14:tracePt t="104437" x="7134225" y="2319338"/>
          <p14:tracePt t="104444" x="7134225" y="2336800"/>
          <p14:tracePt t="104459" x="7134225" y="2362200"/>
          <p14:tracePt t="104466" x="7127875" y="2392363"/>
          <p14:tracePt t="104474" x="7127875" y="2405063"/>
          <p14:tracePt t="104482" x="7115175" y="2441575"/>
          <p14:tracePt t="104489" x="7108825" y="2466975"/>
          <p14:tracePt t="104497" x="7108825" y="2490788"/>
          <p14:tracePt t="104504" x="7108825" y="2497138"/>
          <p14:tracePt t="104512" x="7102475" y="2516188"/>
          <p14:tracePt t="104520" x="7085013" y="2552700"/>
          <p14:tracePt t="104526" x="7085013" y="2559050"/>
          <p14:tracePt t="104535" x="7078663" y="2571750"/>
          <p14:tracePt t="104541" x="7072313" y="2578100"/>
          <p14:tracePt t="104549" x="7072313" y="2584450"/>
          <p14:tracePt t="104556" x="7065963" y="2590800"/>
          <p14:tracePt t="104564" x="7053263" y="2597150"/>
          <p14:tracePt t="104572" x="7053263" y="2601913"/>
          <p14:tracePt t="104579" x="7046913" y="2608263"/>
          <p14:tracePt t="104587" x="7035800" y="2614613"/>
          <p14:tracePt t="104594" x="7029450" y="2620963"/>
          <p14:tracePt t="104603" x="7016750" y="2627313"/>
          <p14:tracePt t="104609" x="6997700" y="2633663"/>
          <p14:tracePt t="104617" x="6973888" y="2646363"/>
          <p14:tracePt t="104624" x="6961188" y="2646363"/>
          <p14:tracePt t="104632" x="6942138" y="2663825"/>
          <p14:tracePt t="104640" x="6931025" y="2663825"/>
          <p14:tracePt t="104647" x="6918325" y="2670175"/>
          <p14:tracePt t="104655" x="6886575" y="2676525"/>
          <p14:tracePt t="104662" x="6869113" y="2682875"/>
          <p14:tracePt t="104670" x="6856413" y="2682875"/>
          <p14:tracePt t="104677" x="6837363" y="2695575"/>
          <p14:tracePt t="104684" x="6807200" y="2701925"/>
          <p14:tracePt t="104691" x="6794500" y="2701925"/>
          <p14:tracePt t="104699" x="6777038" y="2706688"/>
          <p14:tracePt t="104706" x="6745288" y="2706688"/>
          <p14:tracePt t="104714" x="6732588" y="2713038"/>
          <p14:tracePt t="104723" x="6721475" y="2713038"/>
          <p14:tracePt t="104729" x="6715125" y="2713038"/>
          <p14:tracePt t="104737" x="6708775" y="2713038"/>
          <p14:tracePt t="104744" x="6702425" y="2713038"/>
          <p14:tracePt t="104753" x="6696075" y="2713038"/>
          <p14:tracePt t="104759" x="6677025" y="2713038"/>
          <p14:tracePt t="104767" x="6665913" y="2713038"/>
          <p14:tracePt t="104774" x="6640513" y="2713038"/>
          <p14:tracePt t="104781" x="6616700" y="2706688"/>
          <p14:tracePt t="104789" x="6604000" y="2701925"/>
          <p14:tracePt t="104796" x="6578600" y="2701925"/>
          <p14:tracePt t="104805" x="6561138" y="2695575"/>
          <p14:tracePt t="104812" x="6554788" y="2695575"/>
          <p14:tracePt t="104820" x="6542088" y="2695575"/>
          <p14:tracePt t="104826" x="6523038" y="2689225"/>
          <p14:tracePt t="104836" x="6511925" y="2682875"/>
          <p14:tracePt t="104841" x="6505575" y="2682875"/>
          <p14:tracePt t="104849" x="6499225" y="2682875"/>
          <p14:tracePt t="104856" x="6492875" y="2682875"/>
          <p14:tracePt t="104864" x="6486525" y="2676525"/>
          <p14:tracePt t="104872" x="6486525" y="2670175"/>
          <p14:tracePt t="104886" x="6480175" y="2670175"/>
          <p14:tracePt t="104894" x="6480175" y="2663825"/>
          <p14:tracePt t="104903" x="6473825" y="2657475"/>
          <p14:tracePt t="104909" x="6473825" y="2652713"/>
          <p14:tracePt t="104922" x="6467475" y="2640013"/>
          <p14:tracePt t="104924" x="6467475" y="2627313"/>
          <p14:tracePt t="104932" x="6467475" y="2620963"/>
          <p14:tracePt t="104940" x="6467475" y="2601913"/>
          <p14:tracePt t="104947" x="6456363" y="2584450"/>
          <p14:tracePt t="104955" x="6456363" y="2565400"/>
          <p14:tracePt t="104962" x="6456363" y="2552700"/>
          <p14:tracePt t="104969" x="6450013" y="2541588"/>
          <p14:tracePt t="104976" x="6443663" y="2522538"/>
          <p14:tracePt t="104984" x="6443663" y="2509838"/>
          <p14:tracePt t="104991" x="6437313" y="2497138"/>
          <p14:tracePt t="104999" x="6437313" y="2486025"/>
          <p14:tracePt t="105006" x="6437313" y="2479675"/>
          <p14:tracePt t="105014" x="6437313" y="2466975"/>
          <p14:tracePt t="105023" x="6437313" y="2454275"/>
          <p14:tracePt t="105029" x="6437313" y="2447925"/>
          <p14:tracePt t="105036" x="6437313" y="2441575"/>
          <p14:tracePt t="105044" x="6437313" y="2417763"/>
          <p14:tracePt t="105053" x="6437313" y="2398713"/>
          <p14:tracePt t="105059" x="6437313" y="2386013"/>
          <p14:tracePt t="105067" x="6437313" y="2374900"/>
          <p14:tracePt t="105074" x="6443663" y="2355850"/>
          <p14:tracePt t="105082" x="6443663" y="2343150"/>
          <p14:tracePt t="105089" x="6456363" y="2325688"/>
          <p14:tracePt t="105097" x="6461125" y="2300288"/>
          <p14:tracePt t="105105" x="6461125" y="2293938"/>
          <p14:tracePt t="105111" x="6467475" y="2281238"/>
          <p14:tracePt t="105120" x="6467475" y="2270125"/>
          <p14:tracePt t="105126" x="6467475" y="2263775"/>
          <p14:tracePt t="105134" x="6473825" y="2251075"/>
          <p14:tracePt t="105141" x="6492875" y="2232025"/>
          <p14:tracePt t="105157" x="6499225" y="2214563"/>
          <p14:tracePt t="105164" x="6505575" y="2201863"/>
          <p14:tracePt t="105173" x="6523038" y="2189163"/>
          <p14:tracePt t="105179" x="6523038" y="2182813"/>
          <p14:tracePt t="105187" x="6548438" y="2165350"/>
          <p14:tracePt t="105194" x="6561138" y="2152650"/>
          <p14:tracePt t="105203" x="6561138" y="2146300"/>
          <p14:tracePt t="105209" x="6572250" y="2133600"/>
          <p14:tracePt t="105216" x="6591300" y="2120900"/>
          <p14:tracePt t="105224" x="6604000" y="2103438"/>
          <p14:tracePt t="105231" x="6610350" y="2103438"/>
          <p14:tracePt t="105239" x="6627813" y="2090738"/>
          <p14:tracePt t="105247" x="6640513" y="2084388"/>
          <p14:tracePt t="105255" x="6672263" y="2071688"/>
          <p14:tracePt t="105262" x="6689725" y="2071688"/>
          <p14:tracePt t="105270" x="6696075" y="2071688"/>
          <p14:tracePt t="105276" x="6702425" y="2071688"/>
          <p14:tracePt t="105284" x="6726238" y="2071688"/>
          <p14:tracePt t="105291" x="6745288" y="2078038"/>
          <p14:tracePt t="105299" x="6757988" y="2078038"/>
          <p14:tracePt t="105306" x="6777038" y="2084388"/>
          <p14:tracePt t="105314" x="6788150" y="2090738"/>
          <p14:tracePt t="105322" x="6800850" y="2090738"/>
          <p14:tracePt t="105329" x="6813550" y="2097088"/>
          <p14:tracePt t="105337" x="6826250" y="2097088"/>
          <p14:tracePt t="105344" x="6831013" y="2097088"/>
          <p14:tracePt t="105353" x="6843713" y="2103438"/>
          <p14:tracePt t="105359" x="6856413" y="2103438"/>
          <p14:tracePt t="105367" x="6862763" y="2103438"/>
          <p14:tracePt t="105374" x="6869113" y="2109788"/>
          <p14:tracePt t="105382" x="6875463" y="2109788"/>
          <p14:tracePt t="105389" x="6886575" y="2116138"/>
          <p14:tracePt t="105396" x="6892925" y="2116138"/>
          <p14:tracePt t="105405" x="6905625" y="2116138"/>
          <p14:tracePt t="105411" x="6911975" y="2120900"/>
          <p14:tracePt t="105420" x="6924675" y="2120900"/>
          <p14:tracePt t="105426" x="6931025" y="2133600"/>
          <p14:tracePt t="105434" x="6942138" y="2139950"/>
          <p14:tracePt t="105441" x="6942138" y="2146300"/>
          <p14:tracePt t="105449" x="6954838" y="2159000"/>
          <p14:tracePt t="105456" x="6954838" y="2165350"/>
          <p14:tracePt t="105464" x="6954838" y="2170113"/>
          <p14:tracePt t="105472" x="6961188" y="2182813"/>
          <p14:tracePt t="105479" x="6967538" y="2195513"/>
          <p14:tracePt t="105486" x="6980238" y="2201863"/>
          <p14:tracePt t="105494" x="6986588" y="2208213"/>
          <p14:tracePt t="105502" x="6991350" y="2220913"/>
          <p14:tracePt t="105509" x="6997700" y="2220913"/>
          <p14:tracePt t="105517" x="7004050" y="2225675"/>
          <p14:tracePt t="105524" x="7010400" y="2232025"/>
          <p14:tracePt t="105532" x="7016750" y="2244725"/>
          <p14:tracePt t="105539" x="7023100" y="2244725"/>
          <p14:tracePt t="105547" x="7029450" y="2257425"/>
          <p14:tracePt t="105555" x="7035800" y="2270125"/>
          <p14:tracePt t="105562" x="7035800" y="2276475"/>
          <p14:tracePt t="105570" x="7042150" y="2281238"/>
          <p14:tracePt t="105576" x="7046913" y="2300288"/>
          <p14:tracePt t="105586" x="7053263" y="2300288"/>
          <p14:tracePt t="105591" x="7053263" y="2312988"/>
          <p14:tracePt t="105599" x="7059613" y="2325688"/>
          <p14:tracePt t="105606" x="7065963" y="2349500"/>
          <p14:tracePt t="105622" x="7065963" y="2368550"/>
          <p14:tracePt t="105629" x="7065963" y="2392363"/>
          <p14:tracePt t="105644" x="7072313" y="2405063"/>
          <p14:tracePt t="105653" x="7072313" y="2424113"/>
          <p14:tracePt t="105659" x="7072313" y="2430463"/>
          <p14:tracePt t="105667" x="7072313" y="2447925"/>
          <p14:tracePt t="105674" x="7072313" y="2466975"/>
          <p14:tracePt t="105682" x="7072313" y="2473325"/>
          <p14:tracePt t="105689" x="7065963" y="2490788"/>
          <p14:tracePt t="105697" x="7059613" y="2509838"/>
          <p14:tracePt t="105705" x="7053263" y="2535238"/>
          <p14:tracePt t="105712" x="7046913" y="2541588"/>
          <p14:tracePt t="105720" x="7042150" y="2559050"/>
          <p14:tracePt t="105727" x="7029450" y="2578100"/>
          <p14:tracePt t="105734" x="7023100" y="2584450"/>
          <p14:tracePt t="105741" x="7016750" y="2597150"/>
          <p14:tracePt t="105750" x="7004050" y="2608263"/>
          <p14:tracePt t="105757" x="6997700" y="2608263"/>
          <p14:tracePt t="105764" x="6986588" y="2614613"/>
          <p14:tracePt t="105773" x="6973888" y="2627313"/>
          <p14:tracePt t="105779" x="6967538" y="2627313"/>
          <p14:tracePt t="105787" x="6967538" y="2633663"/>
          <p14:tracePt t="105794" x="6954838" y="2640013"/>
          <p14:tracePt t="105803" x="6942138" y="2652713"/>
          <p14:tracePt t="105809" x="6937375" y="2657475"/>
          <p14:tracePt t="105817" x="6924675" y="2663825"/>
          <p14:tracePt t="105824" x="6911975" y="2676525"/>
          <p14:tracePt t="105832" x="6899275" y="2682875"/>
          <p14:tracePt t="105839" x="6892925" y="2695575"/>
          <p14:tracePt t="105847" x="6869113" y="2706688"/>
          <p14:tracePt t="105855" x="6862763" y="2713038"/>
          <p14:tracePt t="105862" x="6856413" y="2719388"/>
          <p14:tracePt t="105870" x="6850063" y="2732088"/>
          <p14:tracePt t="105876" x="6843713" y="2732088"/>
          <p14:tracePt t="105884" x="6837363" y="2738438"/>
          <p14:tracePt t="105891" x="6831013" y="2738438"/>
          <p14:tracePt t="105899" x="6826250" y="2738438"/>
          <p14:tracePt t="105906" x="6819900" y="2738438"/>
          <p14:tracePt t="105914" x="6813550" y="2744788"/>
          <p14:tracePt t="105942" x="6800850" y="2744788"/>
          <p14:tracePt t="105944" x="6781800" y="2744788"/>
          <p14:tracePt t="105953" x="6770688" y="2744788"/>
          <p14:tracePt t="105959" x="6764338" y="2744788"/>
          <p14:tracePt t="105967" x="6745288" y="2751138"/>
          <p14:tracePt t="105974" x="6732588" y="2751138"/>
          <p14:tracePt t="105982" x="6715125" y="2751138"/>
          <p14:tracePt t="105989" x="6702425" y="2751138"/>
          <p14:tracePt t="105997" x="6689725" y="2751138"/>
          <p14:tracePt t="106004" x="6677025" y="2751138"/>
          <p14:tracePt t="106012" x="6659563" y="2751138"/>
          <p14:tracePt t="106020" x="6640513" y="2751138"/>
          <p14:tracePt t="106026" x="6627813" y="2751138"/>
          <p14:tracePt t="106035" x="6616700" y="2751138"/>
          <p14:tracePt t="106041" x="6591300" y="2751138"/>
          <p14:tracePt t="106049" x="6584950" y="2744788"/>
          <p14:tracePt t="106056" x="6565900" y="2744788"/>
          <p14:tracePt t="106064" x="6548438" y="2744788"/>
          <p14:tracePt t="106073" x="6542088" y="2738438"/>
          <p14:tracePt t="106079" x="6535738" y="2738438"/>
          <p14:tracePt t="106086" x="6523038" y="2738438"/>
          <p14:tracePt t="106094" x="6516688" y="2738438"/>
          <p14:tracePt t="106102" x="6511925" y="2732088"/>
          <p14:tracePt t="106109" x="6499225" y="2725738"/>
          <p14:tracePt t="106117" x="6486525" y="2713038"/>
          <p14:tracePt t="106124" x="6480175" y="2706688"/>
          <p14:tracePt t="106132" x="6473825" y="2695575"/>
          <p14:tracePt t="106140" x="6461125" y="2689225"/>
          <p14:tracePt t="106147" x="6461125" y="2682875"/>
          <p14:tracePt t="106156" x="6450013" y="2670175"/>
          <p14:tracePt t="106162" x="6443663" y="2657475"/>
          <p14:tracePt t="106170" x="6437313" y="2652713"/>
          <p14:tracePt t="106176" x="6430963" y="2640013"/>
          <p14:tracePt t="106186" x="6424613" y="2627313"/>
          <p14:tracePt t="106191" x="6424613" y="2614613"/>
          <p14:tracePt t="106199" x="6424613" y="2601913"/>
          <p14:tracePt t="106206" x="6418263" y="2584450"/>
          <p14:tracePt t="106214" x="6405563" y="2546350"/>
          <p14:tracePt t="106222" x="6400800" y="2535238"/>
          <p14:tracePt t="106229" x="6394450" y="2516188"/>
          <p14:tracePt t="106236" x="6388100" y="2490788"/>
          <p14:tracePt t="106244" x="6388100" y="2479675"/>
          <p14:tracePt t="106252" x="6381750" y="2460625"/>
          <p14:tracePt t="106259" x="6375400" y="2441575"/>
          <p14:tracePt t="106267" x="6375400" y="2436813"/>
          <p14:tracePt t="106274" x="6375400" y="2424113"/>
          <p14:tracePt t="106282" x="6375400" y="2405063"/>
          <p14:tracePt t="106289" x="6375400" y="2392363"/>
          <p14:tracePt t="106297" x="6375400" y="2386013"/>
          <p14:tracePt t="106304" x="6375400" y="2368550"/>
          <p14:tracePt t="106312" x="6375400" y="2343150"/>
          <p14:tracePt t="106320" x="6375400" y="2330450"/>
          <p14:tracePt t="106326" x="6375400" y="2312988"/>
          <p14:tracePt t="106336" x="6375400" y="2281238"/>
          <p14:tracePt t="106341" x="6381750" y="2270125"/>
          <p14:tracePt t="106349" x="6388100" y="2257425"/>
          <p14:tracePt t="106356" x="6394450" y="2238375"/>
          <p14:tracePt t="106364" x="6400800" y="2225675"/>
          <p14:tracePt t="106372" x="6405563" y="2214563"/>
          <p14:tracePt t="106379" x="6411913" y="2189163"/>
          <p14:tracePt t="106386" x="6418263" y="2182813"/>
          <p14:tracePt t="106394" x="6424613" y="2170113"/>
          <p14:tracePt t="106402" x="6437313" y="2159000"/>
          <p14:tracePt t="106409" x="6437313" y="2152650"/>
          <p14:tracePt t="106417" x="6450013" y="2152650"/>
          <p14:tracePt t="106424" x="6456363" y="2133600"/>
          <p14:tracePt t="106432" x="6467475" y="2133600"/>
          <p14:tracePt t="106439" x="6473825" y="2133600"/>
          <p14:tracePt t="106447" x="6486525" y="2127250"/>
          <p14:tracePt t="106455" x="6505575" y="2120900"/>
          <p14:tracePt t="106462" x="6516688" y="2120900"/>
          <p14:tracePt t="106469" x="6535738" y="2103438"/>
          <p14:tracePt t="106476" x="6561138" y="2097088"/>
          <p14:tracePt t="106485" x="6572250" y="2097088"/>
          <p14:tracePt t="106491" x="6584950" y="2090738"/>
          <p14:tracePt t="106499" x="6597650" y="2084388"/>
          <p14:tracePt t="106506" x="6604000" y="2084388"/>
          <p14:tracePt t="106514" x="6621463" y="2078038"/>
          <p14:tracePt t="106522" x="6634163" y="2071688"/>
          <p14:tracePt t="106529" x="6646863" y="2071688"/>
          <p14:tracePt t="106544" x="6665913" y="2071688"/>
          <p14:tracePt t="106552" x="6696075" y="2071688"/>
          <p14:tracePt t="106559" x="6715125" y="2065338"/>
          <p14:tracePt t="106567" x="6726238" y="2065338"/>
          <p14:tracePt t="106574" x="6751638" y="2065338"/>
          <p14:tracePt t="106582" x="6777038" y="2060575"/>
          <p14:tracePt t="106589" x="6800850" y="2060575"/>
          <p14:tracePt t="106597" x="6813550" y="2060575"/>
          <p14:tracePt t="106605" x="6826250" y="2060575"/>
          <p14:tracePt t="106612" x="6837363" y="2060575"/>
          <p14:tracePt t="106619" x="6850063" y="2060575"/>
          <p14:tracePt t="106626" x="6856413" y="2060575"/>
          <p14:tracePt t="106635" x="6862763" y="2060575"/>
          <p14:tracePt t="106641" x="6869113" y="2060575"/>
          <p14:tracePt t="106649" x="6875463" y="2060575"/>
          <p14:tracePt t="106656" x="6881813" y="2060575"/>
          <p14:tracePt t="106664" x="6892925" y="2060575"/>
          <p14:tracePt t="106672" x="6905625" y="2060575"/>
          <p14:tracePt t="106679" x="6905625" y="2065338"/>
          <p14:tracePt t="106687" x="6918325" y="2071688"/>
          <p14:tracePt t="106694" x="6931025" y="2078038"/>
          <p14:tracePt t="106702" x="6937375" y="2078038"/>
          <p14:tracePt t="106709" x="6942138" y="2084388"/>
          <p14:tracePt t="106717" x="6954838" y="2097088"/>
          <p14:tracePt t="106724" x="6961188" y="2109788"/>
          <p14:tracePt t="106739" x="6967538" y="2116138"/>
          <p14:tracePt t="106747" x="6973888" y="2127250"/>
          <p14:tracePt t="106755" x="6980238" y="2127250"/>
          <p14:tracePt t="106762" x="6986588" y="2146300"/>
          <p14:tracePt t="106769" x="6991350" y="2152650"/>
          <p14:tracePt t="106776" x="6991350" y="2159000"/>
          <p14:tracePt t="106785" x="6997700" y="2165350"/>
          <p14:tracePt t="106791" x="7004050" y="2176463"/>
          <p14:tracePt t="106806" x="7004050" y="2182813"/>
          <p14:tracePt t="106814" x="7010400" y="2201863"/>
          <p14:tracePt t="106822" x="7016750" y="2214563"/>
          <p14:tracePt t="106829" x="7016750" y="2232025"/>
          <p14:tracePt t="106837" x="7023100" y="2257425"/>
          <p14:tracePt t="106844" x="7023100" y="2270125"/>
          <p14:tracePt t="106852" x="7029450" y="2293938"/>
          <p14:tracePt t="106859" x="7029450" y="2306638"/>
          <p14:tracePt t="106867" x="7029450" y="2319338"/>
          <p14:tracePt t="106874" x="7029450" y="2325688"/>
          <p14:tracePt t="106882" x="7029450" y="2336800"/>
          <p14:tracePt t="106889" x="7029450" y="2349500"/>
          <p14:tracePt t="106897" x="7029450" y="2355850"/>
          <p14:tracePt t="106941" x="7029450" y="2362200"/>
          <p14:tracePt t="106949" x="7029450" y="2368550"/>
          <p14:tracePt t="106957" x="7029450" y="2374900"/>
          <p14:tracePt t="106964" x="7029450" y="2381250"/>
          <p14:tracePt t="106972" x="7029450" y="2386013"/>
          <p14:tracePt t="106987" x="7029450" y="2405063"/>
          <p14:tracePt t="106994" x="7023100" y="2411413"/>
          <p14:tracePt t="107002" x="7023100" y="2424113"/>
          <p14:tracePt t="107009" x="7016750" y="2441575"/>
          <p14:tracePt t="107017" x="7016750" y="2454275"/>
          <p14:tracePt t="107024" x="7016750" y="2473325"/>
          <p14:tracePt t="107033" x="7010400" y="2497138"/>
          <p14:tracePt t="107040" x="7010400" y="2509838"/>
          <p14:tracePt t="107047" x="7004050" y="2522538"/>
          <p14:tracePt t="107054" x="7004050" y="2528888"/>
          <p14:tracePt t="107062" x="6997700" y="2535238"/>
          <p14:tracePt t="107069" x="6997700" y="2541588"/>
          <p14:tracePt t="107076" x="6991350" y="2546350"/>
          <p14:tracePt t="107091" x="6986588" y="2559050"/>
          <p14:tracePt t="107099" x="6980238" y="2565400"/>
          <p14:tracePt t="107122" x="6967538" y="2578100"/>
          <p14:tracePt t="107129" x="6961188" y="2584450"/>
          <p14:tracePt t="107138" x="6948488" y="2590800"/>
          <p14:tracePt t="107144" x="6942138" y="2590800"/>
          <p14:tracePt t="107152" x="6937375" y="2597150"/>
          <p14:tracePt t="107159" x="6924675" y="2597150"/>
          <p14:tracePt t="107167" x="6924675" y="2601913"/>
          <p14:tracePt t="107174" x="6911975" y="2608263"/>
          <p14:tracePt t="107182" x="6899275" y="2614613"/>
          <p14:tracePt t="107189" x="6886575" y="2620963"/>
          <p14:tracePt t="107197" x="6875463" y="2620963"/>
          <p14:tracePt t="107204" x="6869113" y="2627313"/>
          <p14:tracePt t="107212" x="6856413" y="2627313"/>
          <p14:tracePt t="107219" x="6843713" y="2627313"/>
          <p14:tracePt t="107226" x="6831013" y="2633663"/>
          <p14:tracePt t="107235" x="6819900" y="2633663"/>
          <p14:tracePt t="107242" x="6807200" y="2633663"/>
          <p14:tracePt t="107249" x="6788150" y="2633663"/>
          <p14:tracePt t="107256" x="6781800" y="2633663"/>
          <p14:tracePt t="107264" x="6777038" y="2633663"/>
          <p14:tracePt t="107272" x="6770688" y="2640013"/>
          <p14:tracePt t="109057" x="6777038" y="2640013"/>
          <p14:tracePt t="109065" x="6781800" y="2640013"/>
          <p14:tracePt t="109072" x="6788150" y="2640013"/>
          <p14:tracePt t="109078" x="6794500" y="2640013"/>
          <p14:tracePt t="109086" x="6800850" y="2640013"/>
          <p14:tracePt t="109101" x="6807200" y="2640013"/>
          <p14:tracePt t="109108" x="6819900" y="2640013"/>
          <p14:tracePt t="109115" x="6826250" y="2640013"/>
          <p14:tracePt t="109123" x="6837363" y="2640013"/>
          <p14:tracePt t="109131" x="6850063" y="2640013"/>
          <p14:tracePt t="109139" x="6862763" y="2633663"/>
          <p14:tracePt t="109146" x="6869113" y="2601913"/>
          <p14:tracePt t="109154" x="6869113" y="2584450"/>
          <p14:tracePt t="109417" x="6875463" y="2584450"/>
          <p14:tracePt t="109424" x="6881813" y="2578100"/>
          <p14:tracePt t="109432" x="6881813" y="2571750"/>
          <p14:tracePt t="109440" x="6881813" y="2565400"/>
          <p14:tracePt t="109447" x="6886575" y="2565400"/>
          <p14:tracePt t="109454" x="6899275" y="2559050"/>
          <p14:tracePt t="109462" x="6918325" y="2552700"/>
          <p14:tracePt t="109469" x="6937375" y="2546350"/>
          <p14:tracePt t="109477" x="6961188" y="2541588"/>
          <p14:tracePt t="109484" x="7010400" y="2541588"/>
          <p14:tracePt t="109492" x="7029450" y="2541588"/>
          <p14:tracePt t="109499" x="7078663" y="2541588"/>
          <p14:tracePt t="109508" x="7127875" y="2541588"/>
          <p14:tracePt t="109514" x="7146925" y="2541588"/>
          <p14:tracePt t="109522" x="7189788" y="2552700"/>
          <p14:tracePt t="109529" x="7239000" y="2559050"/>
          <p14:tracePt t="109537" x="7262813" y="2571750"/>
          <p14:tracePt t="109545" x="7300913" y="2584450"/>
          <p14:tracePt t="109552" x="7331075" y="2608263"/>
          <p14:tracePt t="109560" x="7350125" y="2620963"/>
          <p14:tracePt t="109567" x="7362825" y="2633663"/>
          <p14:tracePt t="109575" x="7380288" y="2646363"/>
          <p14:tracePt t="109582" x="7399338" y="2663825"/>
          <p14:tracePt t="109590" x="7416800" y="2682875"/>
          <p14:tracePt t="109597" x="7442200" y="2695575"/>
          <p14:tracePt t="109605" x="7461250" y="2706688"/>
          <p14:tracePt t="109612" x="7472363" y="2719388"/>
          <p14:tracePt t="109619" x="7485063" y="2725738"/>
          <p14:tracePt t="109629" x="7510463" y="2732088"/>
          <p14:tracePt t="109642" x="7516813" y="2738438"/>
          <p14:tracePt t="109649" x="7523163" y="2738438"/>
          <p14:tracePt t="109672" x="7527925" y="2738438"/>
          <p14:tracePt t="109694" x="7534275" y="2738438"/>
          <p14:tracePt t="109717" x="7540625" y="2738438"/>
          <p14:tracePt t="109724" x="7553325" y="2738438"/>
          <p14:tracePt t="109741" x="7559675" y="2738438"/>
          <p14:tracePt t="109747" x="7572375" y="2732088"/>
          <p14:tracePt t="109754" x="7577138" y="2732088"/>
          <p14:tracePt t="109822" x="7577138" y="2725738"/>
          <p14:tracePt t="109830" x="7589838" y="2719388"/>
          <p14:tracePt t="109837" x="7596188" y="2713038"/>
          <p14:tracePt t="109845" x="7602538" y="2713038"/>
          <p14:tracePt t="109852" x="7615238" y="2701925"/>
          <p14:tracePt t="109860" x="7615238" y="2695575"/>
          <p14:tracePt t="109867" x="7627938" y="2689225"/>
          <p14:tracePt t="109875" x="7651750" y="2676525"/>
          <p14:tracePt t="109882" x="7651750" y="2670175"/>
          <p14:tracePt t="109889" x="7664450" y="2663825"/>
          <p14:tracePt t="109897" x="7670800" y="2657475"/>
          <p14:tracePt t="109905" x="7677150" y="2652713"/>
          <p14:tracePt t="109927" x="7694613" y="2633663"/>
          <p14:tracePt t="109935" x="7694613" y="2627313"/>
          <p14:tracePt t="109942" x="7700963" y="2614613"/>
          <p14:tracePt t="109949" x="7700963" y="2608263"/>
          <p14:tracePt t="109958" x="7700963" y="2601913"/>
          <p14:tracePt t="109972" x="7707313" y="2590800"/>
          <p14:tracePt t="109979" x="7707313" y="2584450"/>
          <p14:tracePt t="109987" x="7713663" y="2584450"/>
          <p14:tracePt t="109995" x="7713663" y="2578100"/>
          <p14:tracePt t="110002" x="7720013" y="2571750"/>
          <p14:tracePt t="110010" x="7720013" y="2565400"/>
          <p14:tracePt t="110017" x="7720013" y="2559050"/>
          <p14:tracePt t="110025" x="7726363" y="2559050"/>
          <p14:tracePt t="110100" x="7732713" y="2552700"/>
          <p14:tracePt t="110108" x="7737475" y="2552700"/>
          <p14:tracePt t="110114" x="7743825" y="2552700"/>
          <p14:tracePt t="110542" x="7743825" y="2546350"/>
          <p14:tracePt t="110557" x="7750175" y="2546350"/>
          <p14:tracePt t="110564" x="7750175" y="2541588"/>
          <p14:tracePt t="110579" x="7756525" y="2541588"/>
          <p14:tracePt t="111000" x="7762875" y="2535238"/>
          <p14:tracePt t="111020" x="7769225" y="2535238"/>
          <p14:tracePt t="111127" x="7775575" y="2535238"/>
          <p14:tracePt t="114505" x="7805738" y="2535238"/>
          <p14:tracePt t="114507" x="7837488" y="2535238"/>
          <p14:tracePt t="114511" x="7897813" y="2541588"/>
          <p14:tracePt t="114515" x="7935913" y="2552700"/>
          <p14:tracePt t="114523" x="7948613" y="2552700"/>
          <p14:tracePt t="114531" x="7953375" y="2552700"/>
          <p14:tracePt t="114539" x="7959725" y="2552700"/>
          <p14:tracePt t="114545" x="7966075" y="2552700"/>
          <p14:tracePt t="114553" x="7985125" y="2552700"/>
          <p14:tracePt t="114561" x="7997825" y="2552700"/>
          <p14:tracePt t="114568" x="8008938" y="2552700"/>
          <p14:tracePt t="114584" x="8021638" y="2552700"/>
          <p14:tracePt t="114593" x="8034338" y="2552700"/>
          <p14:tracePt t="114599" x="8040688" y="2552700"/>
          <p14:tracePt t="114607" x="8047038" y="2552700"/>
          <p14:tracePt t="114615" x="8058150" y="2552700"/>
          <p14:tracePt t="114622" x="8064500" y="2552700"/>
          <p14:tracePt t="114629" x="8077200" y="2552700"/>
          <p14:tracePt t="114637" x="8089900" y="2552700"/>
          <p14:tracePt t="114646" x="8102600" y="2552700"/>
          <p14:tracePt t="114652" x="8113713" y="2552700"/>
          <p14:tracePt t="114659" x="8126413" y="2552700"/>
          <p14:tracePt t="114667" x="8139113" y="2552700"/>
          <p14:tracePt t="114674" x="8145463" y="2552700"/>
          <p14:tracePt t="114682" x="8151813" y="2552700"/>
          <p14:tracePt t="114689" x="8158163" y="2552700"/>
          <p14:tracePt t="114704" x="8162925" y="2552700"/>
          <p14:tracePt t="114712" x="8169275" y="2552700"/>
          <p14:tracePt t="114719" x="8181975" y="2552700"/>
          <p14:tracePt t="114729" x="8188325" y="2552700"/>
          <p14:tracePt t="114734" x="8194675" y="2552700"/>
          <p14:tracePt t="114742" x="8207375" y="2552700"/>
          <p14:tracePt t="114749" x="8213725" y="2552700"/>
          <p14:tracePt t="114757" x="8224838" y="2552700"/>
          <p14:tracePt t="114764" x="8237538" y="2552700"/>
          <p14:tracePt t="114772" x="8243888" y="2552700"/>
          <p14:tracePt t="114780" x="8250238" y="2552700"/>
          <p14:tracePt t="114787" x="8256588" y="2552700"/>
          <p14:tracePt t="129014" x="8224838" y="2590800"/>
          <p14:tracePt t="129017" x="8207375" y="2597150"/>
          <p14:tracePt t="129022" x="8169275" y="2597150"/>
          <p14:tracePt t="129037" x="8162925" y="2597150"/>
          <p14:tracePt t="129045" x="8151813" y="2597150"/>
          <p14:tracePt t="129053" x="8145463" y="2597150"/>
          <p14:tracePt t="129060" x="8139113" y="2597150"/>
          <p14:tracePt t="129068" x="8132763" y="2597150"/>
          <p14:tracePt t="129075" x="8120063" y="2597150"/>
          <p14:tracePt t="129083" x="8113713" y="2597150"/>
          <p14:tracePt t="129090" x="8102600" y="2597150"/>
          <p14:tracePt t="129098" x="8096250" y="2597150"/>
          <p14:tracePt t="129106" x="8089900" y="2597150"/>
          <p14:tracePt t="129113" x="8083550" y="2597150"/>
          <p14:tracePt t="129121" x="8070850" y="2597150"/>
          <p14:tracePt t="129137" x="8064500" y="2597150"/>
          <p14:tracePt t="129151" x="8058150" y="2597150"/>
          <p14:tracePt t="129158" x="8053388" y="2597150"/>
          <p14:tracePt t="129181" x="8047038" y="2597150"/>
          <p14:tracePt t="129257" x="8040688" y="2597150"/>
          <p14:tracePt t="129271" x="8034338" y="2597150"/>
          <p14:tracePt t="129279" x="8027988" y="2597150"/>
          <p14:tracePt t="129287" x="8027988" y="2590800"/>
          <p14:tracePt t="129301" x="8021638" y="2590800"/>
          <p14:tracePt t="129308" x="8015288" y="2584450"/>
          <p14:tracePt t="129399" x="8008938" y="2584450"/>
          <p14:tracePt t="129406" x="8002588" y="2578100"/>
          <p14:tracePt t="129414" x="8002588" y="2571750"/>
          <p14:tracePt t="129422" x="7997825" y="2571750"/>
          <p14:tracePt t="129429" x="7997825" y="2565400"/>
          <p14:tracePt t="129594" x="7991475" y="2559050"/>
          <p14:tracePt t="129699" x="7991475" y="2552700"/>
          <p14:tracePt t="130682" x="8002588" y="2546350"/>
          <p14:tracePt t="130689" x="8008938" y="2546350"/>
          <p14:tracePt t="130696" x="8015288" y="2541588"/>
          <p14:tracePt t="130704" x="8021638" y="2541588"/>
          <p14:tracePt t="130711" x="8027988" y="2541588"/>
          <p14:tracePt t="130718" x="8034338" y="2541588"/>
          <p14:tracePt t="130734" x="8040688" y="2541588"/>
          <p14:tracePt t="130764" x="8047038" y="2541588"/>
          <p14:tracePt t="130787" x="8053388" y="2541588"/>
          <p14:tracePt t="130794" x="8058150" y="2541588"/>
          <p14:tracePt t="130810" x="8064500" y="2541588"/>
          <p14:tracePt t="130817" x="8070850" y="2541588"/>
          <p14:tracePt t="130824" x="8083550" y="2541588"/>
          <p14:tracePt t="130840" x="8096250" y="2541588"/>
          <p14:tracePt t="130846" x="8107363" y="2541588"/>
          <p14:tracePt t="130854" x="8113713" y="2541588"/>
          <p14:tracePt t="130861" x="8120063" y="2541588"/>
          <p14:tracePt t="130869" x="8132763" y="2541588"/>
          <p14:tracePt t="130884" x="8139113" y="2541588"/>
          <p14:tracePt t="130907" x="8151813" y="2541588"/>
          <p14:tracePt t="130914" x="8158163" y="2541588"/>
          <p14:tracePt t="130937" x="8162925" y="2541588"/>
          <p14:tracePt t="130989" x="8169275" y="2541588"/>
          <p14:tracePt t="131041" x="8175625" y="2541588"/>
          <p14:tracePt t="131056" x="8181975" y="2541588"/>
          <p14:tracePt t="131079" x="8188325" y="2541588"/>
          <p14:tracePt t="131086" x="8194675" y="2541588"/>
          <p14:tracePt t="131102" x="8201025" y="2535238"/>
          <p14:tracePt t="131582" x="8194675" y="2535238"/>
          <p14:tracePt t="131591" x="8194675" y="2541588"/>
          <p14:tracePt t="131649" x="8188325" y="2541588"/>
          <p14:tracePt t="131664" x="8181975" y="2546350"/>
          <p14:tracePt t="131686" x="8181975" y="2552700"/>
          <p14:tracePt t="131694" x="8175625" y="2552700"/>
          <p14:tracePt t="131710" x="8175625" y="2559050"/>
          <p14:tracePt t="131717" x="8169275" y="2559050"/>
          <p14:tracePt t="131739" x="8162925" y="2565400"/>
          <p14:tracePt t="131749" x="8158163" y="2565400"/>
          <p14:tracePt t="131754" x="8151813" y="2565400"/>
          <p14:tracePt t="131761" x="8145463" y="2565400"/>
          <p14:tracePt t="131769" x="8139113" y="2565400"/>
          <p14:tracePt t="131776" x="8132763" y="2565400"/>
          <p14:tracePt t="131784" x="8120063" y="2565400"/>
          <p14:tracePt t="131793" x="8107363" y="2565400"/>
          <p14:tracePt t="131799" x="8102600" y="2565400"/>
          <p14:tracePt t="131807" x="8089900" y="2565400"/>
          <p14:tracePt t="131814" x="8070850" y="2565400"/>
          <p14:tracePt t="131823" x="8058150" y="2565400"/>
          <p14:tracePt t="131829" x="8053388" y="2565400"/>
          <p14:tracePt t="131837" x="8040688" y="2565400"/>
          <p14:tracePt t="131851" x="8034338" y="2565400"/>
          <p14:tracePt t="131860" x="8021638" y="2552700"/>
          <p14:tracePt t="131867" x="8015288" y="2552700"/>
          <p14:tracePt t="131874" x="8008938" y="2546350"/>
          <p14:tracePt t="131882" x="7997825" y="2546350"/>
          <p14:tracePt t="131890" x="7985125" y="2541588"/>
          <p14:tracePt t="131896" x="7978775" y="2535238"/>
          <p14:tracePt t="131904" x="7959725" y="2535238"/>
          <p14:tracePt t="131911" x="7942263" y="2528888"/>
          <p14:tracePt t="131926" x="7910513" y="2528888"/>
          <p14:tracePt t="131935" x="7897813" y="2522538"/>
          <p14:tracePt t="131943" x="7886700" y="2522538"/>
          <p14:tracePt t="131949" x="7874000" y="2522538"/>
          <p14:tracePt t="131957" x="7867650" y="2522538"/>
          <p14:tracePt t="131973" x="7861300" y="2522538"/>
          <p14:tracePt t="132024" x="7854950" y="2522538"/>
          <p14:tracePt t="132031" x="7848600" y="2522538"/>
          <p14:tracePt t="132039" x="7842250" y="2522538"/>
          <p14:tracePt t="132046" x="7837488" y="2522538"/>
          <p14:tracePt t="132054" x="7831138" y="2522538"/>
          <p14:tracePt t="132069" x="7831138" y="2516188"/>
          <p14:tracePt t="132076" x="7824788" y="2516188"/>
          <p14:tracePt t="132107" x="7818438" y="2516188"/>
          <p14:tracePt t="132114" x="7812088" y="2516188"/>
          <p14:tracePt t="132129" x="7812088" y="2509838"/>
          <p14:tracePt t="132137" x="7805738" y="2509838"/>
          <p14:tracePt t="132144" x="7799388" y="2509838"/>
          <p14:tracePt t="132152" x="7793038" y="2509838"/>
          <p14:tracePt t="132167" x="7793038" y="2503488"/>
          <p14:tracePt t="133674" x="7788275" y="2503488"/>
          <p14:tracePt t="133680" x="7781925" y="2503488"/>
          <p14:tracePt t="133687" x="7775575" y="2503488"/>
          <p14:tracePt t="133695" x="7769225" y="2503488"/>
          <p14:tracePt t="133703" x="7756525" y="2503488"/>
          <p14:tracePt t="133710" x="7743825" y="2497138"/>
          <p14:tracePt t="133718" x="7732713" y="2497138"/>
          <p14:tracePt t="133727" x="7713663" y="2486025"/>
          <p14:tracePt t="133735" x="7677150" y="2479675"/>
          <p14:tracePt t="133742" x="7664450" y="2473325"/>
          <p14:tracePt t="133750" x="7632700" y="2466975"/>
          <p14:tracePt t="133756" x="7615238" y="2460625"/>
          <p14:tracePt t="133766" x="7602538" y="2454275"/>
          <p14:tracePt t="133771" x="7566025" y="2447925"/>
          <p14:tracePt t="133779" x="7540625" y="2441575"/>
          <p14:tracePt t="133794" x="7523163" y="2430463"/>
          <p14:tracePt t="133802" x="7510463" y="2430463"/>
          <p14:tracePt t="133809" x="7510463" y="2424113"/>
          <p14:tracePt t="133816" x="7497763" y="2417763"/>
          <p14:tracePt t="133824" x="7485063" y="2411413"/>
          <p14:tracePt t="133832" x="7454900" y="2405063"/>
          <p14:tracePt t="133839" x="7448550" y="2405063"/>
          <p14:tracePt t="133847" x="7442200" y="2392363"/>
          <p14:tracePt t="133854" x="7429500" y="2386013"/>
          <p14:tracePt t="133862" x="7423150" y="2386013"/>
          <p14:tracePt t="133869" x="7423150" y="2381250"/>
          <p14:tracePt t="133885" x="7416800" y="2374900"/>
          <p14:tracePt t="133891" x="7405688" y="2374900"/>
          <p14:tracePt t="133899" x="7399338" y="2368550"/>
          <p14:tracePt t="133906" x="7392988" y="2368550"/>
          <p14:tracePt t="133916" x="7386638" y="2362200"/>
          <p14:tracePt t="133939" x="7367588" y="2355850"/>
          <p14:tracePt t="133945" x="7356475" y="2349500"/>
          <p14:tracePt t="133951" x="7331075" y="2336800"/>
          <p14:tracePt t="133959" x="7324725" y="2336800"/>
          <p14:tracePt t="133966" x="7318375" y="2336800"/>
          <p14:tracePt t="133974" x="7307263" y="2330450"/>
          <p14:tracePt t="133982" x="7294563" y="2330450"/>
          <p14:tracePt t="133989" x="7288213" y="2325688"/>
          <p14:tracePt t="134004" x="7281863" y="2325688"/>
          <p14:tracePt t="134011" x="7281863" y="2319338"/>
          <p14:tracePt t="134019" x="7275513" y="2319338"/>
          <p14:tracePt t="134027" x="7269163" y="2319338"/>
          <p14:tracePt t="134035" x="7269163" y="2312988"/>
          <p14:tracePt t="134042" x="7262813" y="2312988"/>
          <p14:tracePt t="134049" x="7256463" y="2306638"/>
          <p14:tracePt t="134056" x="7251700" y="2306638"/>
          <p14:tracePt t="134065" x="7245350" y="2306638"/>
          <p14:tracePt t="134079" x="7245350" y="2300288"/>
          <p14:tracePt t="134086" x="7239000" y="2300288"/>
          <p14:tracePt t="134094" x="7232650" y="2300288"/>
          <p14:tracePt t="134109" x="7226300" y="2293938"/>
          <p14:tracePt t="134116" x="7219950" y="2287588"/>
          <p14:tracePt t="134124" x="7213600" y="2287588"/>
          <p14:tracePt t="134133" x="7207250" y="2281238"/>
          <p14:tracePt t="134139" x="7202488" y="2281238"/>
          <p14:tracePt t="134147" x="7196138" y="2276475"/>
          <p14:tracePt t="134162" x="7189788" y="2270125"/>
          <p14:tracePt t="134176" x="7183438" y="2270125"/>
          <p14:tracePt t="134184" x="7183438" y="2263775"/>
          <p14:tracePt t="134432" x="7189788" y="2263775"/>
          <p14:tracePt t="134446" x="7196138" y="2257425"/>
          <p14:tracePt t="134461" x="7202488" y="2257425"/>
          <p14:tracePt t="134469" x="7207250" y="2257425"/>
          <p14:tracePt t="134484" x="7213600" y="2251075"/>
          <p14:tracePt t="134491" x="7219950" y="2251075"/>
          <p14:tracePt t="134499" x="7232650" y="2244725"/>
          <p14:tracePt t="134514" x="7239000" y="2244725"/>
          <p14:tracePt t="134523" x="7245350" y="2238375"/>
          <p14:tracePt t="134529" x="7251700" y="2238375"/>
          <p14:tracePt t="134537" x="7256463" y="2232025"/>
          <p14:tracePt t="134544" x="7262813" y="2232025"/>
          <p14:tracePt t="134551" x="7269163" y="2232025"/>
          <p14:tracePt t="134559" x="7275513" y="2225675"/>
          <p14:tracePt t="134567" x="7281863" y="2225675"/>
          <p14:tracePt t="134574" x="7294563" y="2220913"/>
          <p14:tracePt t="134582" x="7300913" y="2214563"/>
          <p14:tracePt t="134590" x="7312025" y="2214563"/>
          <p14:tracePt t="134596" x="7324725" y="2214563"/>
          <p14:tracePt t="134604" x="7337425" y="2208213"/>
          <p14:tracePt t="134611" x="7343775" y="2201863"/>
          <p14:tracePt t="134626" x="7350125" y="2201863"/>
          <p14:tracePt t="134642" x="7356475" y="2195513"/>
          <p14:tracePt t="134664" x="7362825" y="2195513"/>
          <p14:tracePt t="134673" x="7373938" y="2189163"/>
          <p14:tracePt t="134679" x="7380288" y="2182813"/>
          <p14:tracePt t="134686" x="7386638" y="2182813"/>
          <p14:tracePt t="134694" x="7399338" y="2176463"/>
          <p14:tracePt t="134702" x="7412038" y="2170113"/>
          <p14:tracePt t="134717" x="7423150" y="2165350"/>
          <p14:tracePt t="134724" x="7429500" y="2165350"/>
          <p14:tracePt t="134732" x="7435850" y="2165350"/>
          <p14:tracePt t="134741" x="7442200" y="2159000"/>
          <p14:tracePt t="134754" x="7448550" y="2159000"/>
          <p14:tracePt t="134761" x="7454900" y="2159000"/>
          <p14:tracePt t="134769" x="7461250" y="2152650"/>
          <p14:tracePt t="134784" x="7478713" y="2146300"/>
          <p14:tracePt t="134799" x="7485063" y="2146300"/>
          <p14:tracePt t="134807" x="7491413" y="2146300"/>
          <p14:tracePt t="134814" x="7497763" y="2139950"/>
          <p14:tracePt t="134823" x="7504113" y="2139950"/>
          <p14:tracePt t="134829" x="7510463" y="2139950"/>
          <p14:tracePt t="134844" x="7516813" y="2139950"/>
          <p14:tracePt t="134860" x="7527925" y="2139950"/>
          <p14:tracePt t="134867" x="7540625" y="2139950"/>
          <p14:tracePt t="134875" x="7546975" y="2139950"/>
          <p14:tracePt t="134881" x="7553325" y="2139950"/>
          <p14:tracePt t="134890" x="7559675" y="2139950"/>
          <p14:tracePt t="134896" x="7577138" y="2133600"/>
          <p14:tracePt t="134929" x="7602538" y="2133600"/>
          <p14:tracePt t="134934" x="7608888" y="2127250"/>
          <p14:tracePt t="134942" x="7621588" y="2127250"/>
          <p14:tracePt t="134949" x="7627938" y="2120900"/>
          <p14:tracePt t="134956" x="7632700" y="2120900"/>
          <p14:tracePt t="134964" x="7645400" y="2116138"/>
          <p14:tracePt t="134973" x="7651750" y="2116138"/>
          <p14:tracePt t="134979" x="7658100" y="2116138"/>
          <p14:tracePt t="134987" x="7664450" y="2116138"/>
          <p14:tracePt t="134994" x="7670800" y="2116138"/>
          <p14:tracePt t="135017" x="7677150" y="2116138"/>
          <p14:tracePt t="135025" x="7681913" y="2116138"/>
          <p14:tracePt t="135031" x="7688263" y="2116138"/>
          <p14:tracePt t="135040" x="7694613" y="2116138"/>
          <p14:tracePt t="135046" x="7707313" y="2116138"/>
          <p14:tracePt t="135054" x="7720013" y="2116138"/>
          <p14:tracePt t="135061" x="7732713" y="2116138"/>
          <p14:tracePt t="135069" x="7737475" y="2116138"/>
          <p14:tracePt t="135076" x="7750175" y="2116138"/>
          <p14:tracePt t="135084" x="7756525" y="2116138"/>
          <p14:tracePt t="135092" x="7769225" y="2109788"/>
          <p14:tracePt t="135099" x="7781925" y="2109788"/>
          <p14:tracePt t="135107" x="7788275" y="2109788"/>
          <p14:tracePt t="135114" x="7793038" y="2109788"/>
          <p14:tracePt t="135123" x="7799388" y="2109788"/>
          <p14:tracePt t="135129" x="7805738" y="2109788"/>
          <p14:tracePt t="135144" x="7812088" y="2109788"/>
          <p14:tracePt t="135159" x="7818438" y="2109788"/>
          <p14:tracePt t="135174" x="7824788" y="2109788"/>
          <p14:tracePt t="135190" x="7831138" y="2109788"/>
          <p14:tracePt t="135196" x="7837488" y="2109788"/>
          <p14:tracePt t="135204" x="7842250" y="2109788"/>
          <p14:tracePt t="135211" x="7854950" y="2109788"/>
          <p14:tracePt t="135219" x="7867650" y="2109788"/>
          <p14:tracePt t="135227" x="7874000" y="2109788"/>
          <p14:tracePt t="135234" x="7886700" y="2109788"/>
          <p14:tracePt t="135242" x="7893050" y="2109788"/>
          <p14:tracePt t="135249" x="7904163" y="2109788"/>
          <p14:tracePt t="135256" x="7910513" y="2109788"/>
          <p14:tracePt t="135264" x="7916863" y="2109788"/>
          <p14:tracePt t="135273" x="7923213" y="2109788"/>
          <p14:tracePt t="135288" x="7929563" y="2109788"/>
          <p14:tracePt t="135339" x="7935913" y="2109788"/>
          <p14:tracePt t="135346" x="7942263" y="2116138"/>
          <p14:tracePt t="135354" x="7948613" y="2120900"/>
          <p14:tracePt t="135361" x="7953375" y="2127250"/>
          <p14:tracePt t="135369" x="7959725" y="2133600"/>
          <p14:tracePt t="135376" x="7959725" y="2139950"/>
          <p14:tracePt t="135384" x="7966075" y="2152650"/>
          <p14:tracePt t="135393" x="7972425" y="2152650"/>
          <p14:tracePt t="135399" x="7978775" y="2159000"/>
          <p14:tracePt t="135406" x="7985125" y="2170113"/>
          <p14:tracePt t="135414" x="7991475" y="2176463"/>
          <p14:tracePt t="135423" x="7991475" y="2182813"/>
          <p14:tracePt t="135429" x="7997825" y="2201863"/>
          <p14:tracePt t="135437" x="8002588" y="2208213"/>
          <p14:tracePt t="135444" x="8002588" y="2214563"/>
          <p14:tracePt t="135452" x="8008938" y="2225675"/>
          <p14:tracePt t="135459" x="8008938" y="2238375"/>
          <p14:tracePt t="135467" x="8015288" y="2244725"/>
          <p14:tracePt t="135475" x="8015288" y="2257425"/>
          <p14:tracePt t="135482" x="8015288" y="2270125"/>
          <p14:tracePt t="135490" x="8015288" y="2276475"/>
          <p14:tracePt t="135496" x="8015288" y="2287588"/>
          <p14:tracePt t="135504" x="8015288" y="2306638"/>
          <p14:tracePt t="135511" x="8015288" y="2312988"/>
          <p14:tracePt t="135519" x="8021638" y="2336800"/>
          <p14:tracePt t="135526" x="8021638" y="2343150"/>
          <p14:tracePt t="135534" x="8021638" y="2349500"/>
          <p14:tracePt t="135542" x="8021638" y="2374900"/>
          <p14:tracePt t="135549" x="8034338" y="2392363"/>
          <p14:tracePt t="135556" x="8034338" y="2405063"/>
          <p14:tracePt t="135564" x="8034338" y="2411413"/>
          <p14:tracePt t="135573" x="8034338" y="2417763"/>
          <p14:tracePt t="135587" x="8034338" y="2424113"/>
          <p14:tracePt t="135594" x="8034338" y="2430463"/>
          <p14:tracePt t="135602" x="8034338" y="2441575"/>
          <p14:tracePt t="135609" x="8034338" y="2447925"/>
          <p14:tracePt t="135617" x="8034338" y="2454275"/>
          <p14:tracePt t="135624" x="8034338" y="2460625"/>
          <p14:tracePt t="135632" x="8034338" y="2466975"/>
          <p14:tracePt t="135640" x="8034338" y="2479675"/>
          <p14:tracePt t="135646" x="8034338" y="2486025"/>
          <p14:tracePt t="135654" x="8034338" y="2490788"/>
          <p14:tracePt t="135661" x="8034338" y="2497138"/>
          <p14:tracePt t="135669" x="8034338" y="2503488"/>
          <p14:tracePt t="135676" x="8034338" y="2509838"/>
          <p14:tracePt t="135684" x="8034338" y="2516188"/>
          <p14:tracePt t="135692" x="8034338" y="2522538"/>
          <p14:tracePt t="135707" x="8034338" y="2528888"/>
          <p14:tracePt t="135714" x="8034338" y="2535238"/>
          <p14:tracePt t="135723" x="8034338" y="2541588"/>
          <p14:tracePt t="135729" x="8034338" y="2546350"/>
          <p14:tracePt t="135737" x="8027988" y="2546350"/>
          <p14:tracePt t="135744" x="8027988" y="2552700"/>
          <p14:tracePt t="135752" x="8021638" y="2559050"/>
          <p14:tracePt t="135759" x="8015288" y="2571750"/>
          <p14:tracePt t="135767" x="8008938" y="2578100"/>
          <p14:tracePt t="135774" x="8008938" y="2584450"/>
          <p14:tracePt t="135781" x="8002588" y="2597150"/>
          <p14:tracePt t="135790" x="7997825" y="2608263"/>
          <p14:tracePt t="135796" x="7991475" y="2620963"/>
          <p14:tracePt t="135811" x="7978775" y="2627313"/>
          <p14:tracePt t="135819" x="7978775" y="2640013"/>
          <p14:tracePt t="135826" x="7972425" y="2646363"/>
          <p14:tracePt t="135834" x="7972425" y="2652713"/>
          <p14:tracePt t="135856" x="7972425" y="2657475"/>
          <p14:tracePt t="135864" x="7959725" y="2657475"/>
          <p14:tracePt t="135873" x="7953375" y="2657475"/>
          <p14:tracePt t="135879" x="7942263" y="2663825"/>
          <p14:tracePt t="135886" x="7929563" y="2663825"/>
          <p14:tracePt t="135894" x="7916863" y="2670175"/>
          <p14:tracePt t="135901" x="7910513" y="2670175"/>
          <p14:tracePt t="135929" x="7867650" y="2676525"/>
          <p14:tracePt t="135932" x="7842250" y="2676525"/>
          <p14:tracePt t="135940" x="7824788" y="2676525"/>
          <p14:tracePt t="135947" x="7812088" y="2682875"/>
          <p14:tracePt t="135956" x="7788275" y="2689225"/>
          <p14:tracePt t="135961" x="7756525" y="2689225"/>
          <p14:tracePt t="135969" x="7737475" y="2689225"/>
          <p14:tracePt t="135976" x="7707313" y="2701925"/>
          <p14:tracePt t="135984" x="7670800" y="2701925"/>
          <p14:tracePt t="135992" x="7658100" y="2701925"/>
          <p14:tracePt t="135999" x="7627938" y="2706688"/>
          <p14:tracePt t="136006" x="7608888" y="2719388"/>
          <p14:tracePt t="136014" x="7589838" y="2719388"/>
          <p14:tracePt t="136023" x="7583488" y="2719388"/>
          <p14:tracePt t="136029" x="7572375" y="2719388"/>
          <p14:tracePt t="136037" x="7553325" y="2719388"/>
          <p14:tracePt t="136044" x="7540625" y="2719388"/>
          <p14:tracePt t="136052" x="7534275" y="2719388"/>
          <p14:tracePt t="136059" x="7527925" y="2719388"/>
          <p14:tracePt t="136074" x="7516813" y="2719388"/>
          <p14:tracePt t="136082" x="7504113" y="2719388"/>
          <p14:tracePt t="136090" x="7497763" y="2719388"/>
          <p14:tracePt t="136096" x="7478713" y="2719388"/>
          <p14:tracePt t="136106" x="7461250" y="2706688"/>
          <p14:tracePt t="136111" x="7448550" y="2706688"/>
          <p14:tracePt t="136119" x="7435850" y="2701925"/>
          <p14:tracePt t="136127" x="7423150" y="2701925"/>
          <p14:tracePt t="136134" x="7392988" y="2695575"/>
          <p14:tracePt t="136142" x="7386638" y="2689225"/>
          <p14:tracePt t="136149" x="7380288" y="2689225"/>
          <p14:tracePt t="136164" x="7373938" y="2689225"/>
          <p14:tracePt t="136173" x="7367588" y="2689225"/>
          <p14:tracePt t="136179" x="7362825" y="2682875"/>
          <p14:tracePt t="136187" x="7356475" y="2676525"/>
          <p14:tracePt t="136194" x="7350125" y="2676525"/>
          <p14:tracePt t="136202" x="7343775" y="2670175"/>
          <p14:tracePt t="136217" x="7337425" y="2663825"/>
          <p14:tracePt t="136225" x="7331075" y="2663825"/>
          <p14:tracePt t="136231" x="7324725" y="2657475"/>
          <p14:tracePt t="136240" x="7318375" y="2646363"/>
          <p14:tracePt t="136248" x="7307263" y="2646363"/>
          <p14:tracePt t="136256" x="7300913" y="2633663"/>
          <p14:tracePt t="136261" x="7294563" y="2627313"/>
          <p14:tracePt t="136269" x="7288213" y="2627313"/>
          <p14:tracePt t="136284" x="7281863" y="2627313"/>
          <p14:tracePt t="136292" x="7275513" y="2620963"/>
          <p14:tracePt t="136299" x="7269163" y="2614613"/>
          <p14:tracePt t="136306" x="7262813" y="2614613"/>
          <p14:tracePt t="136314" x="7256463" y="2608263"/>
          <p14:tracePt t="136329" x="7251700" y="2601913"/>
          <p14:tracePt t="136337" x="7251700" y="2597150"/>
          <p14:tracePt t="136352" x="7245350" y="2597150"/>
          <p14:tracePt t="136359" x="7239000" y="2597150"/>
          <p14:tracePt t="136367" x="7232650" y="2597150"/>
          <p14:tracePt t="136375" x="7226300" y="2590800"/>
          <p14:tracePt t="136381" x="7219950" y="2590800"/>
          <p14:tracePt t="136405" x="7213600" y="2590800"/>
          <p14:tracePt t="136479" x="7207250" y="2590800"/>
          <p14:tracePt t="136494" x="7202488" y="2590800"/>
          <p14:tracePt t="136501" x="7196138" y="2590800"/>
          <p14:tracePt t="141275" x="7189788" y="2578100"/>
          <p14:tracePt t="141277" x="7183438" y="2571750"/>
          <p14:tracePt t="141282" x="7140575" y="2559050"/>
          <p14:tracePt t="141285" x="7121525" y="2552700"/>
          <p14:tracePt t="141293" x="7108825" y="2552700"/>
          <p14:tracePt t="141300" x="7091363" y="2546350"/>
          <p14:tracePt t="141308" x="7085013" y="2546350"/>
          <p14:tracePt t="141316" x="7072313" y="2546350"/>
          <p14:tracePt t="141323" x="7059613" y="2541588"/>
          <p14:tracePt t="141331" x="7046913" y="2541588"/>
          <p14:tracePt t="141338" x="7035800" y="2535238"/>
          <p14:tracePt t="141346" x="7016750" y="2535238"/>
          <p14:tracePt t="141353" x="7004050" y="2528888"/>
          <p14:tracePt t="141362" x="6986588" y="2528888"/>
          <p14:tracePt t="141369" x="6954838" y="2522538"/>
          <p14:tracePt t="141377" x="6924675" y="2516188"/>
          <p14:tracePt t="141384" x="6886575" y="2503488"/>
          <p14:tracePt t="141392" x="6843713" y="2490788"/>
          <p14:tracePt t="141399" x="6826250" y="2490788"/>
          <p14:tracePt t="141407" x="6777038" y="2473325"/>
          <p14:tracePt t="141415" x="6732588" y="2466975"/>
          <p14:tracePt t="141421" x="6708775" y="2447925"/>
          <p14:tracePt t="141429" x="6696075" y="2447925"/>
          <p14:tracePt t="141437" x="6665913" y="2436813"/>
          <p14:tracePt t="141444" x="6640513" y="2417763"/>
          <p14:tracePt t="141452" x="6634163" y="2417763"/>
          <p14:tracePt t="141459" x="6604000" y="2411413"/>
          <p14:tracePt t="141468" x="6584950" y="2398713"/>
          <p14:tracePt t="141474" x="6561138" y="2398713"/>
          <p14:tracePt t="141482" x="6542088" y="2392363"/>
          <p14:tracePt t="141489" x="6505575" y="2386013"/>
          <p14:tracePt t="141498" x="6492875" y="2381250"/>
          <p14:tracePt t="141504" x="6456363" y="2381250"/>
          <p14:tracePt t="141512" x="6424613" y="2374900"/>
          <p14:tracePt t="141519" x="6418263" y="2374900"/>
          <p14:tracePt t="141527" x="6394450" y="2374900"/>
          <p14:tracePt t="141534" x="6369050" y="2362200"/>
          <p14:tracePt t="141542" x="6351588" y="2362200"/>
          <p14:tracePt t="141549" x="6338888" y="2362200"/>
          <p14:tracePt t="141557" x="6307138" y="2362200"/>
          <p14:tracePt t="141565" x="6289675" y="2355850"/>
          <p14:tracePt t="141571" x="6283325" y="2355850"/>
          <p14:tracePt t="141579" x="6270625" y="2355850"/>
          <p14:tracePt t="141586" x="6264275" y="2355850"/>
          <p14:tracePt t="141601" x="6251575" y="2355850"/>
          <p14:tracePt t="141609" x="6246813" y="2355850"/>
          <p14:tracePt t="141617" x="6240463" y="2355850"/>
          <p14:tracePt t="141624" x="6227763" y="2355850"/>
          <p14:tracePt t="141632" x="6215063" y="2355850"/>
          <p14:tracePt t="141639" x="6202363" y="2355850"/>
          <p14:tracePt t="141654" x="6178550" y="2355850"/>
          <p14:tracePt t="141662" x="6172200" y="2355850"/>
          <p14:tracePt t="141669" x="6165850" y="2355850"/>
          <p14:tracePt t="141685" x="6153150" y="2355850"/>
          <p14:tracePt t="141692" x="6146800" y="2355850"/>
          <p14:tracePt t="141700" x="6140450" y="2355850"/>
          <p14:tracePt t="141706" x="6135688" y="2355850"/>
          <p14:tracePt t="141715" x="6129338" y="2355850"/>
          <p14:tracePt t="141721" x="6110288" y="2355850"/>
          <p14:tracePt t="141729" x="6080125" y="2355850"/>
          <p14:tracePt t="141744" x="6054725" y="2355850"/>
          <p14:tracePt t="141752" x="6024563" y="2355850"/>
          <p14:tracePt t="141759" x="6005513" y="2355850"/>
          <p14:tracePt t="141767" x="5986463" y="2355850"/>
          <p14:tracePt t="141774" x="5937250" y="2355850"/>
          <p14:tracePt t="141782" x="5913438" y="2355850"/>
          <p14:tracePt t="141789" x="5881688" y="2355850"/>
          <p14:tracePt t="141796" x="5845175" y="2355850"/>
          <p14:tracePt t="141802" x="5795963" y="2355850"/>
          <p14:tracePt t="141810" x="5776913" y="2355850"/>
          <p14:tracePt t="141818" x="5740400" y="2355850"/>
          <p14:tracePt t="141826" x="5710238" y="2374900"/>
          <p14:tracePt t="141833" x="5697538" y="2374900"/>
          <p14:tracePt t="141841" x="5665788" y="2386013"/>
          <p14:tracePt t="141848" x="5648325" y="2405063"/>
          <p14:tracePt t="141856" x="5635625" y="2411413"/>
          <p14:tracePt t="141864" x="5622925" y="2424113"/>
          <p14:tracePt t="141871" x="5599113" y="2441575"/>
          <p14:tracePt t="141879" x="5586413" y="2454275"/>
          <p14:tracePt t="141886" x="5573713" y="2466975"/>
          <p14:tracePt t="141894" x="5561013" y="2490788"/>
          <p14:tracePt t="141901" x="5543550" y="2503488"/>
          <p14:tracePt t="141909" x="5543550" y="2509838"/>
          <p14:tracePt t="141916" x="5524500" y="2522538"/>
          <p14:tracePt t="141924" x="5505450" y="2535238"/>
          <p14:tracePt t="141931" x="5494338" y="2546350"/>
          <p14:tracePt t="141939" x="5494338" y="2552700"/>
          <p14:tracePt t="141947" x="5475288" y="2565400"/>
          <p14:tracePt t="141953" x="5456238" y="2571750"/>
          <p14:tracePt t="141961" x="5426075" y="2601913"/>
          <p14:tracePt t="141976" x="5426075" y="2608263"/>
          <p14:tracePt t="142022" x="5419725" y="2608263"/>
          <p14:tracePt t="142029" x="5407025" y="2608263"/>
          <p14:tracePt t="142036" x="5400675" y="2608263"/>
          <p14:tracePt t="142052" x="5395913" y="2608263"/>
          <p14:tracePt t="142059" x="5389563" y="2608263"/>
          <p14:tracePt t="142074" x="5383213" y="2608263"/>
          <p14:tracePt t="142089" x="5376863" y="2608263"/>
          <p14:tracePt t="142098" x="5370513" y="2608263"/>
          <p14:tracePt t="142134" x="5364163" y="2608263"/>
          <p14:tracePt t="142142" x="5351463" y="2608263"/>
          <p14:tracePt t="142149" x="5345113" y="2608263"/>
          <p14:tracePt t="142165" x="5327650" y="2614613"/>
          <p14:tracePt t="142172" x="5321300" y="2614613"/>
          <p14:tracePt t="142180" x="5314950" y="2614613"/>
          <p14:tracePt t="142187" x="5308600" y="2620963"/>
          <p14:tracePt t="142194" x="5302250" y="2620963"/>
          <p14:tracePt t="142201" x="5295900" y="2620963"/>
          <p14:tracePt t="142224" x="5289550" y="2627313"/>
          <p14:tracePt t="142232" x="5289550" y="2633663"/>
          <p14:tracePt t="142248" x="5284788" y="2640013"/>
          <p14:tracePt t="142254" x="5278438" y="2646363"/>
          <p14:tracePt t="142262" x="5272088" y="2652713"/>
          <p14:tracePt t="142277" x="5272088" y="2657475"/>
          <p14:tracePt t="142284" x="5259388" y="2670175"/>
          <p14:tracePt t="142300" x="5253038" y="2676525"/>
          <p14:tracePt t="142307" x="5246688" y="2676525"/>
          <p14:tracePt t="142315" x="5240338" y="2689225"/>
          <p14:tracePt t="142321" x="5240338" y="2695575"/>
          <p14:tracePt t="142329" x="5235575" y="2695575"/>
          <p14:tracePt t="142337" x="5229225" y="2701925"/>
          <p14:tracePt t="142344" x="5222875" y="2706688"/>
          <p14:tracePt t="142352" x="5216525" y="2713038"/>
          <p14:tracePt t="142359" x="5210175" y="2713038"/>
          <p14:tracePt t="142368" x="5184775" y="2725738"/>
          <p14:tracePt t="142374" x="5173663" y="2732088"/>
          <p14:tracePt t="142382" x="5160963" y="2744788"/>
          <p14:tracePt t="142389" x="5148263" y="2751138"/>
          <p14:tracePt t="142398" x="5141913" y="2762250"/>
          <p14:tracePt t="142404" x="5130800" y="2774950"/>
          <p14:tracePt t="142412" x="5118100" y="2787650"/>
          <p14:tracePt t="142419" x="5111750" y="2800350"/>
          <p14:tracePt t="142427" x="5111750" y="2817813"/>
          <p14:tracePt t="142434" x="5111750" y="2843213"/>
          <p14:tracePt t="142442" x="5099050" y="2862263"/>
          <p14:tracePt t="142450" x="5099050" y="2873375"/>
          <p14:tracePt t="142457" x="5099050" y="2892425"/>
          <p14:tracePt t="142465" x="5099050" y="2911475"/>
          <p14:tracePt t="142471" x="5099050" y="2917825"/>
          <p14:tracePt t="142479" x="5099050" y="2935288"/>
          <p14:tracePt t="142487" x="5105400" y="2947988"/>
          <p14:tracePt t="142494" x="5111750" y="2947988"/>
          <p14:tracePt t="142501" x="5118100" y="2954338"/>
          <p14:tracePt t="142509" x="5124450" y="2960688"/>
          <p14:tracePt t="142517" x="5124450" y="2967038"/>
          <p14:tracePt t="142645" x="5130800" y="2967038"/>
          <p14:tracePt t="142660" x="5135563" y="2967038"/>
          <p14:tracePt t="142667" x="5141913" y="2967038"/>
          <p14:tracePt t="142682" x="5148263" y="2967038"/>
          <p14:tracePt t="142818" x="5154613" y="2967038"/>
          <p14:tracePt t="142824" x="5173663" y="2967038"/>
          <p14:tracePt t="142832" x="5184775" y="2978150"/>
          <p14:tracePt t="142839" x="5216525" y="2978150"/>
          <p14:tracePt t="142848" x="5240338" y="2978150"/>
          <p14:tracePt t="142854" x="5253038" y="2978150"/>
          <p14:tracePt t="142861" x="5278438" y="2978150"/>
          <p14:tracePt t="142869" x="5308600" y="2978150"/>
          <p14:tracePt t="142877" x="5321300" y="2978150"/>
          <p14:tracePt t="142884" x="5340350" y="2984500"/>
          <p14:tracePt t="142892" x="5351463" y="2984500"/>
          <p14:tracePt t="142900" x="5357813" y="2984500"/>
          <p14:tracePt t="142907" x="5370513" y="2984500"/>
          <p14:tracePt t="143042" x="5376863" y="2984500"/>
          <p14:tracePt t="143057" x="5383213" y="2984500"/>
          <p14:tracePt t="143064" x="5395913" y="2984500"/>
          <p14:tracePt t="143072" x="5400675" y="2984500"/>
          <p14:tracePt t="143087" x="5419725" y="2984500"/>
          <p14:tracePt t="143095" x="5432425" y="2984500"/>
          <p14:tracePt t="143102" x="5438775" y="2984500"/>
          <p14:tracePt t="143110" x="5445125" y="2984500"/>
          <p14:tracePt t="143117" x="5449888" y="2984500"/>
          <p14:tracePt t="143124" x="5456238" y="2984500"/>
          <p14:tracePt t="143132" x="5462588" y="2984500"/>
          <p14:tracePt t="143148" x="5468938" y="2984500"/>
          <p14:tracePt t="143154" x="5475288" y="2984500"/>
          <p14:tracePt t="143169" x="5481638" y="2984500"/>
          <p14:tracePt t="143177" x="5494338" y="2984500"/>
          <p14:tracePt t="143184" x="5500688" y="2984500"/>
          <p14:tracePt t="143192" x="5518150" y="2984500"/>
          <p14:tracePt t="143199" x="5524500" y="2984500"/>
          <p14:tracePt t="143207" x="5530850" y="2984500"/>
          <p14:tracePt t="143222" x="5543550" y="2984500"/>
          <p14:tracePt t="143230" x="5549900" y="2984500"/>
          <p14:tracePt t="143237" x="5556250" y="2984500"/>
          <p14:tracePt t="143245" x="5556250" y="2978150"/>
          <p14:tracePt t="143252" x="5561013" y="2978150"/>
          <p14:tracePt t="143260" x="5567363" y="2978150"/>
          <p14:tracePt t="143268" x="5567363" y="2973388"/>
          <p14:tracePt t="143274" x="5580063" y="2973388"/>
          <p14:tracePt t="143282" x="5580063" y="2967038"/>
          <p14:tracePt t="143289" x="5599113" y="2967038"/>
          <p14:tracePt t="143298" x="5605463" y="2967038"/>
          <p14:tracePt t="143304" x="5610225" y="2967038"/>
          <p14:tracePt t="143312" x="5610225" y="2960688"/>
          <p14:tracePt t="143327" x="5616575" y="2960688"/>
          <p14:tracePt t="143349" x="5622925" y="2960688"/>
          <p14:tracePt t="143379" x="5629275" y="2960688"/>
          <p14:tracePt t="143918" x="5622925" y="2960688"/>
          <p14:tracePt t="143925" x="5610225" y="2960688"/>
          <p14:tracePt t="143933" x="5599113" y="2960688"/>
          <p14:tracePt t="143941" x="5592763" y="2960688"/>
          <p14:tracePt t="143948" x="5586413" y="2960688"/>
          <p14:tracePt t="143956" x="5580063" y="2960688"/>
          <p14:tracePt t="143987" x="5573713" y="2960688"/>
          <p14:tracePt t="143994" x="5567363" y="2960688"/>
          <p14:tracePt t="144002" x="5561013" y="2960688"/>
          <p14:tracePt t="144009" x="5549900" y="2960688"/>
          <p14:tracePt t="144017" x="5543550" y="2960688"/>
          <p14:tracePt t="144025" x="5537200" y="2960688"/>
          <p14:tracePt t="144032" x="5530850" y="2960688"/>
          <p14:tracePt t="144040" x="5524500" y="2960688"/>
          <p14:tracePt t="144047" x="5518150" y="2960688"/>
          <p14:tracePt t="144056" x="5505450" y="2960688"/>
          <p14:tracePt t="144077" x="5500688" y="2960688"/>
          <p14:tracePt t="144115" x="5494338" y="2954338"/>
          <p14:tracePt t="144129" x="5487988" y="2954338"/>
          <p14:tracePt t="144152" x="5481638" y="2954338"/>
          <p14:tracePt t="144167" x="5475288" y="2954338"/>
          <p14:tracePt t="144197" x="5468938" y="2954338"/>
          <p14:tracePt t="144212" x="5462588" y="2954338"/>
          <p14:tracePt t="144227" x="5456238" y="2954338"/>
          <p14:tracePt t="144235" x="5449888" y="2954338"/>
          <p14:tracePt t="144242" x="5445125" y="2954338"/>
          <p14:tracePt t="144250" x="5438775" y="2954338"/>
          <p14:tracePt t="144257" x="5426075" y="2947988"/>
          <p14:tracePt t="144264" x="5419725" y="2947988"/>
          <p14:tracePt t="144273" x="5413375" y="2947988"/>
          <p14:tracePt t="144279" x="5407025" y="2947988"/>
          <p14:tracePt t="144287" x="5407025" y="2941638"/>
          <p14:tracePt t="144302" x="5400675" y="2941638"/>
          <p14:tracePt t="144309" x="5395913" y="2935288"/>
          <p14:tracePt t="144317" x="5389563" y="2935288"/>
          <p14:tracePt t="144325" x="5383213" y="2935288"/>
          <p14:tracePt t="144332" x="5376863" y="2928938"/>
          <p14:tracePt t="144340" x="5376863" y="2922588"/>
          <p14:tracePt t="144347" x="5364163" y="2922588"/>
          <p14:tracePt t="144356" x="5357813" y="2922588"/>
          <p14:tracePt t="144407" x="5351463" y="2922588"/>
          <p14:tracePt t="144422" x="5345113" y="2922588"/>
          <p14:tracePt t="144429" x="5340350" y="2922588"/>
          <p14:tracePt t="144437" x="5334000" y="2922588"/>
          <p14:tracePt t="144452" x="5327650" y="2922588"/>
          <p14:tracePt t="144512" x="5321300" y="2922588"/>
          <p14:tracePt t="144527" x="5314950" y="2922588"/>
          <p14:tracePt t="144550" x="5308600" y="2922588"/>
          <p14:tracePt t="144579" x="5302250" y="2922588"/>
          <p14:tracePt t="144625" x="5295900" y="2922588"/>
          <p14:tracePt t="144655" x="5289550" y="2922588"/>
          <p14:tracePt t="146140" x="5295900" y="2922588"/>
          <p14:tracePt t="146154" x="5308600" y="2922588"/>
          <p14:tracePt t="146162" x="5314950" y="2917825"/>
          <p14:tracePt t="146169" x="5321300" y="2917825"/>
          <p14:tracePt t="146177" x="5334000" y="2911475"/>
          <p14:tracePt t="146184" x="5345113" y="2898775"/>
          <p14:tracePt t="146192" x="5357813" y="2898775"/>
          <p14:tracePt t="146200" x="5370513" y="2886075"/>
          <p14:tracePt t="146207" x="5389563" y="2886075"/>
          <p14:tracePt t="146215" x="5400675" y="2873375"/>
          <p14:tracePt t="146222" x="5432425" y="2862263"/>
          <p14:tracePt t="146231" x="5462588" y="2843213"/>
          <p14:tracePt t="146237" x="5475288" y="2830513"/>
          <p14:tracePt t="146245" x="5505450" y="2817813"/>
          <p14:tracePt t="146252" x="5537200" y="2800350"/>
          <p14:tracePt t="146260" x="5549900" y="2787650"/>
          <p14:tracePt t="146269" x="5567363" y="2774950"/>
          <p14:tracePt t="146274" x="5610225" y="2757488"/>
          <p14:tracePt t="146282" x="5629275" y="2744788"/>
          <p14:tracePt t="146289" x="5641975" y="2732088"/>
          <p14:tracePt t="146298" x="5665788" y="2725738"/>
          <p14:tracePt t="146304" x="5691188" y="2706688"/>
          <p14:tracePt t="146320" x="5727700" y="2689225"/>
          <p14:tracePt t="146327" x="5746750" y="2682875"/>
          <p14:tracePt t="146335" x="5765800" y="2676525"/>
          <p14:tracePt t="146342" x="5789613" y="2670175"/>
          <p14:tracePt t="146350" x="5808663" y="2663825"/>
          <p14:tracePt t="146357" x="5815013" y="2663825"/>
          <p14:tracePt t="146364" x="5832475" y="2652713"/>
          <p14:tracePt t="146372" x="5870575" y="2646363"/>
          <p14:tracePt t="146381" x="5881688" y="2640013"/>
          <p14:tracePt t="146387" x="5894388" y="2633663"/>
          <p14:tracePt t="146395" x="5926138" y="2614613"/>
          <p14:tracePt t="146402" x="5962650" y="2608263"/>
          <p14:tracePt t="146410" x="5969000" y="2601913"/>
          <p14:tracePt t="146419" x="5992813" y="2590800"/>
          <p14:tracePt t="146425" x="6005513" y="2584450"/>
          <p14:tracePt t="146432" x="6018213" y="2584450"/>
          <p14:tracePt t="146439" x="6024563" y="2578100"/>
          <p14:tracePt t="146448" x="6035675" y="2571750"/>
          <p14:tracePt t="146454" x="6042025" y="2565400"/>
          <p14:tracePt t="146462" x="6054725" y="2565400"/>
          <p14:tracePt t="146469" x="6067425" y="2559050"/>
          <p14:tracePt t="146477" x="6067425" y="2552700"/>
          <p14:tracePt t="146484" x="6080125" y="2546350"/>
          <p14:tracePt t="146492" x="6091238" y="2546350"/>
          <p14:tracePt t="146500" x="6103938" y="2541588"/>
          <p14:tracePt t="146507" x="6116638" y="2535238"/>
          <p14:tracePt t="146515" x="6129338" y="2535238"/>
          <p14:tracePt t="146522" x="6146800" y="2528888"/>
          <p14:tracePt t="146531" x="6153150" y="2528888"/>
          <p14:tracePt t="146537" x="6178550" y="2522538"/>
          <p14:tracePt t="146545" x="6196013" y="2516188"/>
          <p14:tracePt t="146552" x="6202363" y="2516188"/>
          <p14:tracePt t="146560" x="6221413" y="2509838"/>
          <p14:tracePt t="146567" x="6240463" y="2509838"/>
          <p14:tracePt t="146575" x="6251575" y="2509838"/>
          <p14:tracePt t="146583" x="6264275" y="2509838"/>
          <p14:tracePt t="146590" x="6276975" y="2509838"/>
          <p14:tracePt t="146598" x="6283325" y="2503488"/>
          <p14:tracePt t="146612" x="6289675" y="2503488"/>
          <p14:tracePt t="146619" x="6300788" y="2497138"/>
          <p14:tracePt t="146627" x="6313488" y="2497138"/>
          <p14:tracePt t="146634" x="6319838" y="2497138"/>
          <p14:tracePt t="146642" x="6338888" y="2490788"/>
          <p14:tracePt t="146650" x="6351588" y="2490788"/>
          <p14:tracePt t="146657" x="6362700" y="2486025"/>
          <p14:tracePt t="146665" x="6388100" y="2473325"/>
          <p14:tracePt t="146672" x="6394450" y="2473325"/>
          <p14:tracePt t="146681" x="6405563" y="2466975"/>
          <p14:tracePt t="146687" x="6418263" y="2466975"/>
          <p14:tracePt t="146695" x="6424613" y="2466975"/>
          <p14:tracePt t="146702" x="6430963" y="2466975"/>
          <p14:tracePt t="146710" x="6437313" y="2460625"/>
          <p14:tracePt t="146717" x="6443663" y="2460625"/>
          <p14:tracePt t="146731" x="6456363" y="2454275"/>
          <p14:tracePt t="146739" x="6467475" y="2454275"/>
          <p14:tracePt t="146747" x="6473825" y="2447925"/>
          <p14:tracePt t="146754" x="6480175" y="2441575"/>
          <p14:tracePt t="146764" x="6499225" y="2441575"/>
          <p14:tracePt t="146769" x="6499225" y="2436813"/>
          <p14:tracePt t="146778" x="6511925" y="2436813"/>
          <p14:tracePt t="146784" x="6529388" y="2430463"/>
          <p14:tracePt t="146792" x="6535738" y="2424113"/>
          <p14:tracePt t="146800" x="6542088" y="2424113"/>
          <p14:tracePt t="146807" x="6548438" y="2417763"/>
          <p14:tracePt t="146815" x="6554788" y="2417763"/>
          <p14:tracePt t="146822" x="6561138" y="2417763"/>
          <p14:tracePt t="146831" x="6561138" y="2411413"/>
          <p14:tracePt t="146837" x="6572250" y="2411413"/>
          <p14:tracePt t="146852" x="6578600" y="2411413"/>
          <p14:tracePt t="146860" x="6584950" y="2405063"/>
          <p14:tracePt t="146868" x="6591300" y="2398713"/>
          <p14:tracePt t="146882" x="6597650" y="2398713"/>
          <p14:tracePt t="146890" x="6597650" y="2392363"/>
          <p14:tracePt t="146898" x="6604000" y="2392363"/>
          <p14:tracePt t="146904" x="6604000" y="2386013"/>
          <p14:tracePt t="147460" x="6591300" y="2386013"/>
          <p14:tracePt t="147467" x="6584950" y="2386013"/>
          <p14:tracePt t="147474" x="6572250" y="2386013"/>
          <p14:tracePt t="147482" x="6565900" y="2386013"/>
          <p14:tracePt t="147489" x="6548438" y="2386013"/>
          <p14:tracePt t="147497" x="6535738" y="2386013"/>
          <p14:tracePt t="147504" x="6529388" y="2386013"/>
          <p14:tracePt t="147512" x="6505575" y="2386013"/>
          <p14:tracePt t="147520" x="6492875" y="2386013"/>
          <p14:tracePt t="147527" x="6486525" y="2386013"/>
          <p14:tracePt t="147535" x="6467475" y="2386013"/>
          <p14:tracePt t="147542" x="6450013" y="2386013"/>
          <p14:tracePt t="147551" x="6437313" y="2386013"/>
          <p14:tracePt t="147564" x="6418263" y="2386013"/>
          <p14:tracePt t="147572" x="6405563" y="2386013"/>
          <p14:tracePt t="147579" x="6400800" y="2386013"/>
          <p14:tracePt t="147586" x="6394450" y="2386013"/>
          <p14:tracePt t="147601" x="6388100" y="2386013"/>
          <p14:tracePt t="147609" x="6381750" y="2386013"/>
          <p14:tracePt t="147617" x="6369050" y="2386013"/>
          <p14:tracePt t="147624" x="6356350" y="2392363"/>
          <p14:tracePt t="147631" x="6351588" y="2392363"/>
          <p14:tracePt t="147639" x="6332538" y="2398713"/>
          <p14:tracePt t="147646" x="6313488" y="2405063"/>
          <p14:tracePt t="147654" x="6307138" y="2405063"/>
          <p14:tracePt t="147661" x="6296025" y="2411413"/>
          <p14:tracePt t="147669" x="6289675" y="2411413"/>
          <p14:tracePt t="147676" x="6289675" y="2417763"/>
          <p14:tracePt t="147684" x="6283325" y="2417763"/>
          <p14:tracePt t="147700" x="6276975" y="2417763"/>
          <p14:tracePt t="147706" x="6270625" y="2417763"/>
          <p14:tracePt t="147714" x="6264275" y="2417763"/>
          <p14:tracePt t="147721" x="6257925" y="2417763"/>
          <p14:tracePt t="147729" x="6246813" y="2417763"/>
          <p14:tracePt t="147744" x="6234113" y="2424113"/>
          <p14:tracePt t="147752" x="6227763" y="2424113"/>
          <p14:tracePt t="147759" x="6221413" y="2424113"/>
          <p14:tracePt t="147767" x="6208713" y="2424113"/>
          <p14:tracePt t="147781" x="6202363" y="2430463"/>
          <p14:tracePt t="147789" x="6196013" y="2430463"/>
          <p14:tracePt t="147804" x="6191250" y="2436813"/>
          <p14:tracePt t="147811" x="6178550" y="2436813"/>
          <p14:tracePt t="147819" x="6172200" y="2436813"/>
          <p14:tracePt t="147826" x="6159500" y="2441575"/>
          <p14:tracePt t="147834" x="6140450" y="2454275"/>
          <p14:tracePt t="147841" x="6135688" y="2454275"/>
          <p14:tracePt t="147849" x="6116638" y="2460625"/>
          <p14:tracePt t="147856" x="6103938" y="2473325"/>
          <p14:tracePt t="147864" x="6086475" y="2473325"/>
          <p14:tracePt t="147871" x="6080125" y="2479675"/>
          <p14:tracePt t="147879" x="6067425" y="2486025"/>
          <p14:tracePt t="147886" x="6061075" y="2490788"/>
          <p14:tracePt t="147894" x="6054725" y="2490788"/>
          <p14:tracePt t="147903" x="6042025" y="2497138"/>
          <p14:tracePt t="147919" x="6030913" y="2503488"/>
          <p14:tracePt t="147923" x="6018213" y="2503488"/>
          <p14:tracePt t="147931" x="6011863" y="2516188"/>
          <p14:tracePt t="147939" x="6005513" y="2516188"/>
          <p14:tracePt t="147946" x="5992813" y="2522538"/>
          <p14:tracePt t="147954" x="5975350" y="2522538"/>
          <p14:tracePt t="147961" x="5969000" y="2528888"/>
          <p14:tracePt t="147969" x="5956300" y="2535238"/>
          <p14:tracePt t="147976" x="5937250" y="2541588"/>
          <p14:tracePt t="147984" x="5926138" y="2546350"/>
          <p14:tracePt t="147991" x="5919788" y="2552700"/>
          <p14:tracePt t="148000" x="5900738" y="2559050"/>
          <p14:tracePt t="148006" x="5888038" y="2565400"/>
          <p14:tracePt t="148014" x="5881688" y="2571750"/>
          <p14:tracePt t="148021" x="5870575" y="2578100"/>
          <p14:tracePt t="148029" x="5851525" y="2584450"/>
          <p14:tracePt t="148036" x="5845175" y="2590800"/>
          <p14:tracePt t="148044" x="5826125" y="2597150"/>
          <p14:tracePt t="148052" x="5815013" y="2601913"/>
          <p14:tracePt t="148059" x="5808663" y="2608263"/>
          <p14:tracePt t="148067" x="5802313" y="2608263"/>
          <p14:tracePt t="148073" x="5789613" y="2614613"/>
          <p14:tracePt t="148089" x="5783263" y="2614613"/>
          <p14:tracePt t="148096" x="5776913" y="2620963"/>
          <p14:tracePt t="148104" x="5770563" y="2620963"/>
          <p14:tracePt t="148111" x="5765800" y="2620963"/>
          <p14:tracePt t="148119" x="5759450" y="2620963"/>
          <p14:tracePt t="148126" x="5759450" y="2627313"/>
          <p14:tracePt t="148134" x="5753100" y="2627313"/>
          <p14:tracePt t="148141" x="5740400" y="2633663"/>
          <p14:tracePt t="148150" x="5727700" y="2640013"/>
          <p14:tracePt t="148156" x="5721350" y="2640013"/>
          <p14:tracePt t="148163" x="5710238" y="2640013"/>
          <p14:tracePt t="148171" x="5703888" y="2646363"/>
          <p14:tracePt t="148178" x="5691188" y="2652713"/>
          <p14:tracePt t="148186" x="5684838" y="2657475"/>
          <p14:tracePt t="148194" x="5678488" y="2663825"/>
          <p14:tracePt t="148202" x="5665788" y="2670175"/>
          <p14:tracePt t="148209" x="5661025" y="2670175"/>
          <p14:tracePt t="148217" x="5648325" y="2682875"/>
          <p14:tracePt t="148223" x="5641975" y="2689225"/>
          <p14:tracePt t="148231" x="5629275" y="2689225"/>
          <p14:tracePt t="148239" x="5622925" y="2695575"/>
          <p14:tracePt t="148246" x="5616575" y="2706688"/>
          <p14:tracePt t="148254" x="5610225" y="2713038"/>
          <p14:tracePt t="148261" x="5610225" y="2719388"/>
          <p14:tracePt t="148269" x="5605463" y="2725738"/>
          <p14:tracePt t="148276" x="5599113" y="2732088"/>
          <p14:tracePt t="148284" x="5592763" y="2732088"/>
          <p14:tracePt t="148291" x="5592763" y="2738438"/>
          <p14:tracePt t="148300" x="5586413" y="2744788"/>
          <p14:tracePt t="148306" x="5580063" y="2751138"/>
          <p14:tracePt t="148314" x="5573713" y="2757488"/>
          <p14:tracePt t="148321" x="5561013" y="2768600"/>
          <p14:tracePt t="148329" x="5561013" y="2774950"/>
          <p14:tracePt t="148336" x="5556250" y="2774950"/>
          <p14:tracePt t="148344" x="5543550" y="2781300"/>
          <p14:tracePt t="148352" x="5537200" y="2787650"/>
          <p14:tracePt t="148359" x="5524500" y="2800350"/>
          <p14:tracePt t="148367" x="5518150" y="2800350"/>
          <p14:tracePt t="148374" x="5518150" y="2806700"/>
          <p14:tracePt t="148381" x="5511800" y="2813050"/>
          <p14:tracePt t="148389" x="5511800" y="2817813"/>
          <p14:tracePt t="148404" x="5505450" y="2824163"/>
          <p14:tracePt t="148411" x="5500688" y="2824163"/>
          <p14:tracePt t="148419" x="5494338" y="2830513"/>
          <p14:tracePt t="148426" x="5487988" y="2836863"/>
          <p14:tracePt t="148434" x="5481638" y="2836863"/>
          <p14:tracePt t="148441" x="5475288" y="2843213"/>
          <p14:tracePt t="148450" x="5475288" y="2849563"/>
          <p14:tracePt t="148456" x="5462588" y="2855913"/>
          <p14:tracePt t="148464" x="5449888" y="2867025"/>
          <p14:tracePt t="148471" x="5445125" y="2873375"/>
          <p14:tracePt t="148479" x="5438775" y="2879725"/>
          <p14:tracePt t="148486" x="5432425" y="2886075"/>
          <p14:tracePt t="148494" x="5426075" y="2892425"/>
          <p14:tracePt t="148501" x="5419725" y="2898775"/>
          <p14:tracePt t="148509" x="5413375" y="2905125"/>
          <p14:tracePt t="148517" x="5413375" y="2911475"/>
          <p14:tracePt t="148523" x="5413375" y="2917825"/>
          <p14:tracePt t="148531" x="5407025" y="2928938"/>
          <p14:tracePt t="148538" x="5407025" y="2935288"/>
          <p14:tracePt t="148546" x="5395913" y="2935288"/>
          <p14:tracePt t="148554" x="5395913" y="2941638"/>
          <p14:tracePt t="148561" x="5383213" y="2954338"/>
          <p14:tracePt t="148569" x="5383213" y="2960688"/>
          <p14:tracePt t="148576" x="5376863" y="2973388"/>
          <p14:tracePt t="148584" x="5370513" y="2984500"/>
          <p14:tracePt t="148591" x="5370513" y="2990850"/>
          <p14:tracePt t="148600" x="5364163" y="2997200"/>
          <p14:tracePt t="148606" x="5364163" y="3009900"/>
          <p14:tracePt t="148614" x="5364163" y="3016250"/>
          <p14:tracePt t="148621" x="5357813" y="3033713"/>
          <p14:tracePt t="148629" x="5351463" y="3046413"/>
          <p14:tracePt t="148636" x="5345113" y="3059113"/>
          <p14:tracePt t="148644" x="5345113" y="3071813"/>
          <p14:tracePt t="148652" x="5340350" y="3071813"/>
          <p14:tracePt t="148659" x="5340350" y="3082925"/>
          <p14:tracePt t="148667" x="5334000" y="3089275"/>
          <p14:tracePt t="148673" x="5327650" y="3101975"/>
          <p14:tracePt t="148682" x="5321300" y="3108325"/>
          <p14:tracePt t="148689" x="5321300" y="3114675"/>
          <p14:tracePt t="148696" x="5321300" y="3121025"/>
          <p14:tracePt t="148711" x="5314950" y="3121025"/>
          <p14:tracePt t="148719" x="5314950" y="3127375"/>
          <p14:tracePt t="148734" x="5314950" y="3133725"/>
          <p14:tracePt t="148750" x="5314950" y="3138488"/>
          <p14:tracePt t="148757" x="5308600" y="3138488"/>
          <p14:tracePt t="148765" x="5308600" y="3144838"/>
          <p14:tracePt t="148771" x="5308600" y="3151188"/>
          <p14:tracePt t="148779" x="5308600" y="3157538"/>
          <p14:tracePt t="148794" x="5302250" y="3163888"/>
          <p14:tracePt t="148802" x="5302250" y="3176588"/>
          <p14:tracePt t="148809" x="5302250" y="3182938"/>
          <p14:tracePt t="148817" x="5302250" y="3187700"/>
          <p14:tracePt t="148824" x="5302250" y="3200400"/>
          <p14:tracePt t="148833" x="5295900" y="3200400"/>
          <p14:tracePt t="148839" x="5295900" y="3213100"/>
          <p14:tracePt t="148847" x="5295900" y="3225800"/>
          <p14:tracePt t="148854" x="5289550" y="3232150"/>
          <p14:tracePt t="148862" x="5289550" y="3238500"/>
          <p14:tracePt t="148869" x="5289550" y="3243263"/>
          <p14:tracePt t="148877" x="5289550" y="3255963"/>
          <p14:tracePt t="148899" x="5289550" y="3262313"/>
          <p14:tracePt t="148906" x="5284788" y="3262313"/>
          <p14:tracePt t="148937" x="5284788" y="3268663"/>
          <p14:tracePt t="148952" x="5284788" y="3275013"/>
          <p14:tracePt t="148959" x="5284788" y="3287713"/>
          <p14:tracePt t="148967" x="5284788" y="3294063"/>
          <p14:tracePt t="148974" x="5284788" y="3298825"/>
          <p14:tracePt t="148982" x="5284788" y="3305175"/>
          <p14:tracePt t="148989" x="5284788" y="3317875"/>
          <p14:tracePt t="148997" x="5284788" y="3324225"/>
          <p14:tracePt t="149004" x="5284788" y="3330575"/>
          <p14:tracePt t="149012" x="5284788" y="3343275"/>
          <p14:tracePt t="149019" x="5284788" y="3354388"/>
          <p14:tracePt t="149034" x="5284788" y="3360738"/>
          <p14:tracePt t="149050" x="5284788" y="3367088"/>
          <p14:tracePt t="149064" x="5284788" y="3373438"/>
          <p14:tracePt t="149071" x="5284788" y="3379788"/>
          <p14:tracePt t="149087" x="5284788" y="3386138"/>
          <p14:tracePt t="149102" x="5284788" y="3392488"/>
          <p14:tracePt t="149109" x="5284788" y="3398838"/>
          <p14:tracePt t="149124" x="5284788" y="3403600"/>
          <p14:tracePt t="149132" x="5289550" y="3416300"/>
          <p14:tracePt t="149139" x="5295900" y="3429000"/>
          <p14:tracePt t="149147" x="5295900" y="3441700"/>
          <p14:tracePt t="149154" x="5295900" y="3448050"/>
          <p14:tracePt t="149162" x="5302250" y="3454400"/>
          <p14:tracePt t="149169" x="5308600" y="3459163"/>
          <p14:tracePt t="149177" x="5314950" y="3465513"/>
          <p14:tracePt t="149207" x="5314950" y="3471863"/>
          <p14:tracePt t="149214" x="5321300" y="3471863"/>
          <p14:tracePt t="149221" x="5321300" y="3478213"/>
          <p14:tracePt t="149229" x="5321300" y="3484563"/>
          <p14:tracePt t="149253" x="5321300" y="3490913"/>
          <p14:tracePt t="149267" x="5321300" y="3497263"/>
          <p14:tracePt t="149289" x="5321300" y="3503613"/>
          <p14:tracePt t="149304" x="5327650" y="3503613"/>
          <p14:tracePt t="149319" x="5334000" y="3514725"/>
          <p14:tracePt t="149327" x="5340350" y="3521075"/>
          <p14:tracePt t="149334" x="5345113" y="3527425"/>
          <p14:tracePt t="149342" x="5345113" y="3533775"/>
          <p14:tracePt t="149350" x="5345113" y="3540125"/>
          <p14:tracePt t="149357" x="5351463" y="3546475"/>
          <p14:tracePt t="149364" x="5357813" y="3546475"/>
          <p14:tracePt t="149371" x="5364163" y="3552825"/>
          <p14:tracePt t="149379" x="5370513" y="3559175"/>
          <p14:tracePt t="149387" x="5370513" y="3563938"/>
          <p14:tracePt t="149394" x="5370513" y="3570288"/>
          <p14:tracePt t="149403" x="5376863" y="3576638"/>
          <p14:tracePt t="149409" x="5383213" y="3576638"/>
          <p14:tracePt t="149424" x="5389563" y="3582988"/>
          <p14:tracePt t="149433" x="5395913" y="3589338"/>
          <p14:tracePt t="149454" x="5400675" y="3595688"/>
          <p14:tracePt t="149462" x="5400675" y="3602038"/>
          <p14:tracePt t="149469" x="5407025" y="3602038"/>
          <p14:tracePt t="149477" x="5407025" y="3608388"/>
          <p14:tracePt t="149484" x="5413375" y="3608388"/>
          <p14:tracePt t="149492" x="5413375" y="3614738"/>
          <p14:tracePt t="149500" x="5419725" y="3614738"/>
          <p14:tracePt t="149514" x="5419725" y="3619500"/>
          <p14:tracePt t="149552" x="5419725" y="3625850"/>
          <p14:tracePt t="172608" x="5395913" y="3644900"/>
          <p14:tracePt t="172608" x="5389563" y="3644900"/>
          <p14:tracePt t="172613" x="5389563" y="3694113"/>
          <p14:tracePt t="172617" x="5419725" y="3817938"/>
          <p14:tracePt t="172625" x="5426075" y="3830638"/>
          <p14:tracePt t="172633" x="5445125" y="3860800"/>
          <p14:tracePt t="172639" x="5456238" y="3884613"/>
          <p14:tracePt t="172646" x="5462588" y="3903663"/>
          <p14:tracePt t="172654" x="5475288" y="3922713"/>
          <p14:tracePt t="172661" x="5481638" y="3935413"/>
          <p14:tracePt t="172668" x="5487988" y="3940175"/>
          <p14:tracePt t="172676" x="5494338" y="3952875"/>
          <p14:tracePt t="172684" x="5500688" y="3952875"/>
          <p14:tracePt t="172745" x="5505450" y="3952875"/>
          <p14:tracePt t="172753" x="5511800" y="3959225"/>
          <p14:tracePt t="172760" x="5524500" y="3965575"/>
          <p14:tracePt t="172768" x="5524500" y="3971925"/>
          <p14:tracePt t="172775" x="5537200" y="3978275"/>
          <p14:tracePt t="172783" x="5567363" y="3990975"/>
          <p14:tracePt t="172790" x="5573713" y="3995738"/>
          <p14:tracePt t="172797" x="5599113" y="4002088"/>
          <p14:tracePt t="172805" x="5616575" y="4008438"/>
          <p14:tracePt t="172814" x="5629275" y="4008438"/>
          <p14:tracePt t="172820" x="5661025" y="4014788"/>
          <p14:tracePt t="172828" x="5678488" y="4014788"/>
          <p14:tracePt t="172835" x="5691188" y="4014788"/>
          <p14:tracePt t="172843" x="5710238" y="4014788"/>
          <p14:tracePt t="172850" x="5721350" y="4014788"/>
          <p14:tracePt t="172872" x="5715000" y="4008438"/>
          <p14:tracePt t="172881" x="5665788" y="3978275"/>
          <p14:tracePt t="172887" x="5622925" y="3946525"/>
          <p14:tracePt t="172895" x="5530850" y="3897313"/>
          <p14:tracePt t="173180" x="5543550" y="3890963"/>
          <p14:tracePt t="173188" x="5549900" y="3890963"/>
          <p14:tracePt t="173241" x="5549900" y="3884613"/>
          <p14:tracePt t="173248" x="5543550" y="3879850"/>
          <p14:tracePt t="173256" x="5530850" y="3867150"/>
          <p14:tracePt t="173263" x="5524500" y="3867150"/>
          <p14:tracePt t="173272" x="5511800" y="3854450"/>
          <p14:tracePt t="173278" x="5500688" y="3848100"/>
          <p14:tracePt t="173285" x="5487988" y="3841750"/>
          <p14:tracePt t="173293" x="5462588" y="3835400"/>
          <p14:tracePt t="173300" x="5438775" y="3835400"/>
          <p14:tracePt t="173310" x="5426075" y="3830638"/>
          <p14:tracePt t="173316" x="5407025" y="3830638"/>
          <p14:tracePt t="173323" x="5376863" y="3824288"/>
          <p14:tracePt t="173330" x="5357813" y="3824288"/>
          <p14:tracePt t="173338" x="5345113" y="3824288"/>
          <p14:tracePt t="173345" x="5314950" y="3817938"/>
          <p14:tracePt t="173353" x="5295900" y="3817938"/>
          <p14:tracePt t="173360" x="5289550" y="3817938"/>
          <p14:tracePt t="173367" x="5278438" y="3817938"/>
          <p14:tracePt t="173375" x="5253038" y="3817938"/>
          <p14:tracePt t="173383" x="5246688" y="3817938"/>
          <p14:tracePt t="173390" x="5222875" y="3811588"/>
          <p14:tracePt t="173397" x="5191125" y="3805238"/>
          <p14:tracePt t="173405" x="5184775" y="3805238"/>
          <p14:tracePt t="173412" x="5154613" y="3798888"/>
          <p14:tracePt t="173421" x="5135563" y="3798888"/>
          <p14:tracePt t="173427" x="5105400" y="3786188"/>
          <p14:tracePt t="173435" x="5099050" y="3786188"/>
          <p14:tracePt t="173442" x="5086350" y="3779838"/>
          <p14:tracePt t="173450" x="5075238" y="3768725"/>
          <p14:tracePt t="173459" x="5068888" y="3768725"/>
          <p14:tracePt t="173465" x="5062538" y="3768725"/>
          <p14:tracePt t="173473" x="5056188" y="3756025"/>
          <p14:tracePt t="173480" x="5049838" y="3756025"/>
          <p14:tracePt t="173488" x="5043488" y="3749675"/>
          <p14:tracePt t="173495" x="5037138" y="3749675"/>
          <p14:tracePt t="173593" x="5037138" y="3743325"/>
          <p14:tracePt t="173609" x="5037138" y="3736975"/>
          <p14:tracePt t="173615" x="5030788" y="3736975"/>
          <p14:tracePt t="173623" x="5030788" y="3730625"/>
          <p14:tracePt t="173638" x="5030788" y="3724275"/>
          <p14:tracePt t="173885" x="5037138" y="3724275"/>
          <p14:tracePt t="173893" x="5056188" y="3724275"/>
          <p14:tracePt t="173900" x="5068888" y="3724275"/>
          <p14:tracePt t="173908" x="5099050" y="3724275"/>
          <p14:tracePt t="173928" x="5135563" y="3730625"/>
          <p14:tracePt t="173931" x="5167313" y="3743325"/>
          <p14:tracePt t="173938" x="5203825" y="3749675"/>
          <p14:tracePt t="173946" x="5235575" y="3749675"/>
          <p14:tracePt t="173953" x="5253038" y="3756025"/>
          <p14:tracePt t="173961" x="5284788" y="3762375"/>
          <p14:tracePt t="173968" x="5321300" y="3768725"/>
          <p14:tracePt t="173977" x="5340350" y="3768725"/>
          <p14:tracePt t="173983" x="5370513" y="3779838"/>
          <p14:tracePt t="173991" x="5407025" y="3779838"/>
          <p14:tracePt t="173998" x="5432425" y="3786188"/>
          <p14:tracePt t="174005" x="5449888" y="3786188"/>
          <p14:tracePt t="174013" x="5475288" y="3792538"/>
          <p14:tracePt t="174020" x="5500688" y="3798888"/>
          <p14:tracePt t="174028" x="5524500" y="3805238"/>
          <p14:tracePt t="174034" x="5567363" y="3811588"/>
          <p14:tracePt t="174043" x="5586413" y="3824288"/>
          <p14:tracePt t="174049" x="5605463" y="3830638"/>
          <p14:tracePt t="174058" x="5641975" y="3830638"/>
          <p14:tracePt t="174064" x="5684838" y="3854450"/>
          <p14:tracePt t="174072" x="5697538" y="3854450"/>
          <p14:tracePt t="174080" x="5734050" y="3860800"/>
          <p14:tracePt t="174087" x="5765800" y="3867150"/>
          <p14:tracePt t="174095" x="5776913" y="3873500"/>
          <p14:tracePt t="174102" x="5815013" y="3879850"/>
          <p14:tracePt t="174110" x="5838825" y="3879850"/>
          <p14:tracePt t="174117" x="5851525" y="3890963"/>
          <p14:tracePt t="174125" x="5864225" y="3897313"/>
          <p14:tracePt t="174132" x="5888038" y="3897313"/>
          <p14:tracePt t="174140" x="5900738" y="3897313"/>
          <p14:tracePt t="174147" x="5937250" y="3897313"/>
          <p14:tracePt t="174155" x="5975350" y="3897313"/>
          <p14:tracePt t="174162" x="6005513" y="3897313"/>
          <p14:tracePt t="174170" x="6024563" y="3897313"/>
          <p14:tracePt t="174177" x="6048375" y="3897313"/>
          <p14:tracePt t="174185" x="6073775" y="3890963"/>
          <p14:tracePt t="174193" x="6091238" y="3890963"/>
          <p14:tracePt t="174199" x="6110288" y="3879850"/>
          <p14:tracePt t="174207" x="6135688" y="3873500"/>
          <p14:tracePt t="174214" x="6146800" y="3867150"/>
          <p14:tracePt t="174222" x="6165850" y="3860800"/>
          <p14:tracePt t="174229" x="6178550" y="3854450"/>
          <p14:tracePt t="174237" x="6184900" y="3841750"/>
          <p14:tracePt t="174245" x="6196013" y="3830638"/>
          <p14:tracePt t="174252" x="6202363" y="3798888"/>
          <p14:tracePt t="174260" x="6202363" y="3779838"/>
          <p14:tracePt t="174267" x="6208713" y="3768725"/>
          <p14:tracePt t="174276" x="6208713" y="3736975"/>
          <p14:tracePt t="174282" x="6208713" y="3713163"/>
          <p14:tracePt t="174290" x="6208713" y="3700463"/>
          <p14:tracePt t="174297" x="6208713" y="3675063"/>
          <p14:tracePt t="174305" x="6208713" y="3651250"/>
          <p14:tracePt t="174312" x="6202363" y="3638550"/>
          <p14:tracePt t="174319" x="6196013" y="3614738"/>
          <p14:tracePt t="174328" x="6191250" y="3589338"/>
          <p14:tracePt t="174335" x="6184900" y="3576638"/>
          <p14:tracePt t="174343" x="6172200" y="3559175"/>
          <p14:tracePt t="174349" x="6159500" y="3527425"/>
          <p14:tracePt t="174359" x="6146800" y="3509963"/>
          <p14:tracePt t="174365" x="6135688" y="3497263"/>
          <p14:tracePt t="174373" x="6122988" y="3484563"/>
          <p14:tracePt t="174380" x="6097588" y="3459163"/>
          <p14:tracePt t="174387" x="6097588" y="3454400"/>
          <p14:tracePt t="174395" x="6080125" y="3441700"/>
          <p14:tracePt t="174402" x="6054725" y="3429000"/>
          <p14:tracePt t="174409" x="6042025" y="3422650"/>
          <p14:tracePt t="174417" x="6011863" y="3409950"/>
          <p14:tracePt t="174426" x="5999163" y="3398838"/>
          <p14:tracePt t="174432" x="5986463" y="3392488"/>
          <p14:tracePt t="174440" x="5962650" y="3379788"/>
          <p14:tracePt t="174447" x="5949950" y="3373438"/>
          <p14:tracePt t="174455" x="5926138" y="3367088"/>
          <p14:tracePt t="174462" x="5913438" y="3360738"/>
          <p14:tracePt t="174470" x="5894388" y="3360738"/>
          <p14:tracePt t="174478" x="5870575" y="3354388"/>
          <p14:tracePt t="174484" x="5851525" y="3348038"/>
          <p14:tracePt t="174492" x="5826125" y="3343275"/>
          <p14:tracePt t="174499" x="5795963" y="3336925"/>
          <p14:tracePt t="174507" x="5783263" y="3336925"/>
          <p14:tracePt t="174514" x="5765800" y="3330575"/>
          <p14:tracePt t="174522" x="5734050" y="3324225"/>
          <p14:tracePt t="174529" x="5721350" y="3317875"/>
          <p14:tracePt t="174537" x="5710238" y="3305175"/>
          <p14:tracePt t="174545" x="5697538" y="3305175"/>
          <p14:tracePt t="174552" x="5684838" y="3305175"/>
          <p14:tracePt t="174560" x="5665788" y="3298825"/>
          <p14:tracePt t="174567" x="5648325" y="3298825"/>
          <p14:tracePt t="174576" x="5635625" y="3298825"/>
          <p14:tracePt t="174582" x="5622925" y="3298825"/>
          <p14:tracePt t="174590" x="5605463" y="3294063"/>
          <p14:tracePt t="174597" x="5586413" y="3294063"/>
          <p14:tracePt t="174605" x="5580063" y="3294063"/>
          <p14:tracePt t="174612" x="5556250" y="3294063"/>
          <p14:tracePt t="174620" x="5537200" y="3294063"/>
          <p14:tracePt t="174627" x="5511800" y="3294063"/>
          <p14:tracePt t="174635" x="5494338" y="3294063"/>
          <p14:tracePt t="174643" x="5456238" y="3305175"/>
          <p14:tracePt t="174649" x="5445125" y="3311525"/>
          <p14:tracePt t="174657" x="5426075" y="3317875"/>
          <p14:tracePt t="174665" x="5400675" y="3330575"/>
          <p14:tracePt t="174672" x="5389563" y="3330575"/>
          <p14:tracePt t="174680" x="5376863" y="3336925"/>
          <p14:tracePt t="174687" x="5357813" y="3343275"/>
          <p14:tracePt t="174695" x="5345113" y="3348038"/>
          <p14:tracePt t="174702" x="5340350" y="3348038"/>
          <p14:tracePt t="174709" x="5327650" y="3360738"/>
          <p14:tracePt t="174717" x="5314950" y="3367088"/>
          <p14:tracePt t="174726" x="5302250" y="3373438"/>
          <p14:tracePt t="174732" x="5289550" y="3379788"/>
          <p14:tracePt t="174740" x="5278438" y="3379788"/>
          <p14:tracePt t="174747" x="5272088" y="3379788"/>
          <p14:tracePt t="174755" x="5265738" y="3386138"/>
          <p14:tracePt t="174770" x="5259388" y="3392488"/>
          <p14:tracePt t="174777" x="5253038" y="3392488"/>
          <p14:tracePt t="174785" x="5253038" y="3398838"/>
          <p14:tracePt t="174793" x="5240338" y="3403600"/>
          <p14:tracePt t="174799" x="5235575" y="3403600"/>
          <p14:tracePt t="174808" x="5222875" y="3409950"/>
          <p14:tracePt t="174814" x="5210175" y="3429000"/>
          <p14:tracePt t="174822" x="5197475" y="3435350"/>
          <p14:tracePt t="174830" x="5184775" y="3448050"/>
          <p14:tracePt t="174837" x="5173663" y="3459163"/>
          <p14:tracePt t="174845" x="5167313" y="3465513"/>
          <p14:tracePt t="174852" x="5154613" y="3478213"/>
          <p14:tracePt t="174859" x="5154613" y="3490913"/>
          <p14:tracePt t="174867" x="5148263" y="3503613"/>
          <p14:tracePt t="174882" x="5148263" y="3514725"/>
          <p14:tracePt t="174890" x="5148263" y="3521075"/>
          <p14:tracePt t="174897" x="5148263" y="3527425"/>
          <p14:tracePt t="174905" x="5148263" y="3533775"/>
          <p14:tracePt t="174912" x="5148263" y="3540125"/>
          <p14:tracePt t="174928" x="5148263" y="3546475"/>
          <p14:tracePt t="174935" x="5148263" y="3559175"/>
          <p14:tracePt t="174943" x="5148263" y="3563938"/>
          <p14:tracePt t="174949" x="5148263" y="3576638"/>
          <p14:tracePt t="174957" x="5148263" y="3589338"/>
          <p14:tracePt t="174964" x="5148263" y="3602038"/>
          <p14:tracePt t="174972" x="5148263" y="3608388"/>
          <p14:tracePt t="174979" x="5148263" y="3619500"/>
          <p14:tracePt t="174987" x="5148263" y="3644900"/>
          <p14:tracePt t="174995" x="5154613" y="3651250"/>
          <p14:tracePt t="175002" x="5160963" y="3670300"/>
          <p14:tracePt t="175010" x="5167313" y="3681413"/>
          <p14:tracePt t="175017" x="5173663" y="3681413"/>
          <p14:tracePt t="175025" x="5184775" y="3700463"/>
          <p14:tracePt t="175032" x="5191125" y="3706813"/>
          <p14:tracePt t="175040" x="5191125" y="3713163"/>
          <p14:tracePt t="175047" x="5197475" y="3719513"/>
          <p14:tracePt t="175055" x="5203825" y="3724275"/>
          <p14:tracePt t="175062" x="5210175" y="3724275"/>
          <p14:tracePt t="175070" x="5216525" y="3724275"/>
          <p14:tracePt t="175077" x="5216525" y="3730625"/>
          <p14:tracePt t="175085" x="5222875" y="3730625"/>
          <p14:tracePt t="175092" x="5229225" y="3736975"/>
          <p14:tracePt t="175107" x="5240338" y="3743325"/>
          <p14:tracePt t="175114" x="5246688" y="3743325"/>
          <p14:tracePt t="175122" x="5259388" y="3749675"/>
          <p14:tracePt t="175130" x="5265738" y="3756025"/>
          <p14:tracePt t="175137" x="5272088" y="3762375"/>
          <p14:tracePt t="175145" x="5289550" y="3768725"/>
          <p14:tracePt t="175152" x="5308600" y="3775075"/>
          <p14:tracePt t="175160" x="5327650" y="3779838"/>
          <p14:tracePt t="175167" x="5340350" y="3786188"/>
          <p14:tracePt t="175176" x="5364163" y="3786188"/>
          <p14:tracePt t="175182" x="5383213" y="3798888"/>
          <p14:tracePt t="175190" x="5389563" y="3798888"/>
          <p14:tracePt t="175197" x="5407025" y="3805238"/>
          <p14:tracePt t="175205" x="5419725" y="3811588"/>
          <p14:tracePt t="175212" x="5426075" y="3811588"/>
          <p14:tracePt t="175220" x="5438775" y="3817938"/>
          <p14:tracePt t="175229" x="5456238" y="3824288"/>
          <p14:tracePt t="175235" x="5468938" y="3830638"/>
          <p14:tracePt t="175243" x="5487988" y="3830638"/>
          <p14:tracePt t="175249" x="5500688" y="3835400"/>
          <p14:tracePt t="175257" x="5537200" y="3835400"/>
          <p14:tracePt t="175264" x="5549900" y="3841750"/>
          <p14:tracePt t="175272" x="5573713" y="3841750"/>
          <p14:tracePt t="175280" x="5610225" y="3841750"/>
          <p14:tracePt t="175287" x="5622925" y="3841750"/>
          <p14:tracePt t="175295" x="5654675" y="3841750"/>
          <p14:tracePt t="175302" x="5691188" y="3841750"/>
          <p14:tracePt t="175310" x="5697538" y="3841750"/>
          <p14:tracePt t="175317" x="5721350" y="3841750"/>
          <p14:tracePt t="175325" x="5740400" y="3841750"/>
          <p14:tracePt t="175332" x="5753100" y="3841750"/>
          <p14:tracePt t="175339" x="5770563" y="3841750"/>
          <p14:tracePt t="175347" x="5789613" y="3841750"/>
          <p14:tracePt t="175355" x="5808663" y="3841750"/>
          <p14:tracePt t="175362" x="5826125" y="3841750"/>
          <p14:tracePt t="175370" x="5845175" y="3841750"/>
          <p14:tracePt t="175377" x="5857875" y="3835400"/>
          <p14:tracePt t="175392" x="5864225" y="3835400"/>
          <p14:tracePt t="175399" x="5875338" y="3835400"/>
          <p14:tracePt t="175407" x="5881688" y="3830638"/>
          <p14:tracePt t="175414" x="5894388" y="3824288"/>
          <p14:tracePt t="175422" x="5907088" y="3817938"/>
          <p14:tracePt t="175430" x="5913438" y="3805238"/>
          <p14:tracePt t="175437" x="5926138" y="3792538"/>
          <p14:tracePt t="175445" x="5937250" y="3786188"/>
          <p14:tracePt t="175452" x="5949950" y="3762375"/>
          <p14:tracePt t="175460" x="5956300" y="3749675"/>
          <p14:tracePt t="175467" x="5956300" y="3743325"/>
          <p14:tracePt t="175476" x="5962650" y="3730625"/>
          <p14:tracePt t="175482" x="5962650" y="3719513"/>
          <p14:tracePt t="175490" x="5962650" y="3713163"/>
          <p14:tracePt t="175497" x="5969000" y="3687763"/>
          <p14:tracePt t="175505" x="5969000" y="3681413"/>
          <p14:tracePt t="175512" x="5969000" y="3670300"/>
          <p14:tracePt t="175520" x="5975350" y="3651250"/>
          <p14:tracePt t="175527" x="5975350" y="3644900"/>
          <p14:tracePt t="175535" x="5975350" y="3632200"/>
          <p14:tracePt t="175543" x="5975350" y="3619500"/>
          <p14:tracePt t="175549" x="5975350" y="3608388"/>
          <p14:tracePt t="175559" x="5975350" y="3595688"/>
          <p14:tracePt t="175564" x="5980113" y="3576638"/>
          <p14:tracePt t="175572" x="5980113" y="3552825"/>
          <p14:tracePt t="175580" x="5980113" y="3540125"/>
          <p14:tracePt t="175587" x="5980113" y="3533775"/>
          <p14:tracePt t="175595" x="5980113" y="3509963"/>
          <p14:tracePt t="175602" x="5980113" y="3503613"/>
          <p14:tracePt t="175617" x="5980113" y="3497263"/>
          <p14:tracePt t="175625" x="5980113" y="3490913"/>
          <p14:tracePt t="175632" x="5980113" y="3484563"/>
          <p14:tracePt t="175640" x="5975350" y="3471863"/>
          <p14:tracePt t="175647" x="5975350" y="3459163"/>
          <p14:tracePt t="175655" x="5969000" y="3459163"/>
          <p14:tracePt t="175662" x="5962650" y="3454400"/>
          <p14:tracePt t="175670" x="5956300" y="3454400"/>
          <p14:tracePt t="175685" x="5943600" y="3448050"/>
          <p14:tracePt t="175692" x="5926138" y="3429000"/>
          <p14:tracePt t="175699" x="5919788" y="3429000"/>
          <p14:tracePt t="175707" x="5900738" y="3422650"/>
          <p14:tracePt t="175714" x="5888038" y="3416300"/>
          <p14:tracePt t="175722" x="5870575" y="3403600"/>
          <p14:tracePt t="175730" x="5857875" y="3403600"/>
          <p14:tracePt t="175737" x="5826125" y="3392488"/>
          <p14:tracePt t="175745" x="5815013" y="3386138"/>
          <p14:tracePt t="175752" x="5802313" y="3386138"/>
          <p14:tracePt t="175760" x="5783263" y="3379788"/>
          <p14:tracePt t="175767" x="5776913" y="3373438"/>
          <p14:tracePt t="175775" x="5765800" y="3367088"/>
          <p14:tracePt t="175782" x="5759450" y="3367088"/>
          <p14:tracePt t="175790" x="5734050" y="3360738"/>
          <p14:tracePt t="175797" x="5727700" y="3360738"/>
          <p14:tracePt t="175805" x="5715000" y="3360738"/>
          <p14:tracePt t="175812" x="5691188" y="3360738"/>
          <p14:tracePt t="175820" x="5672138" y="3354388"/>
          <p14:tracePt t="175827" x="5654675" y="3354388"/>
          <p14:tracePt t="175834" x="5635625" y="3354388"/>
          <p14:tracePt t="175843" x="5622925" y="3354388"/>
          <p14:tracePt t="175849" x="5610225" y="3354388"/>
          <p14:tracePt t="175857" x="5599113" y="3348038"/>
          <p14:tracePt t="175864" x="5592763" y="3348038"/>
          <p14:tracePt t="175872" x="5586413" y="3348038"/>
          <p14:tracePt t="175880" x="5580063" y="3343275"/>
          <p14:tracePt t="175887" x="5567363" y="3343275"/>
          <p14:tracePt t="175918" x="5561013" y="3343275"/>
          <p14:tracePt t="175940" x="5556250" y="3343275"/>
          <p14:tracePt t="175970" x="5549900" y="3343275"/>
          <p14:tracePt t="175978" x="5543550" y="3343275"/>
          <p14:tracePt t="176008" x="5537200" y="3343275"/>
          <p14:tracePt t="176015" x="5530850" y="3343275"/>
          <p14:tracePt t="176038" x="5524500" y="3343275"/>
          <p14:tracePt t="176630" x="5518150" y="3343275"/>
          <p14:tracePt t="176638" x="5511800" y="3343275"/>
          <p14:tracePt t="176645" x="5500688" y="3343275"/>
          <p14:tracePt t="176653" x="5487988" y="3348038"/>
          <p14:tracePt t="176660" x="5481638" y="3354388"/>
          <p14:tracePt t="176668" x="5475288" y="3354388"/>
          <p14:tracePt t="176683" x="5475288" y="3360738"/>
          <p14:tracePt t="176743" x="5468938" y="3360738"/>
          <p14:tracePt t="176751" x="5456238" y="3360738"/>
          <p14:tracePt t="176758" x="5449888" y="3360738"/>
          <p14:tracePt t="176765" x="5445125" y="3354388"/>
          <p14:tracePt t="176774" x="5432425" y="3354388"/>
          <p14:tracePt t="176780" x="5426075" y="3354388"/>
          <p14:tracePt t="176789" x="5426075" y="3348038"/>
          <p14:tracePt t="176795" x="5413375" y="3348038"/>
          <p14:tracePt t="176803" x="5400675" y="3343275"/>
          <p14:tracePt t="176810" x="5389563" y="3336925"/>
          <p14:tracePt t="176818" x="5364163" y="3330575"/>
          <p14:tracePt t="176825" x="5351463" y="3330575"/>
          <p14:tracePt t="176833" x="5334000" y="3324225"/>
          <p14:tracePt t="176842" x="5321300" y="3324225"/>
          <p14:tracePt t="176848" x="5308600" y="3317875"/>
          <p14:tracePt t="176855" x="5302250" y="3317875"/>
          <p14:tracePt t="176863" x="5295900" y="3317875"/>
          <p14:tracePt t="176872" x="5289550" y="3317875"/>
          <p14:tracePt t="176878" x="5284788" y="3317875"/>
          <p14:tracePt t="176886" x="5278438" y="3317875"/>
          <p14:tracePt t="176893" x="5272088" y="3317875"/>
          <p14:tracePt t="176900" x="5265738" y="3317875"/>
          <p14:tracePt t="176909" x="5259388" y="3317875"/>
          <p14:tracePt t="176930" x="5253038" y="3317875"/>
          <p14:tracePt t="176939" x="5246688" y="3324225"/>
          <p14:tracePt t="176945" x="5240338" y="3324225"/>
          <p14:tracePt t="176953" x="5235575" y="3324225"/>
          <p14:tracePt t="176960" x="5222875" y="3336925"/>
          <p14:tracePt t="176968" x="5216525" y="3343275"/>
          <p14:tracePt t="176975" x="5216525" y="3348038"/>
          <p14:tracePt t="176983" x="5210175" y="3354388"/>
          <p14:tracePt t="176991" x="5197475" y="3360738"/>
          <p14:tracePt t="176998" x="5191125" y="3367088"/>
          <p14:tracePt t="177005" x="5184775" y="3373438"/>
          <p14:tracePt t="177013" x="5180013" y="3379788"/>
          <p14:tracePt t="177021" x="5173663" y="3386138"/>
          <p14:tracePt t="177028" x="5173663" y="3392488"/>
          <p14:tracePt t="177036" x="5167313" y="3392488"/>
          <p14:tracePt t="177042" x="5167313" y="3403600"/>
          <p14:tracePt t="177050" x="5167313" y="3409950"/>
          <p14:tracePt t="177058" x="5167313" y="3416300"/>
          <p14:tracePt t="177065" x="5160963" y="3422650"/>
          <p14:tracePt t="177073" x="5154613" y="3435350"/>
          <p14:tracePt t="177079" x="5154613" y="3441700"/>
          <p14:tracePt t="177087" x="5154613" y="3454400"/>
          <p14:tracePt t="177094" x="5154613" y="3465513"/>
          <p14:tracePt t="177102" x="5154613" y="3471863"/>
          <p14:tracePt t="177109" x="5154613" y="3478213"/>
          <p14:tracePt t="177117" x="5154613" y="3484563"/>
          <p14:tracePt t="177132" x="5154613" y="3490913"/>
          <p14:tracePt t="177140" x="5154613" y="3497263"/>
          <p14:tracePt t="177147" x="5160963" y="3503613"/>
          <p14:tracePt t="177155" x="5167313" y="3521075"/>
          <p14:tracePt t="177162" x="5173663" y="3540125"/>
          <p14:tracePt t="177171" x="5180013" y="3552825"/>
          <p14:tracePt t="177177" x="5197475" y="3576638"/>
          <p14:tracePt t="177184" x="5210175" y="3614738"/>
          <p14:tracePt t="177192" x="5235575" y="3657600"/>
          <p14:tracePt t="177200" x="5253038" y="3670300"/>
          <p14:tracePt t="177207" x="5284788" y="3719513"/>
          <p14:tracePt t="177215" x="5327650" y="3756025"/>
          <p14:tracePt t="177223" x="5340350" y="3775075"/>
          <p14:tracePt t="177230" x="5370513" y="3798888"/>
          <p14:tracePt t="177238" x="5419725" y="3835400"/>
          <p14:tracePt t="177244" x="5432425" y="3841750"/>
          <p14:tracePt t="177252" x="5462588" y="3867150"/>
          <p14:tracePt t="177259" x="5481638" y="3879850"/>
          <p14:tracePt t="177267" x="5487988" y="3879850"/>
          <p14:tracePt t="177275" x="5505450" y="3884613"/>
          <p14:tracePt t="177478" x="5500688" y="3884613"/>
          <p14:tracePt t="177486" x="5468938" y="3879850"/>
          <p14:tracePt t="177493" x="5445125" y="3879850"/>
          <p14:tracePt t="177501" x="5413375" y="3879850"/>
          <p14:tracePt t="177507" x="5395913" y="3879850"/>
          <p14:tracePt t="177515" x="5376863" y="3879850"/>
          <p14:tracePt t="177522" x="5364163" y="3879850"/>
          <p14:tracePt t="177531" x="5357813" y="3879850"/>
          <p14:tracePt t="177681" x="5351463" y="3879850"/>
          <p14:tracePt t="177688" x="5351463" y="3873500"/>
          <p14:tracePt t="177943" x="5383213" y="3873500"/>
          <p14:tracePt t="177950" x="5419725" y="3873500"/>
          <p14:tracePt t="177957" x="5445125" y="3873500"/>
          <p14:tracePt t="177965" x="5505450" y="3873500"/>
          <p14:tracePt t="177973" x="5573713" y="3873500"/>
          <p14:tracePt t="177980" x="5599113" y="3873500"/>
          <p14:tracePt t="177988" x="5654675" y="3873500"/>
          <p14:tracePt t="177995" x="5691188" y="3873500"/>
          <p14:tracePt t="178003" x="5721350" y="3873500"/>
          <p14:tracePt t="178010" x="5740400" y="3873500"/>
          <p14:tracePt t="178019" x="5759450" y="3873500"/>
          <p14:tracePt t="178025" x="5765800" y="3873500"/>
          <p14:tracePt t="178033" x="5783263" y="3873500"/>
          <p14:tracePt t="178040" x="5802313" y="3873500"/>
          <p14:tracePt t="178048" x="5808663" y="3879850"/>
          <p14:tracePt t="178056" x="5826125" y="3879850"/>
          <p14:tracePt t="178063" x="5845175" y="3879850"/>
          <p14:tracePt t="178070" x="5881688" y="3879850"/>
          <p14:tracePt t="178078" x="5900738" y="3879850"/>
          <p14:tracePt t="178086" x="5930900" y="3879850"/>
          <p14:tracePt t="178092" x="5949950" y="3879850"/>
          <p14:tracePt t="178100" x="5956300" y="3879850"/>
          <p14:tracePt t="178108" x="5969000" y="3879850"/>
          <p14:tracePt t="183377" x="5870575" y="3897313"/>
          <p14:tracePt t="183383" x="5721350" y="3929063"/>
          <p14:tracePt t="183388" x="5537200" y="3952875"/>
          <p14:tracePt t="183396" x="5524500" y="3952875"/>
          <p14:tracePt t="183403" x="5481638" y="3952875"/>
          <p14:tracePt t="183411" x="5456238" y="3952875"/>
          <p14:tracePt t="183419" x="5400675" y="3952875"/>
          <p14:tracePt t="183426" x="5340350" y="3952875"/>
          <p14:tracePt t="183434" x="5321300" y="3952875"/>
          <p14:tracePt t="183441" x="5265738" y="3952875"/>
          <p14:tracePt t="183448" x="5222875" y="3952875"/>
          <p14:tracePt t="183455" x="5173663" y="3952875"/>
          <p14:tracePt t="183463" x="5160963" y="3952875"/>
          <p14:tracePt t="183470" x="5135563" y="3952875"/>
          <p14:tracePt t="183478" x="5124450" y="3952875"/>
          <p14:tracePt t="183486" x="5118100" y="3952875"/>
          <p14:tracePt t="183493" x="5111750" y="3952875"/>
          <p14:tracePt t="183644" x="5111750" y="3946525"/>
          <p14:tracePt t="183658" x="5111750" y="3940175"/>
          <p14:tracePt t="183733" x="5130800" y="3940175"/>
          <p14:tracePt t="183741" x="5141913" y="3940175"/>
          <p14:tracePt t="183748" x="5160963" y="3940175"/>
          <p14:tracePt t="183755" x="5173663" y="3940175"/>
          <p14:tracePt t="183763" x="5191125" y="3940175"/>
          <p14:tracePt t="183770" x="5203825" y="3940175"/>
          <p14:tracePt t="183778" x="5216525" y="3940175"/>
          <p14:tracePt t="183786" x="5222875" y="3940175"/>
          <p14:tracePt t="183793" x="5229225" y="3940175"/>
          <p14:tracePt t="183800" x="5235575" y="3940175"/>
          <p14:tracePt t="183823" x="5235575" y="3935413"/>
          <p14:tracePt t="183831" x="5246688" y="3935413"/>
          <p14:tracePt t="183838" x="5253038" y="3935413"/>
          <p14:tracePt t="183845" x="5272088" y="3935413"/>
          <p14:tracePt t="183853" x="5284788" y="3935413"/>
          <p14:tracePt t="183860" x="5302250" y="3929063"/>
          <p14:tracePt t="183869" x="5314950" y="3929063"/>
          <p14:tracePt t="183876" x="5327650" y="3929063"/>
          <p14:tracePt t="183884" x="5340350" y="3922713"/>
          <p14:tracePt t="183974" x="5340350" y="3916363"/>
          <p14:tracePt t="183981" x="5345113" y="3916363"/>
          <p14:tracePt t="184054" x="5357813" y="3916363"/>
          <p14:tracePt t="184062" x="5413375" y="3916363"/>
          <p14:tracePt t="184069" x="5426075" y="3916363"/>
          <p14:tracePt t="184077" x="5462588" y="3916363"/>
          <p14:tracePt t="184084" x="5511800" y="3916363"/>
          <p14:tracePt t="184092" x="5561013" y="3916363"/>
          <p14:tracePt t="184100" x="5580063" y="3916363"/>
          <p14:tracePt t="184108" x="5629275" y="3916363"/>
          <p14:tracePt t="184116" x="5654675" y="3916363"/>
          <p14:tracePt t="184123" x="5678488" y="3916363"/>
          <p14:tracePt t="184130" x="5691188" y="3916363"/>
          <p14:tracePt t="184145" x="5697538" y="3916363"/>
          <p14:tracePt t="184153" x="5703888" y="3916363"/>
          <p14:tracePt t="184160" x="5710238" y="3916363"/>
          <p14:tracePt t="184168" x="5715000" y="3916363"/>
          <p14:tracePt t="184175" x="5721350" y="3916363"/>
          <p14:tracePt t="184183" x="5727700" y="3916363"/>
          <p14:tracePt t="184205" x="5740400" y="3916363"/>
          <p14:tracePt t="184213" x="5746750" y="3916363"/>
          <p14:tracePt t="184220" x="5753100" y="3916363"/>
          <p14:tracePt t="184235" x="5759450" y="3916363"/>
          <p14:tracePt t="184258" x="5765800" y="3916363"/>
          <p14:tracePt t="184266" x="5770563" y="3916363"/>
          <p14:tracePt t="184378" x="5776913" y="3916363"/>
          <p14:tracePt t="184731" x="5783263" y="3916363"/>
          <p14:tracePt t="184739" x="5795963" y="3916363"/>
          <p14:tracePt t="184746" x="5802313" y="3916363"/>
          <p14:tracePt t="184754" x="5808663" y="3916363"/>
          <p14:tracePt t="184768" x="5815013" y="3916363"/>
          <p14:tracePt t="184776" x="5821363" y="3916363"/>
          <p14:tracePt t="184783" x="5826125" y="3916363"/>
          <p14:tracePt t="184791" x="5832475" y="3916363"/>
          <p14:tracePt t="184798" x="5838825" y="3916363"/>
          <p14:tracePt t="184806" x="5845175" y="3916363"/>
          <p14:tracePt t="191199" x="5808663" y="3897313"/>
          <p14:tracePt t="191206" x="5776913" y="3890963"/>
          <p14:tracePt t="191210" x="5734050" y="3873500"/>
          <p14:tracePt t="191218" x="5727700" y="3873500"/>
          <p14:tracePt t="191233" x="5715000" y="3873500"/>
          <p14:tracePt t="191242" x="5703888" y="3873500"/>
          <p14:tracePt t="191248" x="5691188" y="3873500"/>
          <p14:tracePt t="191257" x="5684838" y="3873500"/>
          <p14:tracePt t="191264" x="5678488" y="3873500"/>
          <p14:tracePt t="191272" x="5665788" y="3873500"/>
          <p14:tracePt t="191286" x="5654675" y="3873500"/>
          <p14:tracePt t="191293" x="5648325" y="3873500"/>
          <p14:tracePt t="191301" x="5641975" y="3873500"/>
          <p14:tracePt t="191309" x="5635625" y="3873500"/>
          <p14:tracePt t="191316" x="5629275" y="3873500"/>
          <p14:tracePt t="191324" x="5622925" y="3873500"/>
          <p14:tracePt t="191339" x="5610225" y="3873500"/>
          <p14:tracePt t="191346" x="5610225" y="3867150"/>
          <p14:tracePt t="191353" x="5599113" y="3867150"/>
          <p14:tracePt t="191361" x="5580063" y="3867150"/>
          <p14:tracePt t="191368" x="5561013" y="3867150"/>
          <p14:tracePt t="191376" x="5556250" y="3867150"/>
          <p14:tracePt t="191383" x="5543550" y="3867150"/>
          <p14:tracePt t="191392" x="5537200" y="3867150"/>
          <p14:tracePt t="191398" x="5530850" y="3867150"/>
          <p14:tracePt t="191722" x="5524500" y="3860800"/>
          <p14:tracePt t="191736" x="5524500" y="3854450"/>
          <p14:tracePt t="192741" x="5524500" y="3860800"/>
          <p14:tracePt t="192756" x="5524500" y="3867150"/>
          <p14:tracePt t="192771" x="5518150" y="3867150"/>
          <p14:tracePt t="192779" x="5518150" y="3873500"/>
          <p14:tracePt t="192786" x="5518150" y="3879850"/>
          <p14:tracePt t="192802" x="5518150" y="3884613"/>
          <p14:tracePt t="192809" x="5518150" y="3890963"/>
          <p14:tracePt t="192817" x="5518150" y="3897313"/>
          <p14:tracePt t="192823" x="5511800" y="3897313"/>
          <p14:tracePt t="192833" x="5511800" y="3903663"/>
          <p14:tracePt t="192838" x="5505450" y="3910013"/>
          <p14:tracePt t="192846" x="5500688" y="3916363"/>
          <p14:tracePt t="192853" x="5500688" y="3922713"/>
          <p14:tracePt t="192861" x="5500688" y="3929063"/>
          <p14:tracePt t="192876" x="5500688" y="3935413"/>
          <p14:tracePt t="192899" x="5500688" y="3940175"/>
          <p14:tracePt t="192921" x="5494338" y="3946525"/>
          <p14:tracePt t="192929" x="5494338" y="3952875"/>
          <p14:tracePt t="192936" x="5487988" y="3952875"/>
          <p14:tracePt t="192944" x="5487988" y="3959225"/>
          <p14:tracePt t="192951" x="5487988" y="3965575"/>
          <p14:tracePt t="192959" x="5487988" y="3971925"/>
          <p14:tracePt t="192973" x="5487988" y="3978275"/>
          <p14:tracePt t="192983" x="5487988" y="3984625"/>
          <p14:tracePt t="192988" x="5487988" y="3990975"/>
          <p14:tracePt t="192996" x="5487988" y="3995738"/>
          <p14:tracePt t="193003" x="5487988" y="4002088"/>
          <p14:tracePt t="193011" x="5487988" y="4008438"/>
          <p14:tracePt t="193019" x="5481638" y="4008438"/>
          <p14:tracePt t="193026" x="5481638" y="4014788"/>
          <p14:tracePt t="193034" x="5481638" y="4021138"/>
          <p14:tracePt t="193041" x="5475288" y="4033838"/>
          <p14:tracePt t="193049" x="5475288" y="4040188"/>
          <p14:tracePt t="193071" x="5475288" y="4044950"/>
          <p14:tracePt t="193079" x="5475288" y="4051300"/>
          <p14:tracePt t="193116" x="5475288" y="4057650"/>
          <p14:tracePt t="193124" x="5475288" y="4064000"/>
          <p14:tracePt t="193138" x="5475288" y="4070350"/>
          <p14:tracePt t="193146" x="5475288" y="4076700"/>
          <p14:tracePt t="193153" x="5475288" y="4083050"/>
          <p14:tracePt t="193161" x="5475288" y="4089400"/>
          <p14:tracePt t="193169" x="5475288" y="4095750"/>
          <p14:tracePt t="193176" x="5475288" y="4100513"/>
          <p14:tracePt t="193184" x="5475288" y="4106863"/>
          <p14:tracePt t="193191" x="5475288" y="4119563"/>
          <p14:tracePt t="193200" x="5475288" y="4125913"/>
          <p14:tracePt t="193206" x="5468938" y="4138613"/>
          <p14:tracePt t="193221" x="5468938" y="4151313"/>
          <p14:tracePt t="193236" x="5468938" y="4162425"/>
          <p14:tracePt t="193244" x="5468938" y="4168775"/>
          <p14:tracePt t="193251" x="5468938" y="4175125"/>
          <p14:tracePt t="193259" x="5462588" y="4187825"/>
          <p14:tracePt t="193266" x="5462588" y="4194175"/>
          <p14:tracePt t="193273" x="5462588" y="4200525"/>
          <p14:tracePt t="193282" x="5456238" y="4205288"/>
          <p14:tracePt t="193288" x="5456238" y="4217988"/>
          <p14:tracePt t="193296" x="5456238" y="4224338"/>
          <p14:tracePt t="193303" x="5456238" y="4243388"/>
          <p14:tracePt t="193311" x="5449888" y="4256088"/>
          <p14:tracePt t="193320" x="5449888" y="4260850"/>
          <p14:tracePt t="193326" x="5449888" y="4267200"/>
          <p14:tracePt t="193333" x="5445125" y="4273550"/>
          <p14:tracePt t="193341" x="5445125" y="4279900"/>
          <p14:tracePt t="193350" x="5445125" y="4286250"/>
          <p14:tracePt t="193356" x="5445125" y="4298950"/>
          <p14:tracePt t="193371" x="5445125" y="4305300"/>
          <p14:tracePt t="193386" x="5445125" y="4311650"/>
          <p14:tracePt t="193401" x="5445125" y="4316413"/>
          <p14:tracePt t="193417" x="5445125" y="4322763"/>
          <p14:tracePt t="193433" x="5445125" y="4329113"/>
          <p14:tracePt t="193438" x="5445125" y="4335463"/>
          <p14:tracePt t="193453" x="5445125" y="4341813"/>
          <p14:tracePt t="193461" x="5445125" y="4348163"/>
          <p14:tracePt t="193469" x="5445125" y="4354513"/>
          <p14:tracePt t="193484" x="5445125" y="4367213"/>
          <p14:tracePt t="193491" x="5445125" y="4371975"/>
          <p14:tracePt t="193500" x="5445125" y="4378325"/>
          <p14:tracePt t="193506" x="5445125" y="4391025"/>
          <p14:tracePt t="193514" x="5445125" y="4403725"/>
          <p14:tracePt t="193552" x="5445125" y="4410075"/>
          <p14:tracePt t="193634" x="5438775" y="4410075"/>
          <p14:tracePt t="193649" x="5432425" y="4410075"/>
          <p14:tracePt t="193656" x="5426075" y="4410075"/>
          <p14:tracePt t="193671" x="5419725" y="4410075"/>
          <p14:tracePt t="193686" x="5413375" y="4410075"/>
          <p14:tracePt t="193694" x="5407025" y="4410075"/>
          <p14:tracePt t="193701" x="5400675" y="4410075"/>
          <p14:tracePt t="193709" x="5395913" y="4410075"/>
          <p14:tracePt t="193806" x="5389563" y="4410075"/>
          <p14:tracePt t="193829" x="5389563" y="4403725"/>
          <p14:tracePt t="193836" x="5383213" y="4397375"/>
          <p14:tracePt t="193844" x="5376863" y="4397375"/>
          <p14:tracePt t="193852" x="5370513" y="4391025"/>
          <p14:tracePt t="193859" x="5370513" y="4384675"/>
          <p14:tracePt t="193866" x="5364163" y="4378325"/>
          <p14:tracePt t="193883" x="5357813" y="4378325"/>
          <p14:tracePt t="193896" x="5357813" y="4371975"/>
          <p14:tracePt t="193924" x="5357813" y="4367213"/>
          <p14:tracePt t="193941" x="5351463" y="4367213"/>
          <p14:tracePt t="194166" x="5376863" y="4367213"/>
          <p14:tracePt t="194174" x="5383213" y="4367213"/>
          <p14:tracePt t="194181" x="5395913" y="4367213"/>
          <p14:tracePt t="194189" x="5426075" y="4367213"/>
          <p14:tracePt t="194196" x="5438775" y="4367213"/>
          <p14:tracePt t="194204" x="5456238" y="4367213"/>
          <p14:tracePt t="194211" x="5475288" y="4367213"/>
          <p14:tracePt t="194219" x="5494338" y="4367213"/>
          <p14:tracePt t="194227" x="5505450" y="4367213"/>
          <p14:tracePt t="194234" x="5530850" y="4371975"/>
          <p14:tracePt t="194242" x="5556250" y="4371975"/>
          <p14:tracePt t="194249" x="5567363" y="4378325"/>
          <p14:tracePt t="194258" x="5592763" y="4384675"/>
          <p14:tracePt t="194263" x="5610225" y="4384675"/>
          <p14:tracePt t="194271" x="5629275" y="4391025"/>
          <p14:tracePt t="194278" x="5635625" y="4391025"/>
          <p14:tracePt t="194286" x="5654675" y="4397375"/>
          <p14:tracePt t="194294" x="5678488" y="4397375"/>
          <p14:tracePt t="194301" x="5684838" y="4403725"/>
          <p14:tracePt t="194310" x="5710238" y="4403725"/>
          <p14:tracePt t="194316" x="5727700" y="4410075"/>
          <p14:tracePt t="194325" x="5740400" y="4410075"/>
          <p14:tracePt t="194331" x="5765800" y="4410075"/>
          <p14:tracePt t="194339" x="5783263" y="4410075"/>
          <p14:tracePt t="194346" x="5789613" y="4410075"/>
          <p14:tracePt t="194354" x="5808663" y="4410075"/>
          <p14:tracePt t="194361" x="5815013" y="4410075"/>
          <p14:tracePt t="194369" x="5821363" y="4410075"/>
          <p14:tracePt t="194377" x="5832475" y="4410075"/>
          <p14:tracePt t="194384" x="5838825" y="4410075"/>
          <p14:tracePt t="194399" x="5845175" y="4403725"/>
          <p14:tracePt t="194408" x="5851525" y="4403725"/>
          <p14:tracePt t="194413" x="5857875" y="4403725"/>
          <p14:tracePt t="194421" x="5864225" y="4403725"/>
          <p14:tracePt t="194428" x="5875338" y="4391025"/>
          <p14:tracePt t="194437" x="5888038" y="4391025"/>
          <p14:tracePt t="194444" x="5894388" y="4391025"/>
          <p14:tracePt t="194451" x="5900738" y="4384675"/>
          <p14:tracePt t="194458" x="5919788" y="4378325"/>
          <p14:tracePt t="194466" x="5926138" y="4378325"/>
          <p14:tracePt t="194474" x="5937250" y="4371975"/>
          <p14:tracePt t="194482" x="5943600" y="4367213"/>
          <p14:tracePt t="194489" x="5949950" y="4367213"/>
          <p14:tracePt t="194496" x="5956300" y="4360863"/>
          <p14:tracePt t="194504" x="5975350" y="4348163"/>
          <p14:tracePt t="194511" x="5980113" y="4348163"/>
          <p14:tracePt t="194519" x="5986463" y="4341813"/>
          <p14:tracePt t="194527" x="5999163" y="4335463"/>
          <p14:tracePt t="194534" x="6011863" y="4322763"/>
          <p14:tracePt t="194542" x="6018213" y="4316413"/>
          <p14:tracePt t="194548" x="6024563" y="4316413"/>
          <p14:tracePt t="194563" x="6030913" y="4311650"/>
          <p14:tracePt t="194571" x="6035675" y="4305300"/>
          <p14:tracePt t="194578" x="6035675" y="4298950"/>
          <p14:tracePt t="194586" x="6042025" y="4292600"/>
          <p14:tracePt t="194594" x="6042025" y="4286250"/>
          <p14:tracePt t="194601" x="6048375" y="4273550"/>
          <p14:tracePt t="194608" x="6048375" y="4260850"/>
          <p14:tracePt t="194624" x="6048375" y="4256088"/>
          <p14:tracePt t="194631" x="6054725" y="4243388"/>
          <p14:tracePt t="194639" x="6054725" y="4237038"/>
          <p14:tracePt t="194646" x="6054725" y="4217988"/>
          <p14:tracePt t="194654" x="6054725" y="4205288"/>
          <p14:tracePt t="194661" x="6048375" y="4200525"/>
          <p14:tracePt t="194669" x="6042025" y="4187825"/>
          <p14:tracePt t="194677" x="6035675" y="4187825"/>
          <p14:tracePt t="194684" x="6030913" y="4181475"/>
          <p14:tracePt t="194692" x="6018213" y="4168775"/>
          <p14:tracePt t="194698" x="6005513" y="4162425"/>
          <p14:tracePt t="194707" x="6005513" y="4156075"/>
          <p14:tracePt t="194713" x="5992813" y="4151313"/>
          <p14:tracePt t="194721" x="5969000" y="4138613"/>
          <p14:tracePt t="194728" x="5956300" y="4138613"/>
          <p14:tracePt t="194736" x="5956300" y="4132263"/>
          <p14:tracePt t="194743" x="5949950" y="4125913"/>
          <p14:tracePt t="194750" x="5937250" y="4113213"/>
          <p14:tracePt t="194757" x="5930900" y="4106863"/>
          <p14:tracePt t="194765" x="5919788" y="4095750"/>
          <p14:tracePt t="194772" x="5907088" y="4083050"/>
          <p14:tracePt t="194780" x="5894388" y="4083050"/>
          <p14:tracePt t="194787" x="5881688" y="4070350"/>
          <p14:tracePt t="194795" x="5857875" y="4064000"/>
          <p14:tracePt t="194802" x="5845175" y="4057650"/>
          <p14:tracePt t="194810" x="5826125" y="4051300"/>
          <p14:tracePt t="194817" x="5808663" y="4051300"/>
          <p14:tracePt t="194825" x="5795963" y="4051300"/>
          <p14:tracePt t="194832" x="5783263" y="4044950"/>
          <p14:tracePt t="194840" x="5770563" y="4044950"/>
          <p14:tracePt t="194847" x="5765800" y="4044950"/>
          <p14:tracePt t="194855" x="5759450" y="4044950"/>
          <p14:tracePt t="194871" x="5746750" y="4044950"/>
          <p14:tracePt t="194878" x="5740400" y="4044950"/>
          <p14:tracePt t="194885" x="5727700" y="4040188"/>
          <p14:tracePt t="194893" x="5715000" y="4040188"/>
          <p14:tracePt t="194900" x="5703888" y="4040188"/>
          <p14:tracePt t="194909" x="5691188" y="4040188"/>
          <p14:tracePt t="194915" x="5672138" y="4033838"/>
          <p14:tracePt t="194923" x="5665788" y="4033838"/>
          <p14:tracePt t="194930" x="5641975" y="4033838"/>
          <p14:tracePt t="194938" x="5629275" y="4033838"/>
          <p14:tracePt t="194945" x="5616575" y="4027488"/>
          <p14:tracePt t="194953" x="5610225" y="4027488"/>
          <p14:tracePt t="194960" x="5592763" y="4027488"/>
          <p14:tracePt t="194968" x="5580063" y="4027488"/>
          <p14:tracePt t="194983" x="5573713" y="4027488"/>
          <p14:tracePt t="194991" x="5556250" y="4027488"/>
          <p14:tracePt t="194998" x="5543550" y="4027488"/>
          <p14:tracePt t="195006" x="5537200" y="4027488"/>
          <p14:tracePt t="195013" x="5524500" y="4027488"/>
          <p14:tracePt t="195020" x="5518150" y="4027488"/>
          <p14:tracePt t="195028" x="5511800" y="4027488"/>
          <p14:tracePt t="195035" x="5487988" y="4033838"/>
          <p14:tracePt t="195043" x="5475288" y="4040188"/>
          <p14:tracePt t="195059" x="5468938" y="4044950"/>
          <p14:tracePt t="195065" x="5449888" y="4044950"/>
          <p14:tracePt t="195073" x="5445125" y="4044950"/>
          <p14:tracePt t="195080" x="5432425" y="4044950"/>
          <p14:tracePt t="195088" x="5419725" y="4044950"/>
          <p14:tracePt t="195095" x="5413375" y="4044950"/>
          <p14:tracePt t="195103" x="5407025" y="4051300"/>
          <p14:tracePt t="195118" x="5400675" y="4051300"/>
          <p14:tracePt t="195126" x="5395913" y="4051300"/>
          <p14:tracePt t="195133" x="5389563" y="4057650"/>
          <p14:tracePt t="195141" x="5383213" y="4057650"/>
          <p14:tracePt t="195148" x="5376863" y="4064000"/>
          <p14:tracePt t="195163" x="5370513" y="4070350"/>
          <p14:tracePt t="195171" x="5364163" y="4076700"/>
          <p14:tracePt t="195178" x="5364163" y="4083050"/>
          <p14:tracePt t="195193" x="5357813" y="4089400"/>
          <p14:tracePt t="195200" x="5357813" y="4095750"/>
          <p14:tracePt t="195208" x="5357813" y="4106863"/>
          <p14:tracePt t="195215" x="5351463" y="4113213"/>
          <p14:tracePt t="195223" x="5351463" y="4125913"/>
          <p14:tracePt t="195230" x="5345113" y="4144963"/>
          <p14:tracePt t="195238" x="5345113" y="4151313"/>
          <p14:tracePt t="195245" x="5340350" y="4162425"/>
          <p14:tracePt t="195253" x="5334000" y="4175125"/>
          <p14:tracePt t="195260" x="5334000" y="4181475"/>
          <p14:tracePt t="195276" x="5334000" y="4187825"/>
          <p14:tracePt t="195283" x="5334000" y="4200525"/>
          <p14:tracePt t="195291" x="5334000" y="4205288"/>
          <p14:tracePt t="195306" x="5334000" y="4211638"/>
          <p14:tracePt t="195313" x="5334000" y="4217988"/>
          <p14:tracePt t="195320" x="5334000" y="4224338"/>
          <p14:tracePt t="195343" x="5334000" y="4230688"/>
          <p14:tracePt t="195350" x="5334000" y="4237038"/>
          <p14:tracePt t="195358" x="5334000" y="4243388"/>
          <p14:tracePt t="195365" x="5334000" y="4249738"/>
          <p14:tracePt t="195373" x="5334000" y="4260850"/>
          <p14:tracePt t="195380" x="5345113" y="4267200"/>
          <p14:tracePt t="195395" x="5357813" y="4279900"/>
          <p14:tracePt t="195404" x="5370513" y="4286250"/>
          <p14:tracePt t="195410" x="5383213" y="4292600"/>
          <p14:tracePt t="195417" x="5395913" y="4298950"/>
          <p14:tracePt t="195426" x="5413375" y="4316413"/>
          <p14:tracePt t="195433" x="5419725" y="4322763"/>
          <p14:tracePt t="195440" x="5438775" y="4329113"/>
          <p14:tracePt t="195448" x="5456238" y="4335463"/>
          <p14:tracePt t="195456" x="5462588" y="4335463"/>
          <p14:tracePt t="195463" x="5481638" y="4335463"/>
          <p14:tracePt t="195470" x="5500688" y="4348163"/>
          <p14:tracePt t="195478" x="5511800" y="4348163"/>
          <p14:tracePt t="195485" x="5530850" y="4354513"/>
          <p14:tracePt t="195493" x="5561013" y="4354513"/>
          <p14:tracePt t="195501" x="5580063" y="4354513"/>
          <p14:tracePt t="195509" x="5599113" y="4354513"/>
          <p14:tracePt t="195515" x="5629275" y="4354513"/>
          <p14:tracePt t="195523" x="5648325" y="4354513"/>
          <p14:tracePt t="195530" x="5665788" y="4354513"/>
          <p14:tracePt t="195546" x="5710238" y="4354513"/>
          <p14:tracePt t="195553" x="5727700" y="4354513"/>
          <p14:tracePt t="195561" x="5740400" y="4354513"/>
          <p14:tracePt t="195568" x="5759450" y="4354513"/>
          <p14:tracePt t="195576" x="5765800" y="4354513"/>
          <p14:tracePt t="195583" x="5776913" y="4354513"/>
          <p14:tracePt t="195591" x="5789613" y="4354513"/>
          <p14:tracePt t="195598" x="5802313" y="4348163"/>
          <p14:tracePt t="195606" x="5808663" y="4348163"/>
          <p14:tracePt t="195613" x="5815013" y="4348163"/>
          <p14:tracePt t="195620" x="5826125" y="4348163"/>
          <p14:tracePt t="195628" x="5832475" y="4341813"/>
          <p14:tracePt t="195636" x="5838825" y="4341813"/>
          <p14:tracePt t="195643" x="5857875" y="4335463"/>
          <p14:tracePt t="195650" x="5870575" y="4322763"/>
          <p14:tracePt t="195658" x="5888038" y="4316413"/>
          <p14:tracePt t="195665" x="5913438" y="4298950"/>
          <p14:tracePt t="195673" x="5919788" y="4292600"/>
          <p14:tracePt t="195680" x="5937250" y="4279900"/>
          <p14:tracePt t="195695" x="5943600" y="4267200"/>
          <p14:tracePt t="195703" x="5949950" y="4260850"/>
          <p14:tracePt t="195710" x="5956300" y="4256088"/>
          <p14:tracePt t="195718" x="5962650" y="4249738"/>
          <p14:tracePt t="195726" x="5962650" y="4243388"/>
          <p14:tracePt t="195733" x="5962650" y="4237038"/>
          <p14:tracePt t="195741" x="5969000" y="4230688"/>
          <p14:tracePt t="195747" x="5969000" y="4224338"/>
          <p14:tracePt t="195755" x="5969000" y="4205288"/>
          <p14:tracePt t="195762" x="5969000" y="4194175"/>
          <p14:tracePt t="195770" x="5969000" y="4187825"/>
          <p14:tracePt t="195777" x="5969000" y="4168775"/>
          <p14:tracePt t="195785" x="5969000" y="4156075"/>
          <p14:tracePt t="195792" x="5969000" y="4144963"/>
          <p14:tracePt t="195808" x="5962650" y="4132263"/>
          <p14:tracePt t="195816" x="5962650" y="4119563"/>
          <p14:tracePt t="195824" x="5956300" y="4113213"/>
          <p14:tracePt t="195831" x="5949950" y="4100513"/>
          <p14:tracePt t="195840" x="5949950" y="4095750"/>
          <p14:tracePt t="195846" x="5943600" y="4095750"/>
          <p14:tracePt t="195854" x="5937250" y="4083050"/>
          <p14:tracePt t="195861" x="5937250" y="4076700"/>
          <p14:tracePt t="195869" x="5926138" y="4070350"/>
          <p14:tracePt t="195876" x="5913438" y="4064000"/>
          <p14:tracePt t="195884" x="5888038" y="4051300"/>
          <p14:tracePt t="195891" x="5875338" y="4044950"/>
          <p14:tracePt t="195898" x="5857875" y="4040188"/>
          <p14:tracePt t="195908" x="5826125" y="4027488"/>
          <p14:tracePt t="195926" x="5776913" y="4021138"/>
          <p14:tracePt t="195930" x="5759450" y="4002088"/>
          <p14:tracePt t="195937" x="5746750" y="4002088"/>
          <p14:tracePt t="195944" x="5721350" y="3995738"/>
          <p14:tracePt t="195951" x="5697538" y="3990975"/>
          <p14:tracePt t="195959" x="5678488" y="3984625"/>
          <p14:tracePt t="195966" x="5665788" y="3984625"/>
          <p14:tracePt t="195974" x="5641975" y="3984625"/>
          <p14:tracePt t="195981" x="5610225" y="3978275"/>
          <p14:tracePt t="195989" x="5605463" y="3978275"/>
          <p14:tracePt t="195996" x="5573713" y="3978275"/>
          <p14:tracePt t="196004" x="5556250" y="3978275"/>
          <p14:tracePt t="196011" x="5543550" y="3978275"/>
          <p14:tracePt t="196019" x="5511800" y="3978275"/>
          <p14:tracePt t="196026" x="5494338" y="3978275"/>
          <p14:tracePt t="196034" x="5481638" y="3978275"/>
          <p14:tracePt t="196041" x="5462588" y="3978275"/>
          <p14:tracePt t="196048" x="5432425" y="3978275"/>
          <p14:tracePt t="196058" x="5413375" y="3984625"/>
          <p14:tracePt t="196063" x="5400675" y="3990975"/>
          <p14:tracePt t="196071" x="5383213" y="3995738"/>
          <p14:tracePt t="196078" x="5351463" y="4014788"/>
          <p14:tracePt t="196086" x="5345113" y="4014788"/>
          <p14:tracePt t="196095" x="5334000" y="4021138"/>
          <p14:tracePt t="196101" x="5327650" y="4033838"/>
          <p14:tracePt t="196109" x="5314950" y="4040188"/>
          <p14:tracePt t="196116" x="5314950" y="4044950"/>
          <p14:tracePt t="196124" x="5302250" y="4051300"/>
          <p14:tracePt t="196131" x="5295900" y="4057650"/>
          <p14:tracePt t="196140" x="5289550" y="4070350"/>
          <p14:tracePt t="196146" x="5284788" y="4083050"/>
          <p14:tracePt t="196162" x="5272088" y="4095750"/>
          <p14:tracePt t="196169" x="5272088" y="4100513"/>
          <p14:tracePt t="196176" x="5259388" y="4113213"/>
          <p14:tracePt t="196184" x="5259388" y="4119563"/>
          <p14:tracePt t="196199" x="5253038" y="4132263"/>
          <p14:tracePt t="196207" x="5253038" y="4138613"/>
          <p14:tracePt t="196213" x="5253038" y="4151313"/>
          <p14:tracePt t="196221" x="5246688" y="4156075"/>
          <p14:tracePt t="196228" x="5246688" y="4162425"/>
          <p14:tracePt t="196236" x="5246688" y="4168775"/>
          <p14:tracePt t="196244" x="5246688" y="4181475"/>
          <p14:tracePt t="196250" x="5246688" y="4187825"/>
          <p14:tracePt t="196258" x="5246688" y="4205288"/>
          <p14:tracePt t="196265" x="5246688" y="4211638"/>
          <p14:tracePt t="196273" x="5246688" y="4224338"/>
          <p14:tracePt t="196280" x="5246688" y="4230688"/>
          <p14:tracePt t="196288" x="5246688" y="4237038"/>
          <p14:tracePt t="196295" x="5246688" y="4249738"/>
          <p14:tracePt t="196310" x="5246688" y="4256088"/>
          <p14:tracePt t="197894" x="5253038" y="4267200"/>
          <p14:tracePt t="197902" x="5272088" y="4279900"/>
          <p14:tracePt t="197908" x="5278438" y="4292600"/>
          <p14:tracePt t="197917" x="5289550" y="4322763"/>
          <p14:tracePt t="197937" x="5351463" y="4391025"/>
          <p14:tracePt t="197940" x="5389563" y="4440238"/>
          <p14:tracePt t="197946" x="5432425" y="4508500"/>
          <p14:tracePt t="197955" x="5449888" y="4521200"/>
          <p14:tracePt t="197961" x="5487988" y="4564063"/>
          <p14:tracePt t="197969" x="5543550" y="4600575"/>
          <p14:tracePt t="197976" x="5556250" y="4613275"/>
          <p14:tracePt t="197985" x="5567363" y="4619625"/>
          <p14:tracePt t="197991" x="5580063" y="4625975"/>
          <p14:tracePt t="197999" x="5586413" y="4625975"/>
          <p14:tracePt t="198059" x="5592763" y="4625975"/>
          <p14:tracePt t="198067" x="5599113" y="4619625"/>
          <p14:tracePt t="198073" x="5616575" y="4613275"/>
          <p14:tracePt t="198081" x="5622925" y="4613275"/>
          <p14:tracePt t="198089" x="5635625" y="4581525"/>
          <p14:tracePt t="198096" x="5654675" y="4545013"/>
          <p14:tracePt t="198105" x="5661025" y="4532313"/>
          <p14:tracePt t="198111" x="5684838" y="4459288"/>
          <p14:tracePt t="198119" x="5691188" y="4384675"/>
          <p14:tracePt t="198126" x="5691188" y="4348163"/>
          <p14:tracePt t="198136" x="5691188" y="4298950"/>
          <p14:tracePt t="198141" x="5691188" y="4237038"/>
          <p14:tracePt t="198149" x="5691188" y="4187825"/>
          <p14:tracePt t="198156" x="5691188" y="4162425"/>
          <p14:tracePt t="198164" x="5691188" y="4119563"/>
          <p14:tracePt t="198171" x="5691188" y="4070350"/>
          <p14:tracePt t="198178" x="5691188" y="4057650"/>
          <p14:tracePt t="198186" x="5703888" y="4021138"/>
          <p14:tracePt t="198194" x="5703888" y="3990975"/>
          <p14:tracePt t="198202" x="5710238" y="3971925"/>
          <p14:tracePt t="198209" x="5710238" y="3959225"/>
          <p14:tracePt t="198218" x="5715000" y="3946525"/>
          <p14:tracePt t="198223" x="5715000" y="3935413"/>
          <p14:tracePt t="198231" x="5721350" y="3922713"/>
          <p14:tracePt t="198239" x="5721350" y="3910013"/>
          <p14:tracePt t="198248" x="5727700" y="3903663"/>
          <p14:tracePt t="198254" x="5727700" y="3884613"/>
          <p14:tracePt t="198261" x="5727700" y="3873500"/>
          <p14:tracePt t="198268" x="5727700" y="3867150"/>
          <p14:tracePt t="198285" x="5727700" y="3860800"/>
          <p14:tracePt t="198291" x="5727700" y="3854450"/>
          <p14:tracePt t="198299" x="5727700" y="3848100"/>
          <p14:tracePt t="198306" x="5727700" y="3841750"/>
          <p14:tracePt t="198321" x="5727700" y="3835400"/>
          <p14:tracePt t="198329" x="5727700" y="3830638"/>
          <p14:tracePt t="198387" x="5721350" y="3830638"/>
          <p14:tracePt t="198479" x="5715000" y="3830638"/>
          <p14:tracePt t="198644" x="5715000" y="3824288"/>
          <p14:tracePt t="198652" x="5710238" y="3817938"/>
          <p14:tracePt t="198658" x="5710238" y="3811588"/>
          <p14:tracePt t="198666" x="5703888" y="3805238"/>
          <p14:tracePt t="198674" x="5697538" y="3798888"/>
          <p14:tracePt t="198681" x="5697538" y="3792538"/>
          <p14:tracePt t="198704" x="5691188" y="3792538"/>
          <p14:tracePt t="199296" x="5684838" y="3792538"/>
          <p14:tracePt t="199311" x="5678488" y="3792538"/>
          <p14:tracePt t="199334" x="5678488" y="3798888"/>
          <p14:tracePt t="199341" x="5672138" y="3798888"/>
          <p14:tracePt t="199349" x="5672138" y="3805238"/>
          <p14:tracePt t="199364" x="5672138" y="3811588"/>
          <p14:tracePt t="199371" x="5672138" y="3817938"/>
          <p14:tracePt t="199378" x="5672138" y="3824288"/>
          <p14:tracePt t="199393" x="5672138" y="3830638"/>
          <p14:tracePt t="199401" x="5672138" y="3835400"/>
          <p14:tracePt t="199408" x="5672138" y="3841750"/>
          <p14:tracePt t="199416" x="5665788" y="3854450"/>
          <p14:tracePt t="199424" x="5665788" y="3860800"/>
          <p14:tracePt t="199431" x="5665788" y="3867150"/>
          <p14:tracePt t="199439" x="5665788" y="3879850"/>
          <p14:tracePt t="199446" x="5661025" y="3890963"/>
          <p14:tracePt t="199454" x="5661025" y="3903663"/>
          <p14:tracePt t="199461" x="5661025" y="3910013"/>
          <p14:tracePt t="199469" x="5661025" y="3929063"/>
          <p14:tracePt t="199476" x="5661025" y="3940175"/>
          <p14:tracePt t="199483" x="5661025" y="3946525"/>
          <p14:tracePt t="199491" x="5661025" y="3959225"/>
          <p14:tracePt t="199499" x="5661025" y="3971925"/>
          <p14:tracePt t="199506" x="5661025" y="3984625"/>
          <p14:tracePt t="199514" x="5665788" y="3995738"/>
          <p14:tracePt t="199521" x="5665788" y="4002088"/>
          <p14:tracePt t="199528" x="5672138" y="4002088"/>
          <p14:tracePt t="199538" x="5678488" y="4014788"/>
          <p14:tracePt t="199543" x="5684838" y="4021138"/>
          <p14:tracePt t="199551" x="5691188" y="4033838"/>
          <p14:tracePt t="199558" x="5697538" y="4044950"/>
          <p14:tracePt t="199566" x="5710238" y="4057650"/>
          <p14:tracePt t="199574" x="5727700" y="4070350"/>
          <p14:tracePt t="199580" x="5727700" y="4076700"/>
          <p14:tracePt t="199596" x="5759450" y="4095750"/>
          <p14:tracePt t="199603" x="5776913" y="4119563"/>
          <p14:tracePt t="199610" x="5776913" y="4125913"/>
          <p14:tracePt t="199617" x="5795963" y="4138613"/>
          <p14:tracePt t="199625" x="5802313" y="4151313"/>
          <p14:tracePt t="199633" x="5815013" y="4168775"/>
          <p14:tracePt t="199640" x="5826125" y="4181475"/>
          <p14:tracePt t="199647" x="5845175" y="4205288"/>
          <p14:tracePt t="199655" x="5864225" y="4211638"/>
          <p14:tracePt t="199663" x="5881688" y="4230688"/>
          <p14:tracePt t="199670" x="5894388" y="4249738"/>
          <p14:tracePt t="199678" x="5900738" y="4249738"/>
          <p14:tracePt t="199685" x="5913438" y="4260850"/>
          <p14:tracePt t="199692" x="5926138" y="4273550"/>
          <p14:tracePt t="199700" x="5930900" y="4279900"/>
          <p14:tracePt t="199707" x="5937250" y="4286250"/>
          <p14:tracePt t="199715" x="5943600" y="4298950"/>
          <p14:tracePt t="199723" x="5949950" y="4305300"/>
          <p14:tracePt t="199730" x="5949950" y="4311650"/>
          <p14:tracePt t="199738" x="5956300" y="4322763"/>
          <p14:tracePt t="199745" x="5962650" y="4335463"/>
          <p14:tracePt t="199760" x="5962650" y="4354513"/>
          <p14:tracePt t="199768" x="5962650" y="4360863"/>
          <p14:tracePt t="199775" x="5969000" y="4371975"/>
          <p14:tracePt t="199783" x="5975350" y="4384675"/>
          <p14:tracePt t="199791" x="5975350" y="4397375"/>
          <p14:tracePt t="199797" x="5975350" y="4403725"/>
          <p14:tracePt t="199806" x="5975350" y="4410075"/>
          <p14:tracePt t="199813" x="5986463" y="4427538"/>
          <p14:tracePt t="199820" x="5986463" y="4433888"/>
          <p14:tracePt t="199827" x="5986463" y="4440238"/>
          <p14:tracePt t="199836" x="5992813" y="4446588"/>
          <p14:tracePt t="199842" x="5992813" y="4465638"/>
          <p14:tracePt t="199850" x="5999163" y="4471988"/>
          <p14:tracePt t="199857" x="6005513" y="4476750"/>
          <p14:tracePt t="199865" x="6005513" y="4495800"/>
          <p14:tracePt t="199872" x="6005513" y="4502150"/>
          <p14:tracePt t="199880" x="6011863" y="4502150"/>
          <p14:tracePt t="199888" x="6011863" y="4514850"/>
          <p14:tracePt t="199895" x="6011863" y="4521200"/>
          <p14:tracePt t="199903" x="6018213" y="4532313"/>
          <p14:tracePt t="199910" x="6018213" y="4538663"/>
          <p14:tracePt t="199918" x="6024563" y="4545013"/>
          <p14:tracePt t="199937" x="6030913" y="4570413"/>
          <p14:tracePt t="199940" x="6042025" y="4587875"/>
          <p14:tracePt t="199947" x="6042025" y="4600575"/>
          <p14:tracePt t="199955" x="6048375" y="4619625"/>
          <p14:tracePt t="199963" x="6061075" y="4637088"/>
          <p14:tracePt t="199970" x="6061075" y="4643438"/>
          <p14:tracePt t="199977" x="6073775" y="4662488"/>
          <p14:tracePt t="199988" x="6080125" y="4687888"/>
          <p14:tracePt t="199993" x="6086475" y="4687888"/>
          <p14:tracePt t="200001" x="6086475" y="4705350"/>
          <p14:tracePt t="200008" x="6091238" y="4730750"/>
          <p14:tracePt t="200016" x="6097588" y="4730750"/>
          <p14:tracePt t="200024" x="6097588" y="4741863"/>
          <p14:tracePt t="200040" x="6110288" y="4779963"/>
          <p14:tracePt t="200046" x="6110288" y="4792663"/>
          <p14:tracePt t="200054" x="6116638" y="4792663"/>
          <p14:tracePt t="200061" x="6122988" y="4797425"/>
          <p14:tracePt t="200069" x="6122988" y="4803775"/>
          <p14:tracePt t="200076" x="6129338" y="4816475"/>
          <p14:tracePt t="200084" x="6135688" y="4816475"/>
          <p14:tracePt t="200091" x="6135688" y="4822825"/>
          <p14:tracePt t="200107" x="6135688" y="4829175"/>
          <p14:tracePt t="200114" x="6140450" y="4829175"/>
          <p14:tracePt t="200121" x="6140450" y="4835525"/>
          <p14:tracePt t="200139" x="6140450" y="4841875"/>
          <p14:tracePt t="200151" x="6146800" y="4848225"/>
          <p14:tracePt t="200158" x="6153150" y="4852988"/>
          <p14:tracePt t="200188" x="6153150" y="4859338"/>
          <p14:tracePt t="200196" x="6159500" y="4859338"/>
          <p14:tracePt t="202293" x="6172200" y="4841875"/>
          <p14:tracePt t="202298" x="6178550" y="4810125"/>
          <p14:tracePt t="202302" x="6184900" y="4748213"/>
          <p14:tracePt t="202310" x="6184900" y="4741863"/>
          <p14:tracePt t="202317" x="6191250" y="4730750"/>
          <p14:tracePt t="202325" x="6191250" y="4718050"/>
          <p14:tracePt t="202332" x="6191250" y="4692650"/>
          <p14:tracePt t="202340" x="6191250" y="4675188"/>
          <p14:tracePt t="202347" x="6184900" y="4656138"/>
          <p14:tracePt t="202355" x="6172200" y="4625975"/>
          <p14:tracePt t="202363" x="6165850" y="4600575"/>
          <p14:tracePt t="202370" x="6165850" y="4587875"/>
          <p14:tracePt t="202379" x="6159500" y="4557713"/>
          <p14:tracePt t="202387" x="6153150" y="4527550"/>
          <p14:tracePt t="202394" x="6153150" y="4508500"/>
          <p14:tracePt t="202402" x="6146800" y="4489450"/>
          <p14:tracePt t="202409" x="6140450" y="4459288"/>
          <p14:tracePt t="202417" x="6129338" y="4433888"/>
          <p14:tracePt t="202423" x="6129338" y="4427538"/>
          <p14:tracePt t="202432" x="6122988" y="4391025"/>
          <p14:tracePt t="202438" x="6103938" y="4371975"/>
          <p14:tracePt t="202446" x="6097588" y="4354513"/>
          <p14:tracePt t="202453" x="6086475" y="4322763"/>
          <p14:tracePt t="202461" x="6073775" y="4305300"/>
          <p14:tracePt t="202470" x="6067425" y="4292600"/>
          <p14:tracePt t="202476" x="6048375" y="4260850"/>
          <p14:tracePt t="202484" x="6035675" y="4230688"/>
          <p14:tracePt t="202491" x="6030913" y="4211638"/>
          <p14:tracePt t="202499" x="6018213" y="4181475"/>
          <p14:tracePt t="202506" x="6011863" y="4162425"/>
          <p14:tracePt t="202514" x="6005513" y="4138613"/>
          <p14:tracePt t="202521" x="6005513" y="4125913"/>
          <p14:tracePt t="202529" x="5992813" y="4106863"/>
          <p14:tracePt t="202536" x="5986463" y="4083050"/>
          <p14:tracePt t="202544" x="5980113" y="4076700"/>
          <p14:tracePt t="202551" x="5975350" y="4057650"/>
          <p14:tracePt t="202559" x="5962650" y="4044950"/>
          <p14:tracePt t="202567" x="5962650" y="4040188"/>
          <p14:tracePt t="202574" x="5956300" y="4021138"/>
          <p14:tracePt t="202583" x="5949950" y="4008438"/>
          <p14:tracePt t="202588" x="5949950" y="4002088"/>
          <p14:tracePt t="202597" x="5937250" y="3990975"/>
          <p14:tracePt t="202603" x="5937250" y="3978275"/>
          <p14:tracePt t="202611" x="5930900" y="3971925"/>
          <p14:tracePt t="202619" x="5926138" y="3959225"/>
          <p14:tracePt t="202626" x="5919788" y="3940175"/>
          <p14:tracePt t="202634" x="5907088" y="3922713"/>
          <p14:tracePt t="202641" x="5900738" y="3910013"/>
          <p14:tracePt t="202649" x="5894388" y="3884613"/>
          <p14:tracePt t="202656" x="5881688" y="3873500"/>
          <p14:tracePt t="202664" x="5875338" y="3860800"/>
          <p14:tracePt t="202671" x="5875338" y="3848100"/>
          <p14:tracePt t="202679" x="5864225" y="3830638"/>
          <p14:tracePt t="202686" x="5857875" y="3817938"/>
          <p14:tracePt t="202694" x="5851525" y="3798888"/>
          <p14:tracePt t="202702" x="5845175" y="3786188"/>
          <p14:tracePt t="202709" x="5845175" y="3779838"/>
          <p14:tracePt t="202716" x="5838825" y="3775075"/>
          <p14:tracePt t="202723" x="5832475" y="3762375"/>
          <p14:tracePt t="202733" x="5832475" y="3756025"/>
          <p14:tracePt t="202753" x="5832475" y="3749675"/>
          <p14:tracePt t="202776" x="5832475" y="3743325"/>
          <p14:tracePt t="202784" x="5826125" y="3743325"/>
          <p14:tracePt t="202791" x="5821363" y="3743325"/>
          <p14:tracePt t="202799" x="5821363" y="3736975"/>
          <p14:tracePt t="202806" x="5821363" y="3730625"/>
          <p14:tracePt t="202814" x="5815013" y="3730625"/>
          <p14:tracePt t="202821" x="5808663" y="3724275"/>
          <p14:tracePt t="202829" x="5808663" y="3719513"/>
          <p14:tracePt t="202836" x="5802313" y="3713163"/>
          <p14:tracePt t="202844" x="5802313" y="3706813"/>
          <p14:tracePt t="202852" x="5789613" y="3700463"/>
          <p14:tracePt t="202866" x="5783263" y="3700463"/>
          <p14:tracePt t="202874" x="5776913" y="3694113"/>
          <p14:tracePt t="202883" x="5776913" y="3687763"/>
          <p14:tracePt t="202888" x="5770563" y="3687763"/>
          <p14:tracePt t="202922" x="5770563" y="3681413"/>
          <p14:tracePt t="202926" x="5765800" y="3681413"/>
          <p14:tracePt t="202948" x="5759450" y="3681413"/>
          <p14:tracePt t="202956" x="5759450" y="3675063"/>
          <p14:tracePt t="204374" x="5759450" y="3663950"/>
          <p14:tracePt t="204380" x="5765800" y="3657600"/>
          <p14:tracePt t="204387" x="5770563" y="3657600"/>
          <p14:tracePt t="204395" x="5783263" y="3638550"/>
          <p14:tracePt t="204402" x="5795963" y="3614738"/>
          <p14:tracePt t="204410" x="5802313" y="3608388"/>
          <p14:tracePt t="204417" x="5821363" y="3589338"/>
          <p14:tracePt t="204426" x="5826125" y="3563938"/>
          <p14:tracePt t="204434" x="5832475" y="3552825"/>
          <p14:tracePt t="204441" x="5851525" y="3527425"/>
          <p14:tracePt t="204448" x="5864225" y="3509963"/>
          <p14:tracePt t="204455" x="5870575" y="3478213"/>
          <p14:tracePt t="204470" x="5875338" y="3465513"/>
          <p14:tracePt t="204478" x="5881688" y="3441700"/>
          <p14:tracePt t="204493" x="5888038" y="3422650"/>
          <p14:tracePt t="204500" x="5888038" y="3398838"/>
          <p14:tracePt t="204516" x="5894388" y="3386138"/>
          <p14:tracePt t="204523" x="5894388" y="3373438"/>
          <p14:tracePt t="204531" x="5894388" y="3367088"/>
          <p14:tracePt t="204538" x="5900738" y="3354388"/>
          <p14:tracePt t="204546" x="5900738" y="3343275"/>
          <p14:tracePt t="204553" x="5900738" y="3336925"/>
          <p14:tracePt t="204561" x="5900738" y="3330575"/>
          <p14:tracePt t="204576" x="5900738" y="3324225"/>
          <p14:tracePt t="204702" x="5900738" y="3317875"/>
          <p14:tracePt t="204725" x="5900738" y="3311525"/>
          <p14:tracePt t="204733" x="5900738" y="3305175"/>
          <p14:tracePt t="204748" x="5900738" y="3298825"/>
          <p14:tracePt t="204764" x="5900738" y="3294063"/>
          <p14:tracePt t="204786" x="5900738" y="3287713"/>
          <p14:tracePt t="204794" x="5907088" y="3281363"/>
          <p14:tracePt t="204810" x="5907088" y="3275013"/>
          <p14:tracePt t="204816" x="5907088" y="3268663"/>
          <p14:tracePt t="204823" x="5907088" y="3262313"/>
          <p14:tracePt t="204832" x="5907088" y="3255963"/>
          <p14:tracePt t="204853" x="5907088" y="3249613"/>
          <p14:tracePt t="204861" x="5907088" y="3243263"/>
          <p14:tracePt t="204869" x="5907088" y="3232150"/>
          <p14:tracePt t="204876" x="5907088" y="3225800"/>
          <p14:tracePt t="204883" x="5907088" y="3219450"/>
          <p14:tracePt t="204899" x="5907088" y="3206750"/>
          <p14:tracePt t="204906" x="5907088" y="3200400"/>
          <p14:tracePt t="204917" x="5907088" y="3194050"/>
          <p14:tracePt t="204929" x="5907088" y="3187700"/>
          <p14:tracePt t="204944" x="5907088" y="3182938"/>
          <p14:tracePt t="204951" x="5907088" y="3176588"/>
          <p14:tracePt t="205027" x="5907088" y="3170238"/>
          <p14:tracePt t="205033" x="5907088" y="3157538"/>
          <p14:tracePt t="205041" x="5907088" y="3151188"/>
          <p14:tracePt t="205049" x="5900738" y="3144838"/>
          <p14:tracePt t="205056" x="5900738" y="3138488"/>
          <p14:tracePt t="205065" x="5900738" y="3133725"/>
          <p14:tracePt t="205071" x="5894388" y="3133725"/>
          <p14:tracePt t="205079" x="5894388" y="3127375"/>
          <p14:tracePt t="205086" x="5894388" y="3121025"/>
          <p14:tracePt t="205094" x="5888038" y="3114675"/>
          <p14:tracePt t="205101" x="5888038" y="3108325"/>
          <p14:tracePt t="205109" x="5888038" y="3101975"/>
          <p14:tracePt t="206759" x="5888038" y="3108325"/>
          <p14:tracePt t="206774" x="5888038" y="3114675"/>
          <p14:tracePt t="206781" x="5888038" y="3121025"/>
          <p14:tracePt t="206788" x="5888038" y="3127375"/>
          <p14:tracePt t="206804" x="5888038" y="3133725"/>
          <p14:tracePt t="206812" x="5888038" y="3138488"/>
          <p14:tracePt t="206819" x="5888038" y="3144838"/>
          <p14:tracePt t="206826" x="5881688" y="3157538"/>
          <p14:tracePt t="206834" x="5875338" y="3163888"/>
          <p14:tracePt t="206841" x="5875338" y="3170238"/>
          <p14:tracePt t="206850" x="5875338" y="3176588"/>
          <p14:tracePt t="206856" x="5875338" y="3182938"/>
          <p14:tracePt t="206864" x="5875338" y="3200400"/>
          <p14:tracePt t="206871" x="5875338" y="3213100"/>
          <p14:tracePt t="206878" x="5870575" y="3225800"/>
          <p14:tracePt t="206888" x="5870575" y="3243263"/>
          <p14:tracePt t="206894" x="5857875" y="3275013"/>
          <p14:tracePt t="206902" x="5851525" y="3311525"/>
          <p14:tracePt t="206920" x="5845175" y="3373438"/>
          <p14:tracePt t="206923" x="5826125" y="3429000"/>
          <p14:tracePt t="206931" x="5826125" y="3441700"/>
          <p14:tracePt t="206938" x="5821363" y="3484563"/>
          <p14:tracePt t="206946" x="5821363" y="3527425"/>
          <p14:tracePt t="206953" x="5815013" y="3540125"/>
          <p14:tracePt t="206961" x="5815013" y="3563938"/>
          <p14:tracePt t="206969" x="5815013" y="3595688"/>
          <p14:tracePt t="206976" x="5808663" y="3608388"/>
          <p14:tracePt t="206984" x="5808663" y="3619500"/>
          <p14:tracePt t="206991" x="5808663" y="3638550"/>
          <p14:tracePt t="207000" x="5802313" y="3651250"/>
          <p14:tracePt t="207006" x="5802313" y="3663950"/>
          <p14:tracePt t="207014" x="5802313" y="3675063"/>
          <p14:tracePt t="207021" x="5802313" y="3681413"/>
          <p14:tracePt t="207037" x="5802313" y="3694113"/>
          <p14:tracePt t="207044" x="5795963" y="3700463"/>
          <p14:tracePt t="207052" x="5795963" y="3706813"/>
          <p14:tracePt t="207059" x="5795963" y="3713163"/>
          <p14:tracePt t="207067" x="5789613" y="3724275"/>
          <p14:tracePt t="207073" x="5789613" y="3730625"/>
          <p14:tracePt t="207103" x="5783263" y="3730625"/>
          <p14:tracePt t="207133" x="5776913" y="3730625"/>
          <p14:tracePt t="207149" x="5776913" y="3736975"/>
          <p14:tracePt t="207186" x="5776913" y="3743325"/>
          <p14:tracePt t="207554" x="5789613" y="3736975"/>
          <p14:tracePt t="207562" x="5795963" y="3730625"/>
          <p14:tracePt t="207568" x="5815013" y="3719513"/>
          <p14:tracePt t="207577" x="5826125" y="3706813"/>
          <p14:tracePt t="207584" x="5845175" y="3700463"/>
          <p14:tracePt t="207591" x="5875338" y="3694113"/>
          <p14:tracePt t="207599" x="5907088" y="3663950"/>
          <p14:tracePt t="207606" x="5926138" y="3644900"/>
          <p14:tracePt t="207615" x="5949950" y="3632200"/>
          <p14:tracePt t="207621" x="5980113" y="3608388"/>
          <p14:tracePt t="207629" x="5999163" y="3589338"/>
          <p14:tracePt t="207636" x="6011863" y="3576638"/>
          <p14:tracePt t="207645" x="6035675" y="3552825"/>
          <p14:tracePt t="207651" x="6054725" y="3540125"/>
          <p14:tracePt t="207658" x="6061075" y="3527425"/>
          <p14:tracePt t="207666" x="6073775" y="3514725"/>
          <p14:tracePt t="207675" x="6091238" y="3484563"/>
          <p14:tracePt t="207682" x="6103938" y="3478213"/>
          <p14:tracePt t="207689" x="6122988" y="3465513"/>
          <p14:tracePt t="207696" x="6135688" y="3435350"/>
          <p14:tracePt t="207704" x="6159500" y="3422650"/>
          <p14:tracePt t="207712" x="6165850" y="3409950"/>
          <p14:tracePt t="207718" x="6178550" y="3386138"/>
          <p14:tracePt t="207727" x="6196013" y="3373438"/>
          <p14:tracePt t="207733" x="6196013" y="3367088"/>
          <p14:tracePt t="207741" x="6208713" y="3354388"/>
          <p14:tracePt t="207749" x="6227763" y="3343275"/>
          <p14:tracePt t="207766" x="6234113" y="3336925"/>
          <p14:tracePt t="207771" x="6240463" y="3336925"/>
          <p14:tracePt t="207779" x="6246813" y="3330575"/>
          <p14:tracePt t="207786" x="6246813" y="3324225"/>
          <p14:tracePt t="207796" x="6251575" y="3317875"/>
          <p14:tracePt t="207801" x="6257925" y="3311525"/>
          <p14:tracePt t="207809" x="6270625" y="3298825"/>
          <p14:tracePt t="207816" x="6276975" y="3287713"/>
          <p14:tracePt t="207824" x="6289675" y="3268663"/>
          <p14:tracePt t="207833" x="6296025" y="3262313"/>
          <p14:tracePt t="207839" x="6300788" y="3249613"/>
          <p14:tracePt t="207846" x="6313488" y="3238500"/>
          <p14:tracePt t="207854" x="6313488" y="3232150"/>
          <p14:tracePt t="207862" x="6326188" y="3219450"/>
          <p14:tracePt t="207868" x="6332538" y="3206750"/>
          <p14:tracePt t="207876" x="6338888" y="3200400"/>
          <p14:tracePt t="207883" x="6345238" y="3187700"/>
          <p14:tracePt t="207891" x="6356350" y="3182938"/>
          <p14:tracePt t="207898" x="6362700" y="3170238"/>
          <p14:tracePt t="207915" x="6388100" y="3138488"/>
          <p14:tracePt t="207921" x="6394450" y="3133725"/>
          <p14:tracePt t="207929" x="6400800" y="3114675"/>
          <p14:tracePt t="207936" x="6411913" y="3101975"/>
          <p14:tracePt t="207945" x="6418263" y="3089275"/>
          <p14:tracePt t="207951" x="6424613" y="3089275"/>
          <p14:tracePt t="207959" x="6437313" y="3071813"/>
          <p14:tracePt t="207966" x="6443663" y="3059113"/>
          <p14:tracePt t="207974" x="6443663" y="3052763"/>
          <p14:tracePt t="207981" x="6450013" y="3040063"/>
          <p14:tracePt t="207989" x="6456363" y="3033713"/>
          <p14:tracePt t="207996" x="6456363" y="3027363"/>
          <p14:tracePt t="208003" x="6456363" y="3022600"/>
          <p14:tracePt t="208012" x="6467475" y="3016250"/>
          <p14:tracePt t="208018" x="6467475" y="3009900"/>
          <p14:tracePt t="208026" x="6480175" y="2997200"/>
          <p14:tracePt t="208033" x="6486525" y="2990850"/>
          <p14:tracePt t="208041" x="6486525" y="2984500"/>
          <p14:tracePt t="208049" x="6492875" y="2978150"/>
          <p14:tracePt t="208056" x="6499225" y="2967038"/>
          <p14:tracePt t="208065" x="6505575" y="2954338"/>
          <p14:tracePt t="208071" x="6511925" y="2947988"/>
          <p14:tracePt t="208079" x="6516688" y="2941638"/>
          <p14:tracePt t="208086" x="6523038" y="2928938"/>
          <p14:tracePt t="208095" x="6529388" y="2917825"/>
          <p14:tracePt t="208101" x="6529388" y="2905125"/>
          <p14:tracePt t="208110" x="6542088" y="2886075"/>
          <p14:tracePt t="208123" x="6542088" y="2867025"/>
          <p14:tracePt t="208131" x="6554788" y="2855913"/>
          <p14:tracePt t="208138" x="6554788" y="2849563"/>
          <p14:tracePt t="208146" x="6561138" y="2843213"/>
          <p14:tracePt t="208153" x="6561138" y="2836863"/>
          <p14:tracePt t="208161" x="6572250" y="2830513"/>
          <p14:tracePt t="208168" x="6572250" y="2824163"/>
          <p14:tracePt t="208176" x="6578600" y="2817813"/>
          <p14:tracePt t="208183" x="6584950" y="2817813"/>
          <p14:tracePt t="208190" x="6584950" y="2813050"/>
          <p14:tracePt t="208198" x="6584950" y="2806700"/>
          <p14:tracePt t="208206" x="6591300" y="2794000"/>
          <p14:tracePt t="208213" x="6597650" y="2781300"/>
          <p14:tracePt t="208220" x="6604000" y="2774950"/>
          <p14:tracePt t="208228" x="6604000" y="2768600"/>
          <p14:tracePt t="208235" x="6604000" y="2762250"/>
          <p14:tracePt t="208244" x="6610350" y="2757488"/>
          <p14:tracePt t="208250" x="6616700" y="2757488"/>
          <p14:tracePt t="208258" x="6616700" y="2751138"/>
          <p14:tracePt t="208265" x="6621463" y="2738438"/>
          <p14:tracePt t="208273" x="6627813" y="2725738"/>
          <p14:tracePt t="208281" x="6634163" y="2713038"/>
          <p14:tracePt t="208288" x="6634163" y="2706688"/>
          <p14:tracePt t="208296" x="6640513" y="2695575"/>
          <p14:tracePt t="208303" x="6640513" y="2689225"/>
          <p14:tracePt t="208311" x="6646863" y="2682875"/>
          <p14:tracePt t="208318" x="6646863" y="2676525"/>
          <p14:tracePt t="208325" x="6653213" y="2663825"/>
          <p14:tracePt t="208333" x="6653213" y="2657475"/>
          <p14:tracePt t="208340" x="6659563" y="2652713"/>
          <p14:tracePt t="208348" x="6659563" y="2646363"/>
          <p14:tracePt t="208356" x="6665913" y="2633663"/>
          <p14:tracePt t="208363" x="6665913" y="2627313"/>
          <p14:tracePt t="208370" x="6672263" y="2614613"/>
          <p14:tracePt t="208378" x="6677025" y="2608263"/>
          <p14:tracePt t="208385" x="6683375" y="2608263"/>
          <p14:tracePt t="208394" x="6683375" y="2601913"/>
          <p14:tracePt t="208400" x="6689725" y="2590800"/>
          <p14:tracePt t="208408" x="6696075" y="2584450"/>
          <p14:tracePt t="208415" x="6702425" y="2578100"/>
          <p14:tracePt t="208430" x="6702425" y="2571750"/>
          <p14:tracePt t="208438" x="6702425" y="2565400"/>
          <p14:tracePt t="208446" x="6708775" y="2565400"/>
          <p14:tracePt t="208461" x="6708775" y="2559050"/>
          <p14:tracePt t="208476" x="6715125" y="2552700"/>
          <p14:tracePt t="208483" x="6715125" y="2546350"/>
          <p14:tracePt t="208490" x="6721475" y="2535238"/>
          <p14:tracePt t="208498" x="6726238" y="2535238"/>
          <p14:tracePt t="208506" x="6732588" y="2522538"/>
          <p14:tracePt t="208513" x="6738938" y="2516188"/>
          <p14:tracePt t="208520" x="6745288" y="2509838"/>
          <p14:tracePt t="208528" x="6751638" y="2503488"/>
          <p14:tracePt t="208535" x="6757988" y="2503488"/>
          <p14:tracePt t="208544" x="6757988" y="2490788"/>
          <p14:tracePt t="208558" x="6757988" y="2486025"/>
          <p14:tracePt t="208566" x="6757988" y="2479675"/>
          <p14:tracePt t="208573" x="6757988" y="2473325"/>
          <p14:tracePt t="208580" x="6764338" y="2473325"/>
          <p14:tracePt t="208603" x="6770688" y="2466975"/>
          <p14:tracePt t="220181" x="6732588" y="2578100"/>
          <p14:tracePt t="220182" x="6726238" y="2608263"/>
          <p14:tracePt t="220185" x="6665913" y="2781300"/>
          <p14:tracePt t="220186" x="6634163" y="2843213"/>
          <p14:tracePt t="220191" x="6499225" y="3324225"/>
          <p14:tracePt t="220199" x="6486525" y="3348038"/>
          <p14:tracePt t="220206" x="6480175" y="3403600"/>
          <p14:tracePt t="220214" x="6450013" y="3490913"/>
          <p14:tracePt t="220221" x="6430963" y="3546475"/>
          <p14:tracePt t="220229" x="6424613" y="3582988"/>
          <p14:tracePt t="220236" x="6424613" y="3589338"/>
          <p14:tracePt t="220297" x="6424613" y="3582988"/>
          <p14:tracePt t="220492" x="6418263" y="3582988"/>
          <p14:tracePt t="220501" x="6418263" y="3589338"/>
          <p14:tracePt t="220507" x="6411913" y="3595688"/>
          <p14:tracePt t="220515" x="6405563" y="3602038"/>
          <p14:tracePt t="220522" x="6405563" y="3608388"/>
          <p14:tracePt t="220530" x="6400800" y="3614738"/>
          <p14:tracePt t="220538" x="6394450" y="3614738"/>
          <p14:tracePt t="220545" x="6394450" y="3619500"/>
          <p14:tracePt t="220553" x="6381750" y="3625850"/>
          <p14:tracePt t="220560" x="6362700" y="3638550"/>
          <p14:tracePt t="220567" x="6356350" y="3644900"/>
          <p14:tracePt t="220575" x="6313488" y="3663950"/>
          <p14:tracePt t="220584" x="6296025" y="3675063"/>
          <p14:tracePt t="220590" x="6264275" y="3687763"/>
          <p14:tracePt t="220598" x="6251575" y="3687763"/>
          <p14:tracePt t="220605" x="6234113" y="3700463"/>
          <p14:tracePt t="220612" x="6202363" y="3713163"/>
          <p14:tracePt t="220620" x="6191250" y="3713163"/>
          <p14:tracePt t="220636" x="6184900" y="3713163"/>
          <p14:tracePt t="220642" x="6178550" y="3713163"/>
          <p14:tracePt t="220657" x="6172200" y="3713163"/>
          <p14:tracePt t="220672" x="6159500" y="3713163"/>
          <p14:tracePt t="220680" x="6146800" y="3713163"/>
          <p14:tracePt t="220687" x="6135688" y="3713163"/>
          <p14:tracePt t="220695" x="6116638" y="3713163"/>
          <p14:tracePt t="220703" x="6086475" y="3713163"/>
          <p14:tracePt t="220710" x="6048375" y="3713163"/>
          <p14:tracePt t="220718" x="6035675" y="3713163"/>
          <p14:tracePt t="220725" x="6011863" y="3713163"/>
          <p14:tracePt t="220733" x="5999163" y="3713163"/>
          <p14:tracePt t="220740" x="5986463" y="3713163"/>
          <p14:tracePt t="220747" x="5980113" y="3713163"/>
          <p14:tracePt t="220755" x="5969000" y="3713163"/>
          <p14:tracePt t="220763" x="5962650" y="3706813"/>
          <p14:tracePt t="220777" x="5962650" y="3700463"/>
          <p14:tracePt t="220786" x="5949950" y="3694113"/>
          <p14:tracePt t="220793" x="5943600" y="3694113"/>
          <p14:tracePt t="220801" x="5937250" y="3687763"/>
          <p14:tracePt t="220807" x="5930900" y="3687763"/>
          <p14:tracePt t="220817" x="5926138" y="3687763"/>
          <p14:tracePt t="220822" x="5913438" y="3681413"/>
          <p14:tracePt t="220830" x="5894388" y="3681413"/>
          <p14:tracePt t="220837" x="5881688" y="3675063"/>
          <p14:tracePt t="220845" x="5875338" y="3675063"/>
          <p14:tracePt t="220852" x="5864225" y="3675063"/>
          <p14:tracePt t="220860" x="5857875" y="3675063"/>
          <p14:tracePt t="220867" x="5845175" y="3675063"/>
          <p14:tracePt t="220875" x="5838825" y="3675063"/>
          <p14:tracePt t="220883" x="5832475" y="3675063"/>
          <p14:tracePt t="220890" x="5826125" y="3675063"/>
          <p14:tracePt t="220898" x="5821363" y="3675063"/>
          <p14:tracePt t="220923" x="5815013" y="3675063"/>
          <p14:tracePt t="220927" x="5808663" y="3675063"/>
          <p14:tracePt t="220942" x="5802313" y="3675063"/>
          <p14:tracePt t="220951" x="5802313" y="3681413"/>
          <p14:tracePt t="220957" x="5795963" y="3681413"/>
          <p14:tracePt t="220965" x="5783263" y="3687763"/>
          <p14:tracePt t="220972" x="5770563" y="3687763"/>
          <p14:tracePt t="220981" x="5759450" y="3687763"/>
          <p14:tracePt t="220988" x="5746750" y="3687763"/>
          <p14:tracePt t="220995" x="5727700" y="3675063"/>
          <p14:tracePt t="221003" x="5721350" y="3675063"/>
          <p14:tracePt t="221010" x="5703888" y="3663950"/>
          <p14:tracePt t="221018" x="5691188" y="3644900"/>
          <p14:tracePt t="221025" x="5684838" y="3632200"/>
          <p14:tracePt t="221040" x="5672138" y="3614738"/>
          <p14:tracePt t="221047" x="5661025" y="3595688"/>
          <p14:tracePt t="221055" x="5654675" y="3595688"/>
          <p14:tracePt t="221063" x="5641975" y="3582988"/>
          <p14:tracePt t="221070" x="5635625" y="3582988"/>
          <p14:tracePt t="221077" x="5629275" y="3576638"/>
          <p14:tracePt t="221085" x="5622925" y="3576638"/>
          <p14:tracePt t="221400" x="5635625" y="3576638"/>
          <p14:tracePt t="221408" x="5678488" y="3559175"/>
          <p14:tracePt t="221415" x="5727700" y="3540125"/>
          <p14:tracePt t="221423" x="5753100" y="3533775"/>
          <p14:tracePt t="221430" x="5808663" y="3509963"/>
          <p14:tracePt t="221437" x="5851525" y="3484563"/>
          <p14:tracePt t="221445" x="5881688" y="3465513"/>
          <p14:tracePt t="221451" x="5926138" y="3435350"/>
          <p14:tracePt t="221459" x="5962650" y="3398838"/>
          <p14:tracePt t="221466" x="5980113" y="3379788"/>
          <p14:tracePt t="221473" x="6018213" y="3343275"/>
          <p14:tracePt t="221481" x="6042025" y="3298825"/>
          <p14:tracePt t="221488" x="6054725" y="3281363"/>
          <p14:tracePt t="221496" x="6086475" y="3238500"/>
          <p14:tracePt t="221504" x="6116638" y="3194050"/>
          <p14:tracePt t="221511" x="6129338" y="3176588"/>
          <p14:tracePt t="221519" x="6140450" y="3144838"/>
          <p14:tracePt t="221527" x="6178550" y="3114675"/>
          <p14:tracePt t="221534" x="6196013" y="3082925"/>
          <p14:tracePt t="221542" x="6215063" y="3071813"/>
          <p14:tracePt t="221549" x="6246813" y="3046413"/>
          <p14:tracePt t="221557" x="6276975" y="3022600"/>
          <p14:tracePt t="221564" x="6289675" y="3009900"/>
          <p14:tracePt t="221572" x="6319838" y="2990850"/>
          <p14:tracePt t="221579" x="6345238" y="2960688"/>
          <p14:tracePt t="221587" x="6356350" y="2954338"/>
          <p14:tracePt t="221594" x="6388100" y="2928938"/>
          <p14:tracePt t="221602" x="6400800" y="2898775"/>
          <p14:tracePt t="221610" x="6405563" y="2898775"/>
          <p14:tracePt t="221617" x="6418263" y="2879725"/>
          <p14:tracePt t="221624" x="6430963" y="2855913"/>
          <p14:tracePt t="221632" x="6430963" y="2849563"/>
          <p14:tracePt t="221639" x="6437313" y="2849563"/>
          <p14:tracePt t="221647" x="6450013" y="2830513"/>
          <p14:tracePt t="221655" x="6456363" y="2806700"/>
          <p14:tracePt t="221662" x="6467475" y="2800350"/>
          <p14:tracePt t="221669" x="6480175" y="2787650"/>
          <p14:tracePt t="221677" x="6486525" y="2768600"/>
          <p14:tracePt t="221684" x="6492875" y="2757488"/>
          <p14:tracePt t="221693" x="6505575" y="2744788"/>
          <p14:tracePt t="221699" x="6523038" y="2719388"/>
          <p14:tracePt t="221707" x="6529388" y="2713038"/>
          <p14:tracePt t="221714" x="6542088" y="2701925"/>
          <p14:tracePt t="221722" x="6554788" y="2682875"/>
          <p14:tracePt t="221737" x="6565900" y="2663825"/>
          <p14:tracePt t="221744" x="6572250" y="2652713"/>
          <p14:tracePt t="221752" x="6578600" y="2646363"/>
          <p14:tracePt t="221760" x="6578600" y="2633663"/>
          <p14:tracePt t="221767" x="6591300" y="2608263"/>
          <p14:tracePt t="221774" x="6597650" y="2597150"/>
          <p14:tracePt t="221782" x="6604000" y="2597150"/>
          <p14:tracePt t="221790" x="6621463" y="2584450"/>
          <p14:tracePt t="221797" x="6621463" y="2578100"/>
          <p14:tracePt t="221804" x="6627813" y="2565400"/>
          <p14:tracePt t="221812" x="6646863" y="2552700"/>
          <p14:tracePt t="221819" x="6646863" y="2546350"/>
          <p14:tracePt t="221827" x="6653213" y="2541588"/>
          <p14:tracePt t="221834" x="6653213" y="2535238"/>
          <p14:tracePt t="221842" x="6659563" y="2528888"/>
          <p14:tracePt t="221849" x="6659563" y="2522538"/>
          <p14:tracePt t="221857" x="6665913" y="2522538"/>
          <p14:tracePt t="221864" x="6665913" y="2509838"/>
          <p14:tracePt t="221872" x="6672263" y="2503488"/>
          <p14:tracePt t="221879" x="6677025" y="2490788"/>
          <p14:tracePt t="221887" x="6683375" y="2479675"/>
          <p14:tracePt t="221894" x="6689725" y="2466975"/>
          <p14:tracePt t="221902" x="6696075" y="2460625"/>
          <p14:tracePt t="221914" x="6702425" y="2447925"/>
          <p14:tracePt t="221916" x="6702425" y="2441575"/>
          <p14:tracePt t="221924" x="6702425" y="2436813"/>
          <p14:tracePt t="221932" x="6702425" y="2430463"/>
          <p14:tracePt t="221970" x="6715125" y="2424113"/>
          <p14:tracePt t="221978" x="6715125" y="2417763"/>
          <p14:tracePt t="221985" x="6721475" y="2417763"/>
          <p14:tracePt t="222000" x="6721475" y="2411413"/>
          <p14:tracePt t="222009" x="6726238" y="2411413"/>
          <p14:tracePt t="223733" x="6721475" y="2411413"/>
          <p14:tracePt t="223740" x="6702425" y="2424113"/>
          <p14:tracePt t="223747" x="6689725" y="2447925"/>
          <p14:tracePt t="223755" x="6665913" y="2460625"/>
          <p14:tracePt t="223762" x="6634163" y="2490788"/>
          <p14:tracePt t="223770" x="6627813" y="2509838"/>
          <p14:tracePt t="223777" x="6584950" y="2541588"/>
          <p14:tracePt t="223785" x="6554788" y="2590800"/>
          <p14:tracePt t="223794" x="6529388" y="2620963"/>
          <p14:tracePt t="223800" x="6480175" y="2663825"/>
          <p14:tracePt t="223808" x="6437313" y="2719388"/>
          <p14:tracePt t="223815" x="6424613" y="2744788"/>
          <p14:tracePt t="223824" x="6381750" y="2800350"/>
          <p14:tracePt t="223830" x="6338888" y="2879725"/>
          <p14:tracePt t="223837" x="6326188" y="2911475"/>
          <p14:tracePt t="223845" x="6296025" y="3003550"/>
          <p14:tracePt t="223852" x="6257925" y="3071813"/>
          <p14:tracePt t="223860" x="6246813" y="3108325"/>
          <p14:tracePt t="223867" x="6227763" y="3187700"/>
          <p14:tracePt t="223876" x="6208713" y="3249613"/>
          <p14:tracePt t="223882" x="6202363" y="3298825"/>
          <p14:tracePt t="223890" x="6202363" y="3311525"/>
          <p14:tracePt t="223897" x="6202363" y="3348038"/>
          <p14:tracePt t="223913" x="6202363" y="3392488"/>
          <p14:tracePt t="223926" x="6196013" y="3409950"/>
          <p14:tracePt t="223928" x="6191250" y="3441700"/>
          <p14:tracePt t="223935" x="6191250" y="3448050"/>
          <p14:tracePt t="223943" x="6184900" y="3471863"/>
          <p14:tracePt t="223950" x="6172200" y="3490913"/>
          <p14:tracePt t="223958" x="6165850" y="3503613"/>
          <p14:tracePt t="223965" x="6159500" y="3514725"/>
          <p14:tracePt t="223974" x="6159500" y="3527425"/>
          <p14:tracePt t="223980" x="6153150" y="3540125"/>
          <p14:tracePt t="223987" x="6146800" y="3552825"/>
          <p14:tracePt t="223995" x="6140450" y="3570288"/>
          <p14:tracePt t="224003" x="6135688" y="3582988"/>
          <p14:tracePt t="224010" x="6135688" y="3589338"/>
          <p14:tracePt t="224017" x="6129338" y="3602038"/>
          <p14:tracePt t="224025" x="6122988" y="3608388"/>
          <p14:tracePt t="224032" x="6122988" y="3614738"/>
          <p14:tracePt t="224041" x="6116638" y="3625850"/>
          <p14:tracePt t="224047" x="6110288" y="3625850"/>
          <p14:tracePt t="224055" x="6103938" y="3632200"/>
          <p14:tracePt t="224062" x="6097588" y="3638550"/>
          <p14:tracePt t="224070" x="6086475" y="3651250"/>
          <p14:tracePt t="224077" x="6080125" y="3657600"/>
          <p14:tracePt t="224085" x="6067425" y="3663950"/>
          <p14:tracePt t="224094" x="6054725" y="3670300"/>
          <p14:tracePt t="224100" x="6042025" y="3675063"/>
          <p14:tracePt t="224107" x="6035675" y="3675063"/>
          <p14:tracePt t="224115" x="6030913" y="3681413"/>
          <p14:tracePt t="224124" x="6018213" y="3681413"/>
          <p14:tracePt t="224130" x="6011863" y="3681413"/>
          <p14:tracePt t="224139" x="5999163" y="3681413"/>
          <p14:tracePt t="224145" x="5980113" y="3681413"/>
          <p14:tracePt t="224153" x="5969000" y="3675063"/>
          <p14:tracePt t="224160" x="5956300" y="3670300"/>
          <p14:tracePt t="224168" x="5949950" y="3657600"/>
          <p14:tracePt t="224175" x="5937250" y="3651250"/>
          <p14:tracePt t="224182" x="5919788" y="3625850"/>
          <p14:tracePt t="224190" x="5900738" y="3614738"/>
          <p14:tracePt t="224197" x="5888038" y="3602038"/>
          <p14:tracePt t="224205" x="5881688" y="3595688"/>
          <p14:tracePt t="224221" x="5845175" y="3576638"/>
          <p14:tracePt t="224227" x="5821363" y="3570288"/>
          <p14:tracePt t="224235" x="5808663" y="3563938"/>
          <p14:tracePt t="224243" x="5795963" y="3563938"/>
          <p14:tracePt t="224250" x="5783263" y="3559175"/>
          <p14:tracePt t="224257" x="5765800" y="3559175"/>
          <p14:tracePt t="224265" x="5759450" y="3559175"/>
          <p14:tracePt t="224274" x="5753100" y="3559175"/>
          <p14:tracePt t="224384" x="5746750" y="3559175"/>
          <p14:tracePt t="224416" x="5740400" y="3559175"/>
          <p14:tracePt t="224422" x="5734050" y="3559175"/>
          <p14:tracePt t="224428" x="5727700" y="3559175"/>
          <p14:tracePt t="224444" x="5697538" y="3559175"/>
          <p14:tracePt t="224452" x="5678488" y="3559175"/>
          <p14:tracePt t="224459" x="5672138" y="3559175"/>
          <p14:tracePt t="224467" x="5648325" y="3559175"/>
          <p14:tracePt t="224474" x="5635625" y="3563938"/>
          <p14:tracePt t="224482" x="5635625" y="3570288"/>
          <p14:tracePt t="224489" x="5629275" y="3570288"/>
          <p14:tracePt t="224618" x="5622925" y="3570288"/>
          <p14:tracePt t="224633" x="5622925" y="3576638"/>
          <p14:tracePt t="225758" x="5616575" y="3576638"/>
          <p14:tracePt t="225765" x="5616575" y="3582988"/>
          <p14:tracePt t="225772" x="5610225" y="3582988"/>
          <p14:tracePt t="225780" x="5610225" y="3589338"/>
          <p14:tracePt t="225786" x="5610225" y="3595688"/>
          <p14:tracePt t="225794" x="5605463" y="3595688"/>
          <p14:tracePt t="225801" x="5605463" y="3602038"/>
          <p14:tracePt t="225809" x="5605463" y="3608388"/>
          <p14:tracePt t="225878" x="5605463" y="3614738"/>
          <p14:tracePt t="227146" x="5605463" y="3625850"/>
          <p14:tracePt t="227153" x="5599113" y="3625850"/>
          <p14:tracePt t="227160" x="5592763" y="3632200"/>
          <p14:tracePt t="227167" x="5592763" y="3638550"/>
          <p14:tracePt t="227175" x="5580063" y="3651250"/>
          <p14:tracePt t="227183" x="5580063" y="3657600"/>
          <p14:tracePt t="227190" x="5573713" y="3670300"/>
          <p14:tracePt t="227198" x="5567363" y="3681413"/>
          <p14:tracePt t="227212" x="5561013" y="3687763"/>
          <p14:tracePt t="227220" x="5561013" y="3694113"/>
          <p14:tracePt t="227227" x="5561013" y="3700463"/>
          <p14:tracePt t="229185" x="5561013" y="3706813"/>
          <p14:tracePt t="229192" x="5556250" y="3706813"/>
          <p14:tracePt t="229200" x="5556250" y="3719513"/>
          <p14:tracePt t="229208" x="5556250" y="3730625"/>
          <p14:tracePt t="229222" x="5556250" y="3736975"/>
          <p14:tracePt t="229230" x="5556250" y="3749675"/>
          <p14:tracePt t="229238" x="5549900" y="3762375"/>
          <p14:tracePt t="229245" x="5549900" y="3768725"/>
          <p14:tracePt t="229253" x="5549900" y="3779838"/>
          <p14:tracePt t="229260" x="5549900" y="3792538"/>
          <p14:tracePt t="229267" x="5549900" y="3798888"/>
          <p14:tracePt t="229276" x="5543550" y="3798888"/>
          <p14:tracePt t="229282" x="5543550" y="3811588"/>
          <p14:tracePt t="229290" x="5543550" y="3817938"/>
          <p14:tracePt t="229297" x="5537200" y="3824288"/>
          <p14:tracePt t="229305" x="5537200" y="3830638"/>
          <p14:tracePt t="229313" x="5537200" y="3835400"/>
          <p14:tracePt t="229320" x="5537200" y="3841750"/>
          <p14:tracePt t="229328" x="5530850" y="3841750"/>
          <p14:tracePt t="229335" x="5524500" y="3860800"/>
          <p14:tracePt t="229343" x="5524500" y="3867150"/>
          <p14:tracePt t="229350" x="5524500" y="3873500"/>
          <p14:tracePt t="229357" x="5524500" y="3890963"/>
          <p14:tracePt t="229365" x="5524500" y="3897313"/>
          <p14:tracePt t="229372" x="5524500" y="3910013"/>
          <p14:tracePt t="229380" x="5524500" y="3935413"/>
          <p14:tracePt t="229387" x="5518150" y="3940175"/>
          <p14:tracePt t="229395" x="5518150" y="3965575"/>
          <p14:tracePt t="229403" x="5511800" y="3978275"/>
          <p14:tracePt t="229410" x="5511800" y="3990975"/>
          <p14:tracePt t="229417" x="5511800" y="4014788"/>
          <p14:tracePt t="229426" x="5511800" y="4040188"/>
          <p14:tracePt t="229432" x="5511800" y="4057650"/>
          <p14:tracePt t="229440" x="5511800" y="4076700"/>
          <p14:tracePt t="229447" x="5511800" y="4089400"/>
          <p14:tracePt t="229454" x="5511800" y="4113213"/>
          <p14:tracePt t="229462" x="5511800" y="4119563"/>
          <p14:tracePt t="229470" x="5511800" y="4132263"/>
          <p14:tracePt t="229478" x="5511800" y="4151313"/>
          <p14:tracePt t="229485" x="5511800" y="4156075"/>
          <p14:tracePt t="229493" x="5511800" y="4168775"/>
          <p14:tracePt t="229500" x="5511800" y="4175125"/>
          <p14:tracePt t="229509" x="5511800" y="4181475"/>
          <p14:tracePt t="229515" x="5511800" y="4194175"/>
          <p14:tracePt t="229522" x="5511800" y="4200525"/>
          <p14:tracePt t="229530" x="5511800" y="4205288"/>
          <p14:tracePt t="229538" x="5511800" y="4224338"/>
          <p14:tracePt t="229545" x="5511800" y="4243388"/>
          <p14:tracePt t="229552" x="5511800" y="4256088"/>
          <p14:tracePt t="229560" x="5511800" y="4267200"/>
          <p14:tracePt t="229567" x="5511800" y="4286250"/>
          <p14:tracePt t="229576" x="5511800" y="4298950"/>
          <p14:tracePt t="229582" x="5511800" y="4305300"/>
          <p14:tracePt t="229590" x="5511800" y="4316413"/>
          <p14:tracePt t="229597" x="5518150" y="4335463"/>
          <p14:tracePt t="229605" x="5518150" y="4341813"/>
          <p14:tracePt t="229612" x="5518150" y="4354513"/>
          <p14:tracePt t="229620" x="5518150" y="4367213"/>
          <p14:tracePt t="229628" x="5518150" y="4371975"/>
          <p14:tracePt t="229635" x="5518150" y="4384675"/>
          <p14:tracePt t="229643" x="5518150" y="4397375"/>
          <p14:tracePt t="229659" x="5518150" y="4410075"/>
          <p14:tracePt t="229665" x="5518150" y="4427538"/>
          <p14:tracePt t="229672" x="5518150" y="4433888"/>
          <p14:tracePt t="229680" x="5518150" y="4440238"/>
          <p14:tracePt t="229688" x="5518150" y="4446588"/>
          <p14:tracePt t="229695" x="5518150" y="4459288"/>
          <p14:tracePt t="229710" x="5518150" y="4471988"/>
          <p14:tracePt t="229717" x="5518150" y="4483100"/>
          <p14:tracePt t="229726" x="5518150" y="4495800"/>
          <p14:tracePt t="229732" x="5518150" y="4514850"/>
          <p14:tracePt t="229740" x="5518150" y="4545013"/>
          <p14:tracePt t="229747" x="5518150" y="4557713"/>
          <p14:tracePt t="229755" x="5524500" y="4576763"/>
          <p14:tracePt t="229762" x="5524500" y="4594225"/>
          <p14:tracePt t="229770" x="5530850" y="4606925"/>
          <p14:tracePt t="229778" x="5530850" y="4613275"/>
          <p14:tracePt t="229785" x="5537200" y="4632325"/>
          <p14:tracePt t="229793" x="5537200" y="4643438"/>
          <p14:tracePt t="229800" x="5543550" y="4643438"/>
          <p14:tracePt t="229810" x="5543550" y="4649788"/>
          <p14:tracePt t="229815" x="5549900" y="4662488"/>
          <p14:tracePt t="229838" x="5556250" y="4668838"/>
          <p14:tracePt t="229853" x="5556250" y="4681538"/>
          <p14:tracePt t="229860" x="5561013" y="4687888"/>
          <p14:tracePt t="229867" x="5567363" y="4699000"/>
          <p14:tracePt t="229876" x="5573713" y="4699000"/>
          <p14:tracePt t="229882" x="5580063" y="4711700"/>
          <p14:tracePt t="229890" x="5599113" y="4724400"/>
          <p14:tracePt t="229897" x="5599113" y="4730750"/>
          <p14:tracePt t="229905" x="5616575" y="4737100"/>
          <p14:tracePt t="229912" x="5641975" y="4748213"/>
          <p14:tracePt t="229920" x="5648325" y="4748213"/>
          <p14:tracePt t="229929" x="5661025" y="4760913"/>
          <p14:tracePt t="229935" x="5672138" y="4767263"/>
          <p14:tracePt t="229943" x="5684838" y="4773613"/>
          <p14:tracePt t="229950" x="5697538" y="4779963"/>
          <p14:tracePt t="229959" x="5715000" y="4792663"/>
          <p14:tracePt t="229965" x="5734050" y="4797425"/>
          <p14:tracePt t="229972" x="5746750" y="4803775"/>
          <p14:tracePt t="229980" x="5776913" y="4810125"/>
          <p14:tracePt t="229987" x="5808663" y="4822825"/>
          <p14:tracePt t="229996" x="5821363" y="4829175"/>
          <p14:tracePt t="230002" x="5845175" y="4829175"/>
          <p14:tracePt t="230010" x="5864225" y="4835525"/>
          <p14:tracePt t="230017" x="5875338" y="4841875"/>
          <p14:tracePt t="230026" x="5907088" y="4841875"/>
          <p14:tracePt t="230032" x="5926138" y="4841875"/>
          <p14:tracePt t="230040" x="5937250" y="4841875"/>
          <p14:tracePt t="230047" x="5969000" y="4841875"/>
          <p14:tracePt t="230055" x="5980113" y="4848225"/>
          <p14:tracePt t="230062" x="6005513" y="4848225"/>
          <p14:tracePt t="230070" x="6011863" y="4852988"/>
          <p14:tracePt t="230079" x="6030913" y="4852988"/>
          <p14:tracePt t="230085" x="6042025" y="4852988"/>
          <p14:tracePt t="230095" x="6054725" y="4852988"/>
          <p14:tracePt t="230100" x="6067425" y="4852988"/>
          <p14:tracePt t="230108" x="6080125" y="4859338"/>
          <p14:tracePt t="230115" x="6086475" y="4859338"/>
          <p14:tracePt t="230146" x="6091238" y="4859338"/>
          <p14:tracePt t="230167" x="6097588" y="4859338"/>
          <p14:tracePt t="230182" x="6103938" y="4859338"/>
          <p14:tracePt t="230190" x="6110288" y="4859338"/>
          <p14:tracePt t="230196" x="6116638" y="4859338"/>
          <p14:tracePt t="230213" x="6122988" y="4859338"/>
          <p14:tracePt t="230220" x="6129338" y="4859338"/>
          <p14:tracePt t="230228" x="6140450" y="4859338"/>
          <p14:tracePt t="230243" x="6146800" y="4859338"/>
          <p14:tracePt t="241596" x="6159500" y="4859338"/>
          <p14:tracePt t="241779" x="6153150" y="4865688"/>
          <p14:tracePt t="241787" x="6153150" y="4872038"/>
          <p14:tracePt t="241794" x="6146800" y="4872038"/>
          <p14:tracePt t="241802" x="6140450" y="4878388"/>
          <p14:tracePt t="241809" x="6122988" y="4897438"/>
          <p14:tracePt t="241816" x="6110288" y="4897438"/>
          <p14:tracePt t="241824" x="6097588" y="4902200"/>
          <p14:tracePt t="241832" x="6067425" y="4908550"/>
          <p14:tracePt t="241840" x="6054725" y="4914900"/>
          <p14:tracePt t="241846" x="6035675" y="4927600"/>
          <p14:tracePt t="241854" x="6024563" y="4933950"/>
          <p14:tracePt t="241861" x="6018213" y="4933950"/>
          <p14:tracePt t="241899" x="6018213" y="4940300"/>
          <p14:tracePt t="241916" x="6018213" y="4953000"/>
          <p14:tracePt t="241921" x="6011863" y="4957763"/>
          <p14:tracePt t="241929" x="6005513" y="4964113"/>
          <p14:tracePt t="241938" x="6005513" y="4970463"/>
          <p14:tracePt t="241944" x="5999163" y="4976813"/>
          <p14:tracePt t="241952" x="5986463" y="4995863"/>
          <p14:tracePt t="241959" x="5986463" y="5008563"/>
          <p14:tracePt t="241966" x="5975350" y="5019675"/>
          <p14:tracePt t="241974" x="5975350" y="5032375"/>
          <p14:tracePt t="241982" x="5975350" y="5045075"/>
          <p14:tracePt t="241989" x="5969000" y="5051425"/>
          <p14:tracePt t="241996" x="5962650" y="5057775"/>
          <p14:tracePt t="242004" x="5962650" y="5068888"/>
          <p14:tracePt t="242011" x="5956300" y="5068888"/>
          <p14:tracePt t="242020" x="5956300" y="5075238"/>
          <p14:tracePt t="242026" x="5949950" y="5094288"/>
          <p14:tracePt t="242034" x="5943600" y="5094288"/>
          <p14:tracePt t="242041" x="5943600" y="5100638"/>
          <p14:tracePt t="242049" x="5943600" y="5106988"/>
          <p14:tracePt t="242619" x="5949950" y="5106988"/>
          <p14:tracePt t="242634" x="5956300" y="5106988"/>
          <p14:tracePt t="242641" x="5962650" y="5106988"/>
          <p14:tracePt t="242649" x="5969000" y="5106988"/>
          <p14:tracePt t="242656" x="5975350" y="5106988"/>
          <p14:tracePt t="242664" x="5986463" y="5100638"/>
          <p14:tracePt t="242679" x="6005513" y="5100638"/>
          <p14:tracePt t="242686" x="6035675" y="5094288"/>
          <p14:tracePt t="242694" x="6042025" y="5094288"/>
          <p14:tracePt t="242701" x="6061075" y="5087938"/>
          <p14:tracePt t="242710" x="6080125" y="5087938"/>
          <p14:tracePt t="242716" x="6086475" y="5087938"/>
          <p14:tracePt t="242724" x="6091238" y="5081588"/>
          <p14:tracePt t="242739" x="6097588" y="5081588"/>
          <p14:tracePt t="242746" x="6103938" y="5081588"/>
          <p14:tracePt t="242754" x="6110288" y="5075238"/>
          <p14:tracePt t="242762" x="6116638" y="5075238"/>
          <p14:tracePt t="242769" x="6129338" y="5075238"/>
          <p14:tracePt t="242777" x="6135688" y="5075238"/>
          <p14:tracePt t="242784" x="6146800" y="5075238"/>
          <p14:tracePt t="242792" x="6159500" y="5075238"/>
          <p14:tracePt t="242799" x="6184900" y="5075238"/>
          <p14:tracePt t="242807" x="6202363" y="5075238"/>
          <p14:tracePt t="242814" x="6221413" y="5068888"/>
          <p14:tracePt t="242821" x="6240463" y="5062538"/>
          <p14:tracePt t="242829" x="6270625" y="5062538"/>
          <p14:tracePt t="242836" x="6276975" y="5062538"/>
          <p14:tracePt t="242844" x="6307138" y="5057775"/>
          <p14:tracePt t="242851" x="6326188" y="5057775"/>
          <p14:tracePt t="242860" x="6356350" y="5057775"/>
          <p14:tracePt t="242866" x="6381750" y="5051425"/>
          <p14:tracePt t="242874" x="6411913" y="5051425"/>
          <p14:tracePt t="242881" x="6437313" y="5051425"/>
          <p14:tracePt t="242888" x="6450013" y="5045075"/>
          <p14:tracePt t="242897" x="6473825" y="5045075"/>
          <p14:tracePt t="242904" x="6486525" y="5045075"/>
          <p14:tracePt t="242987" x="6492875" y="5045075"/>
          <p14:tracePt t="242993" x="6499225" y="5045075"/>
          <p14:tracePt t="248855" x="6418263" y="5051425"/>
          <p14:tracePt t="248857" x="6411913" y="5057775"/>
          <p14:tracePt t="248858" x="6400800" y="5057775"/>
          <p14:tracePt t="248859" x="6388100" y="5062538"/>
          <p14:tracePt t="248860" x="6375400" y="5068888"/>
          <p14:tracePt t="248866" x="6307138" y="5068888"/>
          <p14:tracePt t="248873" x="6296025" y="5068888"/>
          <p14:tracePt t="248881" x="6276975" y="5068888"/>
          <p14:tracePt t="248888" x="6257925" y="5057775"/>
          <p14:tracePt t="248896" x="6240463" y="5045075"/>
          <p14:tracePt t="248903" x="6240463" y="5038725"/>
          <p14:tracePt t="248911" x="6234113" y="5032375"/>
          <p14:tracePt t="248918" x="6221413" y="5019675"/>
          <p14:tracePt t="248927" x="6215063" y="5008563"/>
          <p14:tracePt t="248934" x="6208713" y="5002213"/>
          <p14:tracePt t="248942" x="6196013" y="4989513"/>
          <p14:tracePt t="248949" x="6191250" y="4989513"/>
          <p14:tracePt t="248956" x="6184900" y="4976813"/>
          <p14:tracePt t="248964" x="6172200" y="4957763"/>
          <p14:tracePt t="248971" x="6165850" y="4957763"/>
          <p14:tracePt t="248979" x="6159500" y="4953000"/>
          <p14:tracePt t="248986" x="6140450" y="4940300"/>
          <p14:tracePt t="248994" x="6140450" y="4933950"/>
          <p14:tracePt t="249001" x="6140450" y="4927600"/>
          <p14:tracePt t="249016" x="6135688" y="4921250"/>
          <p14:tracePt t="249024" x="6135688" y="4914900"/>
          <p14:tracePt t="249031" x="6129338" y="4914900"/>
          <p14:tracePt t="249039" x="6116638" y="4902200"/>
          <p14:tracePt t="249054" x="6110288" y="4897438"/>
          <p14:tracePt t="249061" x="6110288" y="4891088"/>
          <p14:tracePt t="249077" x="6103938" y="4891088"/>
          <p14:tracePt t="249084" x="6103938" y="4878388"/>
          <p14:tracePt t="249092" x="6103938" y="4872038"/>
          <p14:tracePt t="249099" x="6097588" y="4865688"/>
          <p14:tracePt t="249106" x="6097588" y="4852988"/>
          <p14:tracePt t="249114" x="6097588" y="4841875"/>
          <p14:tracePt t="249121" x="6097588" y="4816475"/>
          <p14:tracePt t="249129" x="6097588" y="4797425"/>
          <p14:tracePt t="249136" x="6097588" y="4773613"/>
          <p14:tracePt t="249144" x="6097588" y="4767263"/>
          <p14:tracePt t="249151" x="6097588" y="4741863"/>
          <p14:tracePt t="249159" x="6103938" y="4711700"/>
          <p14:tracePt t="249166" x="6103938" y="4699000"/>
          <p14:tracePt t="249174" x="6110288" y="4681538"/>
          <p14:tracePt t="249181" x="6122988" y="4649788"/>
          <p14:tracePt t="249189" x="6122988" y="4643438"/>
          <p14:tracePt t="249196" x="6135688" y="4625975"/>
          <p14:tracePt t="249204" x="6135688" y="4606925"/>
          <p14:tracePt t="249213" x="6140450" y="4594225"/>
          <p14:tracePt t="249219" x="6153150" y="4581525"/>
          <p14:tracePt t="249227" x="6153150" y="4570413"/>
          <p14:tracePt t="249234" x="6159500" y="4564063"/>
          <p14:tracePt t="249241" x="6165850" y="4551363"/>
          <p14:tracePt t="249249" x="6172200" y="4538663"/>
          <p14:tracePt t="249256" x="6184900" y="4532313"/>
          <p14:tracePt t="249264" x="6191250" y="4527550"/>
          <p14:tracePt t="249279" x="6196013" y="4527550"/>
          <p14:tracePt t="249286" x="6202363" y="4527550"/>
          <p14:tracePt t="249294" x="6208713" y="4527550"/>
          <p14:tracePt t="249301" x="6221413" y="4527550"/>
          <p14:tracePt t="249309" x="6234113" y="4527550"/>
          <p14:tracePt t="249316" x="6246813" y="4527550"/>
          <p14:tracePt t="249325" x="6264275" y="4527550"/>
          <p14:tracePt t="249331" x="6270625" y="4527550"/>
          <p14:tracePt t="249339" x="6289675" y="4527550"/>
          <p14:tracePt t="249346" x="6313488" y="4527550"/>
          <p14:tracePt t="249354" x="6326188" y="4527550"/>
          <p14:tracePt t="249361" x="6338888" y="4532313"/>
          <p14:tracePt t="249369" x="6369050" y="4538663"/>
          <p14:tracePt t="249377" x="6388100" y="4538663"/>
          <p14:tracePt t="249384" x="6394450" y="4545013"/>
          <p14:tracePt t="249391" x="6418263" y="4551363"/>
          <p14:tracePt t="249399" x="6437313" y="4557713"/>
          <p14:tracePt t="249406" x="6450013" y="4564063"/>
          <p14:tracePt t="249414" x="6473825" y="4570413"/>
          <p14:tracePt t="249421" x="6486525" y="4581525"/>
          <p14:tracePt t="249429" x="6492875" y="4594225"/>
          <p14:tracePt t="249436" x="6505575" y="4606925"/>
          <p14:tracePt t="249444" x="6529388" y="4637088"/>
          <p14:tracePt t="249451" x="6535738" y="4649788"/>
          <p14:tracePt t="249459" x="6548438" y="4675188"/>
          <p14:tracePt t="249466" x="6561138" y="4692650"/>
          <p14:tracePt t="249474" x="6565900" y="4705350"/>
          <p14:tracePt t="249482" x="6578600" y="4737100"/>
          <p14:tracePt t="249489" x="6597650" y="4754563"/>
          <p14:tracePt t="249496" x="6604000" y="4773613"/>
          <p14:tracePt t="249504" x="6610350" y="4786313"/>
          <p14:tracePt t="249511" x="6616700" y="4810125"/>
          <p14:tracePt t="249519" x="6616700" y="4829175"/>
          <p14:tracePt t="249527" x="6616700" y="4841875"/>
          <p14:tracePt t="249534" x="6616700" y="4878388"/>
          <p14:tracePt t="249541" x="6616700" y="4914900"/>
          <p14:tracePt t="249549" x="6616700" y="4933950"/>
          <p14:tracePt t="249556" x="6604000" y="4976813"/>
          <p14:tracePt t="249564" x="6591300" y="5013325"/>
          <p14:tracePt t="249571" x="6591300" y="5026025"/>
          <p14:tracePt t="249579" x="6565900" y="5057775"/>
          <p14:tracePt t="249586" x="6542088" y="5087938"/>
          <p14:tracePt t="249594" x="6535738" y="5100638"/>
          <p14:tracePt t="249601" x="6523038" y="5118100"/>
          <p14:tracePt t="249609" x="6511925" y="5130800"/>
          <p14:tracePt t="249616" x="6486525" y="5137150"/>
          <p14:tracePt t="249624" x="6486525" y="5143500"/>
          <p14:tracePt t="249631" x="6467475" y="5149850"/>
          <p14:tracePt t="249640" x="6418263" y="5156200"/>
          <p14:tracePt t="249646" x="6405563" y="5156200"/>
          <p14:tracePt t="249654" x="6356350" y="5156200"/>
          <p14:tracePt t="249661" x="6332538" y="5156200"/>
          <p14:tracePt t="249669" x="6300788" y="5156200"/>
          <p14:tracePt t="249677" x="6257925" y="5156200"/>
          <p14:tracePt t="249684" x="6196013" y="5156200"/>
          <p14:tracePt t="249691" x="6165850" y="5156200"/>
          <p14:tracePt t="249699" x="6116638" y="5143500"/>
          <p14:tracePt t="249707" x="6086475" y="5130800"/>
          <p14:tracePt t="249714" x="6042025" y="5106988"/>
          <p14:tracePt t="249721" x="6018213" y="5081588"/>
          <p14:tracePt t="249730" x="5999163" y="5075238"/>
          <p14:tracePt t="249736" x="5969000" y="5051425"/>
          <p14:tracePt t="249744" x="5956300" y="5045075"/>
          <p14:tracePt t="249751" x="5943600" y="5038725"/>
          <p14:tracePt t="249759" x="5926138" y="5026025"/>
          <p14:tracePt t="249766" x="5919788" y="5019675"/>
          <p14:tracePt t="249781" x="5919788" y="5013325"/>
          <p14:tracePt t="249789" x="5913438" y="5013325"/>
          <p14:tracePt t="249797" x="5913438" y="5008563"/>
          <p14:tracePt t="249804" x="5913438" y="4995863"/>
          <p14:tracePt t="249811" x="5913438" y="4983163"/>
          <p14:tracePt t="249819" x="5913438" y="4970463"/>
          <p14:tracePt t="249827" x="5913438" y="4957763"/>
          <p14:tracePt t="249834" x="5907088" y="4953000"/>
          <p14:tracePt t="249841" x="5907088" y="4940300"/>
          <p14:tracePt t="249849" x="5907088" y="4933950"/>
          <p14:tracePt t="249856" x="5900738" y="4927600"/>
          <p14:tracePt t="249871" x="5900738" y="4921250"/>
          <p14:tracePt t="249879" x="5894388" y="4921250"/>
          <p14:tracePt t="250263" x="5894388" y="4908550"/>
          <p14:tracePt t="250270" x="5888038" y="4872038"/>
          <p14:tracePt t="250277" x="5881688" y="4848225"/>
          <p14:tracePt t="250285" x="5881688" y="4829175"/>
          <p14:tracePt t="250292" x="5881688" y="4810125"/>
          <p14:tracePt t="250300" x="5881688" y="4786313"/>
          <p14:tracePt t="250307" x="5888038" y="4767263"/>
          <p14:tracePt t="250315" x="5894388" y="4730750"/>
          <p14:tracePt t="250323" x="5900738" y="4711700"/>
          <p14:tracePt t="250330" x="5907088" y="4705350"/>
          <p14:tracePt t="250337" x="5913438" y="4681538"/>
          <p14:tracePt t="250345" x="5937250" y="4649788"/>
          <p14:tracePt t="250354" x="5943600" y="4632325"/>
          <p14:tracePt t="250359" x="5969000" y="4606925"/>
          <p14:tracePt t="250367" x="5980113" y="4594225"/>
          <p14:tracePt t="250374" x="5992813" y="4587875"/>
          <p14:tracePt t="250382" x="6005513" y="4581525"/>
          <p14:tracePt t="250389" x="6018213" y="4570413"/>
          <p14:tracePt t="250396" x="6035675" y="4564063"/>
          <p14:tracePt t="250405" x="6048375" y="4564063"/>
          <p14:tracePt t="250412" x="6061075" y="4557713"/>
          <p14:tracePt t="250419" x="6086475" y="4551363"/>
          <p14:tracePt t="250426" x="6097588" y="4551363"/>
          <p14:tracePt t="250434" x="6122988" y="4551363"/>
          <p14:tracePt t="250441" x="6140450" y="4551363"/>
          <p14:tracePt t="250450" x="6153150" y="4551363"/>
          <p14:tracePt t="250457" x="6184900" y="4551363"/>
          <p14:tracePt t="250464" x="6202363" y="4551363"/>
          <p14:tracePt t="250472" x="6221413" y="4551363"/>
          <p14:tracePt t="250479" x="6251575" y="4551363"/>
          <p14:tracePt t="250487" x="6289675" y="4557713"/>
          <p14:tracePt t="250494" x="6300788" y="4557713"/>
          <p14:tracePt t="250502" x="6319838" y="4557713"/>
          <p14:tracePt t="250509" x="6345238" y="4557713"/>
          <p14:tracePt t="250517" x="6375400" y="4564063"/>
          <p14:tracePt t="250524" x="6388100" y="4564063"/>
          <p14:tracePt t="250532" x="6418263" y="4570413"/>
          <p14:tracePt t="250539" x="6430963" y="4576763"/>
          <p14:tracePt t="250554" x="6443663" y="4587875"/>
          <p14:tracePt t="250562" x="6450013" y="4594225"/>
          <p14:tracePt t="250570" x="6461125" y="4600575"/>
          <p14:tracePt t="250576" x="6467475" y="4613275"/>
          <p14:tracePt t="250584" x="6473825" y="4632325"/>
          <p14:tracePt t="250591" x="6480175" y="4637088"/>
          <p14:tracePt t="250599" x="6480175" y="4649788"/>
          <p14:tracePt t="250607" x="6486525" y="4662488"/>
          <p14:tracePt t="250614" x="6486525" y="4668838"/>
          <p14:tracePt t="250622" x="6486525" y="4675188"/>
          <p14:tracePt t="250629" x="6492875" y="4681538"/>
          <p14:tracePt t="250674" x="6499225" y="4681538"/>
          <p14:tracePt t="250682" x="6516688" y="4643438"/>
          <p14:tracePt t="250689" x="6535738" y="4619625"/>
          <p14:tracePt t="250697" x="6542088" y="4600575"/>
          <p14:tracePt t="250705" x="6561138" y="4570413"/>
          <p14:tracePt t="250712" x="6578600" y="4521200"/>
          <p14:tracePt t="250720" x="6584950" y="4495800"/>
          <p14:tracePt t="250727" x="6610350" y="4446588"/>
          <p14:tracePt t="250735" x="6627813" y="4416425"/>
          <p14:tracePt t="250742" x="6646863" y="4371975"/>
          <p14:tracePt t="250750" x="6659563" y="4335463"/>
          <p14:tracePt t="250757" x="6677025" y="4279900"/>
          <p14:tracePt t="250765" x="6683375" y="4260850"/>
          <p14:tracePt t="250773" x="6689725" y="4230688"/>
          <p14:tracePt t="250780" x="6702425" y="4205288"/>
          <p14:tracePt t="250787" x="6708775" y="4187825"/>
          <p14:tracePt t="250794" x="6715125" y="4162425"/>
          <p14:tracePt t="250803" x="6721475" y="4132263"/>
          <p14:tracePt t="250809" x="6732588" y="4100513"/>
          <p14:tracePt t="250817" x="6745288" y="4076700"/>
          <p14:tracePt t="250824" x="6751638" y="4033838"/>
          <p14:tracePt t="250832" x="6757988" y="4008438"/>
          <p14:tracePt t="250839" x="6764338" y="4002088"/>
          <p14:tracePt t="250847" x="6764338" y="3990975"/>
          <p14:tracePt t="250856" x="6777038" y="3965575"/>
          <p14:tracePt t="250870" x="6777038" y="3952875"/>
          <p14:tracePt t="250877" x="6781800" y="3940175"/>
          <p14:tracePt t="250885" x="6781800" y="3935413"/>
          <p14:tracePt t="250892" x="6781800" y="3929063"/>
          <p14:tracePt t="250900" x="6781800" y="3922713"/>
          <p14:tracePt t="250926" x="6794500" y="3910013"/>
          <p14:tracePt t="250930" x="6794500" y="3903663"/>
          <p14:tracePt t="250937" x="6794500" y="3897313"/>
          <p14:tracePt t="250944" x="6800850" y="3884613"/>
          <p14:tracePt t="250954" x="6800850" y="3879850"/>
          <p14:tracePt t="250959" x="6800850" y="3867150"/>
          <p14:tracePt t="250974" x="6800850" y="3854450"/>
          <p14:tracePt t="250982" x="6800850" y="3848100"/>
          <p14:tracePt t="250989" x="6800850" y="3841750"/>
          <p14:tracePt t="250997" x="6800850" y="3835400"/>
          <p14:tracePt t="251004" x="6800850" y="3830638"/>
          <p14:tracePt t="251042" x="6800850" y="3824288"/>
          <p14:tracePt t="251118" x="6800850" y="3817938"/>
          <p14:tracePt t="251132" x="6794500" y="3811588"/>
          <p14:tracePt t="251140" x="6794500" y="3805238"/>
          <p14:tracePt t="251155" x="6794500" y="3798888"/>
          <p14:tracePt t="251162" x="6794500" y="3792538"/>
          <p14:tracePt t="251177" x="6794500" y="3786188"/>
          <p14:tracePt t="251201" x="6794500" y="3779838"/>
          <p14:tracePt t="251576" x="6800850" y="3779838"/>
          <p14:tracePt t="251583" x="6819900" y="3779838"/>
          <p14:tracePt t="251590" x="6837363" y="3775075"/>
          <p14:tracePt t="251597" x="6850063" y="3775075"/>
          <p14:tracePt t="251605" x="6881813" y="3775075"/>
          <p14:tracePt t="251612" x="6905625" y="3775075"/>
          <p14:tracePt t="251620" x="6911975" y="3775075"/>
          <p14:tracePt t="251628" x="6924675" y="3768725"/>
          <p14:tracePt t="251636" x="6937375" y="3768725"/>
          <p14:tracePt t="251642" x="6942138" y="3768725"/>
          <p14:tracePt t="252003" x="6937375" y="3775075"/>
          <p14:tracePt t="252010" x="6931025" y="3779838"/>
          <p14:tracePt t="252016" x="6918325" y="3792538"/>
          <p14:tracePt t="252024" x="6899275" y="3811588"/>
          <p14:tracePt t="252030" x="6886575" y="3817938"/>
          <p14:tracePt t="252038" x="6875463" y="3835400"/>
          <p14:tracePt t="252046" x="6843713" y="3860800"/>
          <p14:tracePt t="252053" x="6807200" y="3890963"/>
          <p14:tracePt t="252061" x="6788150" y="3910013"/>
          <p14:tracePt t="252068" x="6745288" y="3940175"/>
          <p14:tracePt t="252076" x="6677025" y="3995738"/>
          <p14:tracePt t="252084" x="6659563" y="4008438"/>
          <p14:tracePt t="252091" x="6610350" y="4064000"/>
          <p14:tracePt t="252099" x="6542088" y="4119563"/>
          <p14:tracePt t="252106" x="6529388" y="4144963"/>
          <p14:tracePt t="252114" x="6492875" y="4194175"/>
          <p14:tracePt t="252121" x="6443663" y="4260850"/>
          <p14:tracePt t="252129" x="6430963" y="4292600"/>
          <p14:tracePt t="252136" x="6381750" y="4348163"/>
          <p14:tracePt t="252144" x="6338888" y="4403725"/>
          <p14:tracePt t="252151" x="6332538" y="4421188"/>
          <p14:tracePt t="252160" x="6296025" y="4465638"/>
          <p14:tracePt t="252166" x="6270625" y="4495800"/>
          <p14:tracePt t="252174" x="6257925" y="4538663"/>
          <p14:tracePt t="252181" x="6246813" y="4551363"/>
          <p14:tracePt t="252189" x="6221413" y="4581525"/>
          <p14:tracePt t="252196" x="6208713" y="4600575"/>
          <p14:tracePt t="252204" x="6191250" y="4625975"/>
          <p14:tracePt t="252211" x="6178550" y="4637088"/>
          <p14:tracePt t="252219" x="6172200" y="4656138"/>
          <p14:tracePt t="252227" x="6153150" y="4662488"/>
          <p14:tracePt t="252234" x="6140450" y="4668838"/>
          <p14:tracePt t="252242" x="6135688" y="4675188"/>
          <p14:tracePt t="252318" x="6129338" y="4675188"/>
          <p14:tracePt t="252332" x="6129338" y="4681538"/>
          <p14:tracePt t="252340" x="6122988" y="4687888"/>
          <p14:tracePt t="252347" x="6122988" y="4692650"/>
          <p14:tracePt t="252363" x="6122988" y="4699000"/>
          <p14:tracePt t="252377" x="6116638" y="4699000"/>
          <p14:tracePt t="252385" x="6110288" y="4705350"/>
          <p14:tracePt t="252393" x="6110288" y="4711700"/>
          <p14:tracePt t="252400" x="6110288" y="4718050"/>
          <p14:tracePt t="252415" x="6110288" y="4724400"/>
          <p14:tracePt t="252438" x="6110288" y="4730750"/>
          <p14:tracePt t="252535" x="6122988" y="4737100"/>
          <p14:tracePt t="252542" x="6135688" y="4737100"/>
          <p14:tracePt t="252549" x="6165850" y="4737100"/>
          <p14:tracePt t="252558" x="6172200" y="4737100"/>
          <p14:tracePt t="252565" x="6191250" y="4737100"/>
          <p14:tracePt t="252572" x="6208713" y="4737100"/>
          <p14:tracePt t="252579" x="6215063" y="4737100"/>
          <p14:tracePt t="252595" x="6221413" y="4737100"/>
          <p14:tracePt t="252603" x="6227763" y="4737100"/>
          <p14:tracePt t="252610" x="6234113" y="4737100"/>
          <p14:tracePt t="252626" x="6240463" y="4737100"/>
          <p14:tracePt t="252632" x="6246813" y="4737100"/>
          <p14:tracePt t="252640" x="6251575" y="4737100"/>
          <p14:tracePt t="252647" x="6257925" y="4737100"/>
          <p14:tracePt t="252655" x="6264275" y="4737100"/>
          <p14:tracePt t="252662" x="6270625" y="4737100"/>
          <p14:tracePt t="252670" x="6283325" y="4737100"/>
          <p14:tracePt t="252677" x="6289675" y="4737100"/>
          <p14:tracePt t="252685" x="6296025" y="4737100"/>
          <p14:tracePt t="252700" x="6300788" y="4737100"/>
          <p14:tracePt t="252709" x="6307138" y="4737100"/>
          <p14:tracePt t="252715" x="6319838" y="4737100"/>
          <p14:tracePt t="252723" x="6332538" y="4737100"/>
          <p14:tracePt t="252730" x="6338888" y="4737100"/>
          <p14:tracePt t="252738" x="6356350" y="4737100"/>
          <p14:tracePt t="252745" x="6369050" y="4737100"/>
          <p14:tracePt t="252752" x="6381750" y="4737100"/>
          <p14:tracePt t="252760" x="6388100" y="4737100"/>
          <p14:tracePt t="252767" x="6400800" y="4730750"/>
          <p14:tracePt t="252776" x="6405563" y="4724400"/>
          <p14:tracePt t="252782" x="6418263" y="4724400"/>
          <p14:tracePt t="252790" x="6430963" y="4724400"/>
          <p14:tracePt t="252797" x="6437313" y="4718050"/>
          <p14:tracePt t="252805" x="6443663" y="4711700"/>
          <p14:tracePt t="252812" x="6461125" y="4711700"/>
          <p14:tracePt t="252820" x="6467475" y="4705350"/>
          <p14:tracePt t="252828" x="6467475" y="4699000"/>
          <p14:tracePt t="252835" x="6480175" y="4692650"/>
          <p14:tracePt t="252842" x="6492875" y="4687888"/>
          <p14:tracePt t="252850" x="6499225" y="4687888"/>
          <p14:tracePt t="252859" x="6511925" y="4681538"/>
          <p14:tracePt t="252864" x="6529388" y="4662488"/>
          <p14:tracePt t="252872" x="6542088" y="4662488"/>
          <p14:tracePt t="252880" x="6554788" y="4649788"/>
          <p14:tracePt t="252887" x="6572250" y="4643438"/>
          <p14:tracePt t="252895" x="6572250" y="4637088"/>
          <p14:tracePt t="252902" x="6584950" y="4632325"/>
          <p14:tracePt t="252910" x="6610350" y="4625975"/>
          <p14:tracePt t="252928" x="6616700" y="4613275"/>
          <p14:tracePt t="252932" x="6634163" y="4606925"/>
          <p14:tracePt t="252940" x="6646863" y="4600575"/>
          <p14:tracePt t="252947" x="6646863" y="4594225"/>
          <p14:tracePt t="252955" x="6659563" y="4587875"/>
          <p14:tracePt t="252963" x="6665913" y="4581525"/>
          <p14:tracePt t="252970" x="6672263" y="4576763"/>
          <p14:tracePt t="252979" x="6683375" y="4564063"/>
          <p14:tracePt t="252985" x="6696075" y="4551363"/>
          <p14:tracePt t="252993" x="6702425" y="4538663"/>
          <p14:tracePt t="253000" x="6715125" y="4527550"/>
          <p14:tracePt t="253008" x="6726238" y="4502150"/>
          <p14:tracePt t="253014" x="6732588" y="4502150"/>
          <p14:tracePt t="253022" x="6745288" y="4483100"/>
          <p14:tracePt t="253029" x="6751638" y="4471988"/>
          <p14:tracePt t="253037" x="6757988" y="4465638"/>
          <p14:tracePt t="253046" x="6770688" y="4452938"/>
          <p14:tracePt t="253052" x="6770688" y="4446588"/>
          <p14:tracePt t="253060" x="6777038" y="4433888"/>
          <p14:tracePt t="253067" x="6781800" y="4427538"/>
          <p14:tracePt t="253076" x="6788150" y="4421188"/>
          <p14:tracePt t="253082" x="6794500" y="4421188"/>
          <p14:tracePt t="253090" x="6794500" y="4416425"/>
          <p14:tracePt t="253097" x="6800850" y="4410075"/>
          <p14:tracePt t="253106" x="6807200" y="4403725"/>
          <p14:tracePt t="253112" x="6807200" y="4397375"/>
          <p14:tracePt t="253120" x="6813550" y="4384675"/>
          <p14:tracePt t="253128" x="6826250" y="4367213"/>
          <p14:tracePt t="253135" x="6831013" y="4360863"/>
          <p14:tracePt t="253143" x="6837363" y="4348163"/>
          <p14:tracePt t="253150" x="6843713" y="4335463"/>
          <p14:tracePt t="253159" x="6843713" y="4322763"/>
          <p14:tracePt t="253165" x="6856413" y="4316413"/>
          <p14:tracePt t="253172" x="6856413" y="4311650"/>
          <p14:tracePt t="253179" x="6869113" y="4298950"/>
          <p14:tracePt t="253187" x="6869113" y="4292600"/>
          <p14:tracePt t="253195" x="6875463" y="4292600"/>
          <p14:tracePt t="253202" x="6881813" y="4292600"/>
          <p14:tracePt t="253212" x="6881813" y="4286250"/>
          <p14:tracePt t="253217" x="6886575" y="4279900"/>
          <p14:tracePt t="253225" x="6899275" y="4267200"/>
          <p14:tracePt t="253232" x="6905625" y="4256088"/>
          <p14:tracePt t="253240" x="6911975" y="4243388"/>
          <p14:tracePt t="253247" x="6911975" y="4237038"/>
          <p14:tracePt t="253255" x="6911975" y="4230688"/>
          <p14:tracePt t="253262" x="6918325" y="4217988"/>
          <p14:tracePt t="253270" x="6942138" y="4200525"/>
          <p14:tracePt t="253278" x="6948488" y="4181475"/>
          <p14:tracePt t="253285" x="6954838" y="4156075"/>
          <p14:tracePt t="253292" x="6967538" y="4132263"/>
          <p14:tracePt t="253299" x="6986588" y="4106863"/>
          <p14:tracePt t="253309" x="6991350" y="4089400"/>
          <p14:tracePt t="253314" x="7004050" y="4057650"/>
          <p14:tracePt t="253323" x="7016750" y="4040188"/>
          <p14:tracePt t="253329" x="7016750" y="4033838"/>
          <p14:tracePt t="253337" x="7035800" y="4008438"/>
          <p14:tracePt t="253345" x="7042150" y="3984625"/>
          <p14:tracePt t="253360" x="7042150" y="3978275"/>
          <p14:tracePt t="253367" x="7053263" y="3959225"/>
          <p14:tracePt t="253375" x="7059613" y="3946525"/>
          <p14:tracePt t="253382" x="7072313" y="3935413"/>
          <p14:tracePt t="253392" x="7085013" y="3916363"/>
          <p14:tracePt t="253397" x="7091363" y="3903663"/>
          <p14:tracePt t="253412" x="7102475" y="3873500"/>
          <p14:tracePt t="253420" x="7102475" y="3854450"/>
          <p14:tracePt t="253428" x="7102475" y="3848100"/>
          <p14:tracePt t="253435" x="7108825" y="3830638"/>
          <p14:tracePt t="253442" x="7115175" y="3805238"/>
          <p14:tracePt t="253450" x="7115175" y="3798888"/>
          <p14:tracePt t="253458" x="7121525" y="3779838"/>
          <p14:tracePt t="253464" x="7121525" y="3756025"/>
          <p14:tracePt t="253473" x="7121525" y="3730625"/>
          <p14:tracePt t="253479" x="7127875" y="3719513"/>
          <p14:tracePt t="253487" x="7127875" y="3700463"/>
          <p14:tracePt t="253494" x="7127875" y="3681413"/>
          <p14:tracePt t="253502" x="7134225" y="3670300"/>
          <p14:tracePt t="253509" x="7134225" y="3651250"/>
          <p14:tracePt t="253516" x="7140575" y="3619500"/>
          <p14:tracePt t="253524" x="7140575" y="3608388"/>
          <p14:tracePt t="253531" x="7151688" y="3576638"/>
          <p14:tracePt t="253539" x="7164388" y="3552825"/>
          <p14:tracePt t="253546" x="7164388" y="3540125"/>
          <p14:tracePt t="253554" x="7164388" y="3521075"/>
          <p14:tracePt t="253561" x="7170738" y="3490913"/>
          <p14:tracePt t="253569" x="7170738" y="3471863"/>
          <p14:tracePt t="253577" x="7170738" y="3465513"/>
          <p14:tracePt t="253584" x="7170738" y="3454400"/>
          <p14:tracePt t="253591" x="7170738" y="3435350"/>
          <p14:tracePt t="253599" x="7170738" y="3416300"/>
          <p14:tracePt t="253607" x="7170738" y="3403600"/>
          <p14:tracePt t="253614" x="7170738" y="3373438"/>
          <p14:tracePt t="253622" x="7170738" y="3360738"/>
          <p14:tracePt t="253629" x="7170738" y="3324225"/>
          <p14:tracePt t="253637" x="7170738" y="3298825"/>
          <p14:tracePt t="253644" x="7170738" y="3281363"/>
          <p14:tracePt t="253652" x="7170738" y="3243263"/>
          <p14:tracePt t="253659" x="7170738" y="3213100"/>
          <p14:tracePt t="253667" x="7170738" y="3194050"/>
          <p14:tracePt t="253675" x="7170738" y="3176588"/>
          <p14:tracePt t="253681" x="7170738" y="3144838"/>
          <p14:tracePt t="253689" x="7158038" y="3089275"/>
          <p14:tracePt t="253697" x="7151688" y="3078163"/>
          <p14:tracePt t="253704" x="7140575" y="3033713"/>
          <p14:tracePt t="253711" x="7134225" y="3009900"/>
          <p14:tracePt t="253719" x="7127875" y="2997200"/>
          <p14:tracePt t="253727" x="7115175" y="2967038"/>
          <p14:tracePt t="253734" x="7108825" y="2947988"/>
          <p14:tracePt t="253741" x="7108825" y="2935288"/>
          <p14:tracePt t="253749" x="7102475" y="2905125"/>
          <p14:tracePt t="253758" x="7091363" y="2886075"/>
          <p14:tracePt t="253764" x="7085013" y="2867025"/>
          <p14:tracePt t="253771" x="7085013" y="2855913"/>
          <p14:tracePt t="253779" x="7078663" y="2843213"/>
          <p14:tracePt t="253787" x="7072313" y="2830513"/>
          <p14:tracePt t="253794" x="7065963" y="2824163"/>
          <p14:tracePt t="253801" x="7059613" y="2813050"/>
          <p14:tracePt t="253810" x="7053263" y="2806700"/>
          <p14:tracePt t="253817" x="7053263" y="2800350"/>
          <p14:tracePt t="253825" x="7042150" y="2781300"/>
          <p14:tracePt t="253831" x="7042150" y="2774950"/>
          <p14:tracePt t="253839" x="7035800" y="2774950"/>
          <p14:tracePt t="253846" x="7029450" y="2762250"/>
          <p14:tracePt t="253855" x="7016750" y="2738438"/>
          <p14:tracePt t="253861" x="7016750" y="2725738"/>
          <p14:tracePt t="253869" x="7004050" y="2706688"/>
          <p14:tracePt t="253877" x="6997700" y="2695575"/>
          <p14:tracePt t="253884" x="6986588" y="2676525"/>
          <p14:tracePt t="253892" x="6980238" y="2670175"/>
          <p14:tracePt t="253899" x="6973888" y="2657475"/>
          <p14:tracePt t="253907" x="6948488" y="2633663"/>
          <p14:tracePt t="253931" x="6937375" y="2614613"/>
          <p14:tracePt t="253937" x="6937375" y="2608263"/>
          <p14:tracePt t="253944" x="6937375" y="2601913"/>
          <p14:tracePt t="253952" x="6931025" y="2601913"/>
          <p14:tracePt t="253959" x="6931025" y="2597150"/>
          <p14:tracePt t="253967" x="6931025" y="2590800"/>
          <p14:tracePt t="253974" x="6924675" y="2590800"/>
          <p14:tracePt t="253989" x="6918325" y="2590800"/>
          <p14:tracePt t="254073" x="6918325" y="2584450"/>
          <p14:tracePt t="254080" x="6905625" y="2571750"/>
          <p14:tracePt t="254087" x="6905625" y="2565400"/>
          <p14:tracePt t="254095" x="6899275" y="2559050"/>
          <p14:tracePt t="254102" x="6899275" y="2552700"/>
          <p14:tracePt t="254117" x="6892925" y="2546350"/>
          <p14:tracePt t="256060" x="6892925" y="2552700"/>
          <p14:tracePt t="256067" x="6892925" y="2571750"/>
          <p14:tracePt t="256075" x="6892925" y="2597150"/>
          <p14:tracePt t="256083" x="6892925" y="2608263"/>
          <p14:tracePt t="256089" x="6892925" y="2633663"/>
          <p14:tracePt t="256098" x="6892925" y="2663825"/>
          <p14:tracePt t="256105" x="6892925" y="2682875"/>
          <p14:tracePt t="256114" x="6899275" y="2719388"/>
          <p14:tracePt t="256119" x="6905625" y="2762250"/>
          <p14:tracePt t="256127" x="6905625" y="2787650"/>
          <p14:tracePt t="256135" x="6918325" y="2836863"/>
          <p14:tracePt t="256142" x="6924675" y="2886075"/>
          <p14:tracePt t="256151" x="6942138" y="2967038"/>
          <p14:tracePt t="256157" x="6954838" y="2984500"/>
          <p14:tracePt t="256166" x="6973888" y="3040063"/>
          <p14:tracePt t="256172" x="6991350" y="3108325"/>
          <p14:tracePt t="256181" x="6997700" y="3127375"/>
          <p14:tracePt t="256187" x="7016750" y="3187700"/>
          <p14:tracePt t="256195" x="7023100" y="3249613"/>
          <p14:tracePt t="256203" x="7023100" y="3268663"/>
          <p14:tracePt t="256210" x="7035800" y="3330575"/>
          <p14:tracePt t="256218" x="7042150" y="3379788"/>
          <p14:tracePt t="256225" x="7042150" y="3409950"/>
          <p14:tracePt t="256234" x="7046913" y="3465513"/>
          <p14:tracePt t="256240" x="7059613" y="3527425"/>
          <p14:tracePt t="256248" x="7059613" y="3546475"/>
          <p14:tracePt t="256255" x="7078663" y="3608388"/>
          <p14:tracePt t="256264" x="7085013" y="3657600"/>
          <p14:tracePt t="256269" x="7091363" y="3724275"/>
          <p14:tracePt t="256277" x="7097713" y="3743325"/>
          <p14:tracePt t="256284" x="7097713" y="3792538"/>
          <p14:tracePt t="256293" x="7108825" y="3854450"/>
          <p14:tracePt t="256302" x="7108825" y="3860800"/>
          <p14:tracePt t="256307" x="7108825" y="3897313"/>
          <p14:tracePt t="256315" x="7108825" y="3946525"/>
          <p14:tracePt t="256322" x="7108825" y="3971925"/>
          <p14:tracePt t="256331" x="7108825" y="3995738"/>
          <p14:tracePt t="256337" x="7108825" y="4027488"/>
          <p14:tracePt t="256345" x="7108825" y="4051300"/>
          <p14:tracePt t="256352" x="7108825" y="4083050"/>
          <p14:tracePt t="256360" x="7108825" y="4119563"/>
          <p14:tracePt t="256368" x="7108825" y="4168775"/>
          <p14:tracePt t="256375" x="7108825" y="4181475"/>
          <p14:tracePt t="256383" x="7108825" y="4217988"/>
          <p14:tracePt t="256390" x="7108825" y="4256088"/>
          <p14:tracePt t="256398" x="7108825" y="4279900"/>
          <p14:tracePt t="256404" x="7097713" y="4335463"/>
          <p14:tracePt t="256414" x="7085013" y="4391025"/>
          <p14:tracePt t="256420" x="7072313" y="4410075"/>
          <p14:tracePt t="256427" x="7046913" y="4459288"/>
          <p14:tracePt t="256443" x="7010400" y="4532313"/>
          <p14:tracePt t="256451" x="6986588" y="4576763"/>
          <p14:tracePt t="256457" x="6948488" y="4632325"/>
          <p14:tracePt t="256465" x="6937375" y="4649788"/>
          <p14:tracePt t="256472" x="6905625" y="4699000"/>
          <p14:tracePt t="256481" x="6869113" y="4741863"/>
          <p14:tracePt t="256487" x="6837363" y="4792663"/>
          <p14:tracePt t="256495" x="6819900" y="4810125"/>
          <p14:tracePt t="256502" x="6800850" y="4841875"/>
          <p14:tracePt t="256510" x="6764338" y="4872038"/>
          <p14:tracePt t="256517" x="6757988" y="4884738"/>
          <p14:tracePt t="256525" x="6726238" y="4902200"/>
          <p14:tracePt t="256532" x="6708775" y="4914900"/>
          <p14:tracePt t="256540" x="6696075" y="4921250"/>
          <p14:tracePt t="256548" x="6677025" y="4927600"/>
          <p14:tracePt t="256555" x="6653213" y="4933950"/>
          <p14:tracePt t="256562" x="6640513" y="4933950"/>
          <p14:tracePt t="256569" x="6621463" y="4940300"/>
          <p14:tracePt t="256577" x="6604000" y="4940300"/>
          <p14:tracePt t="256584" x="6584950" y="4940300"/>
          <p14:tracePt t="256592" x="6565900" y="4940300"/>
          <p14:tracePt t="256600" x="6554788" y="4940300"/>
          <p14:tracePt t="256607" x="6523038" y="4940300"/>
          <p14:tracePt t="256615" x="6516688" y="4940300"/>
          <p14:tracePt t="256622" x="6492875" y="4940300"/>
          <p14:tracePt t="256631" x="6467475" y="4940300"/>
          <p14:tracePt t="256637" x="6461125" y="4940300"/>
          <p14:tracePt t="256645" x="6437313" y="4946650"/>
          <p14:tracePt t="256652" x="6418263" y="4946650"/>
          <p14:tracePt t="256660" x="6405563" y="4946650"/>
          <p14:tracePt t="256668" x="6375400" y="4946650"/>
          <p14:tracePt t="256675" x="6351588" y="4957763"/>
          <p14:tracePt t="256683" x="6338888" y="4957763"/>
          <p14:tracePt t="256690" x="6307138" y="4957763"/>
          <p14:tracePt t="256698" x="6283325" y="4957763"/>
          <p14:tracePt t="256705" x="6270625" y="4957763"/>
          <p14:tracePt t="256714" x="6264275" y="4957763"/>
          <p14:tracePt t="256720" x="6251575" y="4957763"/>
          <p14:tracePt t="256728" x="6240463" y="4957763"/>
          <p14:tracePt t="256750" x="6234113" y="4957763"/>
          <p14:tracePt t="256765" x="6227763" y="4946650"/>
          <p14:tracePt t="256772" x="6227763" y="4940300"/>
          <p14:tracePt t="256781" x="6221413" y="4933950"/>
          <p14:tracePt t="256787" x="6221413" y="4927600"/>
          <p14:tracePt t="256795" x="6215063" y="4914900"/>
          <p14:tracePt t="256802" x="6208713" y="4914900"/>
          <p14:tracePt t="256810" x="6208713" y="4908550"/>
          <p14:tracePt t="256817" x="6196013" y="4902200"/>
          <p14:tracePt t="256825" x="6196013" y="4897438"/>
          <p14:tracePt t="256834" x="6191250" y="4897438"/>
          <p14:tracePt t="256839" x="6191250" y="4891088"/>
          <p14:tracePt t="258385" x="6184900" y="4897438"/>
          <p14:tracePt t="258393" x="6184900" y="4902200"/>
          <p14:tracePt t="258452" x="6184900" y="4908550"/>
          <p14:tracePt t="260961" x="6172200" y="4933950"/>
          <p14:tracePt t="260967" x="6146800" y="4953000"/>
          <p14:tracePt t="260980" x="6135688" y="4989513"/>
          <p14:tracePt t="260988" x="6122988" y="4995863"/>
          <p14:tracePt t="260995" x="6122988" y="5008563"/>
          <p14:tracePt t="261002" x="6110288" y="5026025"/>
          <p14:tracePt t="261010" x="6103938" y="5032375"/>
          <p14:tracePt t="261017" x="6103938" y="5045075"/>
          <p14:tracePt t="261024" x="6091238" y="5062538"/>
          <p14:tracePt t="261033" x="6091238" y="5075238"/>
          <p14:tracePt t="261039" x="6080125" y="5087938"/>
          <p14:tracePt t="261047" x="6073775" y="5118100"/>
          <p14:tracePt t="261054" x="6067425" y="5118100"/>
          <p14:tracePt t="261062" x="6061075" y="5130800"/>
          <p14:tracePt t="261077" x="6061075" y="5137150"/>
          <p14:tracePt t="261085" x="6061075" y="5143500"/>
          <p14:tracePt t="261092" x="6054725" y="5156200"/>
          <p14:tracePt t="261100" x="6048375" y="5162550"/>
          <p14:tracePt t="261107" x="6048375" y="5168900"/>
          <p14:tracePt t="261113" x="6035675" y="5180013"/>
          <p14:tracePt t="261128" x="6030913" y="5186363"/>
          <p14:tracePt t="261136" x="6030913" y="5192713"/>
          <p14:tracePt t="261143" x="6024563" y="5199063"/>
          <p14:tracePt t="261151" x="6024563" y="5205413"/>
          <p14:tracePt t="261158" x="6024563" y="5211763"/>
          <p14:tracePt t="261166" x="6018213" y="5224463"/>
          <p14:tracePt t="261182" x="6018213" y="5229225"/>
          <p14:tracePt t="261189" x="6011863" y="5248275"/>
          <p14:tracePt t="261197" x="6011863" y="5267325"/>
          <p14:tracePt t="261204" x="6005513" y="5278438"/>
          <p14:tracePt t="261212" x="6005513" y="5284788"/>
          <p14:tracePt t="261219" x="6005513" y="5303838"/>
          <p14:tracePt t="261227" x="6005513" y="5310188"/>
          <p14:tracePt t="261235" x="6005513" y="5329238"/>
          <p14:tracePt t="261242" x="5999163" y="5340350"/>
          <p14:tracePt t="261250" x="5999163" y="5346700"/>
          <p14:tracePt t="261257" x="5999163" y="5365750"/>
          <p14:tracePt t="261266" x="5999163" y="5378450"/>
          <p14:tracePt t="261272" x="5999163" y="5384800"/>
          <p14:tracePt t="261280" x="5999163" y="5389563"/>
          <p14:tracePt t="261287" x="5999163" y="5402263"/>
          <p14:tracePt t="261294" x="5999163" y="5414963"/>
          <p14:tracePt t="261302" x="5999163" y="5421313"/>
          <p14:tracePt t="261309" x="5999163" y="5427663"/>
          <p14:tracePt t="261317" x="5999163" y="5445125"/>
          <p14:tracePt t="261324" x="5999163" y="5451475"/>
          <p14:tracePt t="261339" x="5999163" y="5464175"/>
          <p14:tracePt t="261347" x="5999163" y="5470525"/>
          <p14:tracePt t="261354" x="5999163" y="5483225"/>
          <p14:tracePt t="261362" x="5999163" y="5494338"/>
          <p14:tracePt t="261369" x="5999163" y="5500688"/>
          <p14:tracePt t="261377" x="5999163" y="5519738"/>
          <p14:tracePt t="261384" x="5999163" y="5532438"/>
          <p14:tracePt t="261392" x="5999163" y="5538788"/>
          <p14:tracePt t="261400" x="5999163" y="5545138"/>
          <p14:tracePt t="261407" x="5999163" y="5549900"/>
          <p14:tracePt t="261414" x="5999163" y="5562600"/>
          <p14:tracePt t="261422" x="5999163" y="5568950"/>
          <p14:tracePt t="261429" x="5999163" y="5575300"/>
          <p14:tracePt t="261437" x="5999163" y="5581650"/>
          <p14:tracePt t="261444" x="5999163" y="5588000"/>
          <p14:tracePt t="261452" x="5999163" y="5599113"/>
          <p14:tracePt t="261467" x="5999163" y="5605463"/>
          <p14:tracePt t="261474" x="5999163" y="5611813"/>
          <p14:tracePt t="261483" x="5999163" y="5624513"/>
          <p14:tracePt t="261489" x="6005513" y="5630863"/>
          <p14:tracePt t="261504" x="6005513" y="5637213"/>
          <p14:tracePt t="261512" x="6011863" y="5649913"/>
          <p14:tracePt t="261519" x="6011863" y="5654675"/>
          <p14:tracePt t="261527" x="6018213" y="5661025"/>
          <p14:tracePt t="261535" x="6018213" y="5667375"/>
          <p14:tracePt t="261542" x="6018213" y="5673725"/>
          <p14:tracePt t="261550" x="6024563" y="5686425"/>
          <p14:tracePt t="261572" x="6030913" y="5692775"/>
          <p14:tracePt t="261579" x="6030913" y="5699125"/>
          <p14:tracePt t="261587" x="6035675" y="5705475"/>
          <p14:tracePt t="261595" x="6035675" y="5710238"/>
          <p14:tracePt t="261602" x="6042025" y="5722938"/>
          <p14:tracePt t="261609" x="6048375" y="5735638"/>
          <p14:tracePt t="261617" x="6048375" y="5741988"/>
          <p14:tracePt t="261624" x="6054725" y="5741988"/>
          <p14:tracePt t="261633" x="6054725" y="5748338"/>
          <p14:tracePt t="261639" x="6054725" y="5754688"/>
          <p14:tracePt t="261647" x="6061075" y="5759450"/>
          <p14:tracePt t="261654" x="6073775" y="5784850"/>
          <p14:tracePt t="261662" x="6080125" y="5791200"/>
          <p14:tracePt t="261669" x="6086475" y="5797550"/>
          <p14:tracePt t="261677" x="6091238" y="5810250"/>
          <p14:tracePt t="261686" x="6097588" y="5815013"/>
          <p14:tracePt t="261692" x="6103938" y="5821363"/>
          <p14:tracePt t="261700" x="6110288" y="5827713"/>
          <p14:tracePt t="261707" x="6122988" y="5846763"/>
          <p14:tracePt t="261716" x="6129338" y="5859463"/>
          <p14:tracePt t="261722" x="6135688" y="5870575"/>
          <p14:tracePt t="261729" x="6140450" y="5883275"/>
          <p14:tracePt t="261737" x="6146800" y="5895975"/>
          <p14:tracePt t="261745" x="6153150" y="5915025"/>
          <p14:tracePt t="261759" x="6159500" y="5915025"/>
          <p14:tracePt t="261767" x="6165850" y="5926138"/>
          <p14:tracePt t="261774" x="6172200" y="5938838"/>
          <p14:tracePt t="261783" x="6172200" y="5945188"/>
          <p14:tracePt t="261789" x="6172200" y="5951538"/>
          <p14:tracePt t="261797" x="6178550" y="5957888"/>
          <p14:tracePt t="261804" x="6184900" y="5970588"/>
          <p14:tracePt t="261812" x="6184900" y="5975350"/>
          <p14:tracePt t="261819" x="6191250" y="5981700"/>
          <p14:tracePt t="261827" x="6191250" y="5988050"/>
          <p14:tracePt t="261835" x="6196013" y="6000750"/>
          <p14:tracePt t="261842" x="6202363" y="6013450"/>
          <p14:tracePt t="261850" x="6202363" y="6019800"/>
          <p14:tracePt t="261857" x="6208713" y="6037263"/>
          <p14:tracePt t="261866" x="6221413" y="6049963"/>
          <p14:tracePt t="261872" x="6227763" y="6056313"/>
          <p14:tracePt t="261879" x="6227763" y="6069013"/>
          <p14:tracePt t="261887" x="6234113" y="6069013"/>
          <p14:tracePt t="261894" x="6240463" y="6081713"/>
          <p14:tracePt t="261903" x="6246813" y="6086475"/>
          <p14:tracePt t="261919" x="6257925" y="6099175"/>
          <p14:tracePt t="261924" x="6257925" y="6105525"/>
          <p14:tracePt t="261939" x="6264275" y="6111875"/>
          <p14:tracePt t="261947" x="6270625" y="6118225"/>
          <p14:tracePt t="261954" x="6276975" y="6118225"/>
          <p14:tracePt t="261962" x="6283325" y="6130925"/>
          <p14:tracePt t="261969" x="6296025" y="6135688"/>
          <p14:tracePt t="261977" x="6300788" y="6135688"/>
          <p14:tracePt t="261985" x="6307138" y="6135688"/>
          <p14:tracePt t="261992" x="6319838" y="6148388"/>
          <p14:tracePt t="262007" x="6326188" y="6148388"/>
          <p14:tracePt t="262016" x="6338888" y="6154738"/>
          <p14:tracePt t="262022" x="6345238" y="6154738"/>
          <p14:tracePt t="262029" x="6356350" y="6161088"/>
          <p14:tracePt t="262037" x="6362700" y="6167438"/>
          <p14:tracePt t="262044" x="6369050" y="6167438"/>
          <p14:tracePt t="262052" x="6369050" y="6173788"/>
          <p14:tracePt t="262059" x="6375400" y="6173788"/>
          <p14:tracePt t="262068" x="6388100" y="6180138"/>
          <p14:tracePt t="262074" x="6394450" y="6180138"/>
          <p14:tracePt t="262083" x="6394450" y="6186488"/>
          <p14:tracePt t="262089" x="6405563" y="6186488"/>
          <p14:tracePt t="262097" x="6411913" y="6186488"/>
          <p14:tracePt t="262104" x="6418263" y="6186488"/>
          <p14:tracePt t="262112" x="6424613" y="6191250"/>
          <p14:tracePt t="262119" x="6430963" y="6191250"/>
          <p14:tracePt t="262127" x="6437313" y="6197600"/>
          <p14:tracePt t="262135" x="6443663" y="6197600"/>
          <p14:tracePt t="262142" x="6456363" y="6197600"/>
          <p14:tracePt t="262150" x="6461125" y="6203950"/>
          <p14:tracePt t="262172" x="6467475" y="6203950"/>
          <p14:tracePt t="262179" x="6473825" y="6203950"/>
          <p14:tracePt t="262187" x="6480175" y="6203950"/>
          <p14:tracePt t="262203" x="6486525" y="6210300"/>
          <p14:tracePt t="262210" x="6499225" y="6210300"/>
          <p14:tracePt t="262218" x="6505575" y="6216650"/>
          <p14:tracePt t="262233" x="6516688" y="6223000"/>
          <p14:tracePt t="262239" x="6523038" y="6223000"/>
          <p14:tracePt t="262247" x="6529388" y="6223000"/>
          <p14:tracePt t="262254" x="6535738" y="6223000"/>
          <p14:tracePt t="262262" x="6542088" y="6223000"/>
          <p14:tracePt t="262269" x="6548438" y="6223000"/>
          <p14:tracePt t="262307" x="6561138" y="6223000"/>
          <p14:tracePt t="262315" x="6565900" y="6223000"/>
          <p14:tracePt t="262322" x="6572250" y="6223000"/>
          <p14:tracePt t="262330" x="6584950" y="6223000"/>
          <p14:tracePt t="262337" x="6597650" y="6223000"/>
          <p14:tracePt t="262345" x="6610350" y="6223000"/>
          <p14:tracePt t="262352" x="6621463" y="6223000"/>
          <p14:tracePt t="262360" x="6627813" y="6223000"/>
          <p14:tracePt t="262367" x="6634163" y="6223000"/>
          <p14:tracePt t="262374" x="6640513" y="6223000"/>
          <p14:tracePt t="277125" x="6561138" y="6242050"/>
          <p14:tracePt t="277128" x="6523038" y="6259513"/>
          <p14:tracePt t="277129" x="6511925" y="6265863"/>
          <p14:tracePt t="277129" x="6499225" y="6278563"/>
          <p14:tracePt t="277135" x="6443663" y="6302375"/>
          <p14:tracePt t="277143" x="6437313" y="6302375"/>
          <p14:tracePt t="277150" x="6424613" y="6308725"/>
          <p14:tracePt t="277166" x="6418263" y="6308725"/>
          <p14:tracePt t="277180" x="6411913" y="6308725"/>
          <p14:tracePt t="277198" x="6411913" y="6302375"/>
          <p14:tracePt t="277332" x="6405563" y="6302375"/>
          <p14:tracePt t="277348" x="6400800" y="6302375"/>
          <p14:tracePt t="277361" x="6394450" y="6302375"/>
          <p14:tracePt t="277392" x="6394450" y="6308725"/>
          <p14:tracePt t="277414" x="6388100" y="6308725"/>
          <p14:tracePt t="277962" x="6394450" y="6308725"/>
          <p14:tracePt t="277970" x="6411913" y="6315075"/>
          <p14:tracePt t="277977" x="6418263" y="6321425"/>
          <p14:tracePt t="277984" x="6437313" y="6321425"/>
          <p14:tracePt t="277992" x="6450013" y="6321425"/>
          <p14:tracePt t="278000" x="6456363" y="6321425"/>
          <p14:tracePt t="278007" x="6461125" y="6327775"/>
          <p14:tracePt t="278015" x="6467475" y="6327775"/>
          <p14:tracePt t="278022" x="6480175" y="6334125"/>
          <p14:tracePt t="278031" x="6486525" y="6334125"/>
          <p14:tracePt t="278037" x="6499225" y="6334125"/>
          <p14:tracePt t="278046" x="6511925" y="6340475"/>
          <p14:tracePt t="278051" x="6523038" y="6346825"/>
          <p14:tracePt t="278059" x="6542088" y="6346825"/>
          <p14:tracePt t="278067" x="6561138" y="6351588"/>
          <p14:tracePt t="278074" x="6584950" y="6357938"/>
          <p14:tracePt t="278082" x="6597650" y="6357938"/>
          <p14:tracePt t="278089" x="6616700" y="6364288"/>
          <p14:tracePt t="278098" x="6621463" y="6364288"/>
          <p14:tracePt t="278104" x="6646863" y="6364288"/>
          <p14:tracePt t="278112" x="6665913" y="6364288"/>
          <p14:tracePt t="278119" x="6672263" y="6364288"/>
          <p14:tracePt t="278127" x="6696075" y="6364288"/>
          <p14:tracePt t="278135" x="6708775" y="6364288"/>
          <p14:tracePt t="278142" x="6721475" y="6364288"/>
          <p14:tracePt t="278149" x="6732588" y="6364288"/>
          <p14:tracePt t="278157" x="6738938" y="6364288"/>
          <p14:tracePt t="278165" x="6745288" y="6364288"/>
          <p14:tracePt t="278172" x="6757988" y="6364288"/>
          <p14:tracePt t="278181" x="6770688" y="6370638"/>
          <p14:tracePt t="278187" x="6788150" y="6370638"/>
          <p14:tracePt t="278195" x="6794500" y="6370638"/>
          <p14:tracePt t="278202" x="6800850" y="6370638"/>
          <p14:tracePt t="278209" x="6813550" y="6370638"/>
          <p14:tracePt t="278217" x="6819900" y="6370638"/>
          <p14:tracePt t="278224" x="6837363" y="6370638"/>
          <p14:tracePt t="278232" x="6850063" y="6376988"/>
          <p14:tracePt t="278239" x="6862763" y="6376988"/>
          <p14:tracePt t="278247" x="6875463" y="6376988"/>
          <p14:tracePt t="278254" x="6886575" y="6383338"/>
          <p14:tracePt t="278269" x="6905625" y="6383338"/>
          <p14:tracePt t="278277" x="6931025" y="6383338"/>
          <p14:tracePt t="278284" x="6937375" y="6383338"/>
          <p14:tracePt t="278292" x="6961188" y="6383338"/>
          <p14:tracePt t="278299" x="6986588" y="6383338"/>
          <p14:tracePt t="278307" x="7016750" y="6383338"/>
          <p14:tracePt t="278313" x="7023100" y="6376988"/>
          <p14:tracePt t="278320" x="7046913" y="6370638"/>
          <p14:tracePt t="278328" x="7059613" y="6364288"/>
          <p14:tracePt t="278335" x="7065963" y="6357938"/>
          <p14:tracePt t="278343" x="7072313" y="6351588"/>
          <p14:tracePt t="278350" x="7085013" y="6346825"/>
          <p14:tracePt t="278358" x="7091363" y="6340475"/>
          <p14:tracePt t="278366" x="7102475" y="6334125"/>
          <p14:tracePt t="278373" x="7102475" y="6327775"/>
          <p14:tracePt t="278381" x="7108825" y="6327775"/>
          <p14:tracePt t="278388" x="7115175" y="6327775"/>
          <p14:tracePt t="278427" x="7121525" y="6321425"/>
          <p14:tracePt t="278434" x="7127875" y="6321425"/>
          <p14:tracePt t="278442" x="7127875" y="6315075"/>
          <p14:tracePt t="278450" x="7127875" y="6308725"/>
          <p14:tracePt t="278457" x="7127875" y="6302375"/>
          <p14:tracePt t="278465" x="7127875" y="6291263"/>
          <p14:tracePt t="278472" x="7140575" y="6272213"/>
          <p14:tracePt t="278481" x="7140575" y="6265863"/>
          <p14:tracePt t="278487" x="7140575" y="6246813"/>
          <p14:tracePt t="278494" x="7146925" y="6242050"/>
          <p14:tracePt t="278502" x="7151688" y="6235700"/>
          <p14:tracePt t="278510" x="7151688" y="6229350"/>
          <p14:tracePt t="278518" x="7158038" y="6216650"/>
          <p14:tracePt t="278524" x="7158038" y="6210300"/>
          <p14:tracePt t="278532" x="7158038" y="6197600"/>
          <p14:tracePt t="278539" x="7164388" y="6191250"/>
          <p14:tracePt t="278548" x="7164388" y="6186488"/>
          <p14:tracePt t="278554" x="7164388" y="6180138"/>
          <p14:tracePt t="278562" x="7164388" y="6173788"/>
          <p14:tracePt t="278569" x="7164388" y="6161088"/>
          <p14:tracePt t="278578" x="7164388" y="6148388"/>
          <p14:tracePt t="278584" x="7164388" y="6142038"/>
          <p14:tracePt t="278592" x="7164388" y="6135688"/>
          <p14:tracePt t="278607" x="7164388" y="6130925"/>
          <p14:tracePt t="278615" x="7164388" y="6124575"/>
          <p14:tracePt t="278622" x="7164388" y="6118225"/>
          <p14:tracePt t="278631" x="7164388" y="6111875"/>
          <p14:tracePt t="278637" x="7164388" y="6105525"/>
          <p14:tracePt t="278643" x="7164388" y="6099175"/>
          <p14:tracePt t="278650" x="7158038" y="6099175"/>
          <p14:tracePt t="278658" x="7151688" y="6092825"/>
          <p14:tracePt t="278665" x="7151688" y="6086475"/>
          <p14:tracePt t="278673" x="7151688" y="6081713"/>
          <p14:tracePt t="278681" x="7146925" y="6075363"/>
          <p14:tracePt t="278688" x="7134225" y="6069013"/>
          <p14:tracePt t="278695" x="7134225" y="6062663"/>
          <p14:tracePt t="278703" x="7127875" y="6049963"/>
          <p14:tracePt t="278711" x="7115175" y="6043613"/>
          <p14:tracePt t="278726" x="7108825" y="6043613"/>
          <p14:tracePt t="278733" x="7097713" y="6037263"/>
          <p14:tracePt t="278742" x="7097713" y="6030913"/>
          <p14:tracePt t="278749" x="7085013" y="6026150"/>
          <p14:tracePt t="278757" x="7072313" y="6019800"/>
          <p14:tracePt t="278764" x="7065963" y="6013450"/>
          <p14:tracePt t="278772" x="7059613" y="6013450"/>
          <p14:tracePt t="278781" x="7042150" y="6007100"/>
          <p14:tracePt t="278794" x="7035800" y="6000750"/>
          <p14:tracePt t="278802" x="7023100" y="6000750"/>
          <p14:tracePt t="278809" x="7010400" y="5994400"/>
          <p14:tracePt t="278818" x="6997700" y="5994400"/>
          <p14:tracePt t="278825" x="6980238" y="5988050"/>
          <p14:tracePt t="278831" x="6967538" y="5988050"/>
          <p14:tracePt t="278840" x="6948488" y="5988050"/>
          <p14:tracePt t="278848" x="6937375" y="5988050"/>
          <p14:tracePt t="278854" x="6911975" y="5988050"/>
          <p14:tracePt t="278862" x="6886575" y="5988050"/>
          <p14:tracePt t="278869" x="6881813" y="5988050"/>
          <p14:tracePt t="278877" x="6862763" y="5988050"/>
          <p14:tracePt t="278884" x="6843713" y="5988050"/>
          <p14:tracePt t="278892" x="6837363" y="5988050"/>
          <p14:tracePt t="278899" x="6831013" y="5988050"/>
          <p14:tracePt t="278907" x="6826250" y="5988050"/>
          <p14:tracePt t="278937" x="6788150" y="5981700"/>
          <p14:tracePt t="278945" x="6770688" y="5975350"/>
          <p14:tracePt t="278952" x="6738938" y="5975350"/>
          <p14:tracePt t="278959" x="6721475" y="5975350"/>
          <p14:tracePt t="278967" x="6708775" y="5975350"/>
          <p14:tracePt t="278975" x="6677025" y="5975350"/>
          <p14:tracePt t="278982" x="6640513" y="5970588"/>
          <p14:tracePt t="278989" x="6627813" y="5970588"/>
          <p14:tracePt t="278998" x="6604000" y="5964238"/>
          <p14:tracePt t="279004" x="6584950" y="5964238"/>
          <p14:tracePt t="279012" x="6572250" y="5964238"/>
          <p14:tracePt t="279019" x="6548438" y="5964238"/>
          <p14:tracePt t="279027" x="6542088" y="5964238"/>
          <p14:tracePt t="279034" x="6535738" y="5957888"/>
          <p14:tracePt t="279042" x="6529388" y="5957888"/>
          <p14:tracePt t="279049" x="6516688" y="5957888"/>
          <p14:tracePt t="279057" x="6505575" y="5957888"/>
          <p14:tracePt t="279065" x="6499225" y="5957888"/>
          <p14:tracePt t="279072" x="6492875" y="5957888"/>
          <p14:tracePt t="279087" x="6486525" y="5957888"/>
          <p14:tracePt t="279094" x="6473825" y="5957888"/>
          <p14:tracePt t="279102" x="6461125" y="5957888"/>
          <p14:tracePt t="279109" x="6456363" y="5957888"/>
          <p14:tracePt t="279117" x="6450013" y="5957888"/>
          <p14:tracePt t="279124" x="6437313" y="5957888"/>
          <p14:tracePt t="279139" x="6424613" y="5957888"/>
          <p14:tracePt t="279148" x="6418263" y="5957888"/>
          <p14:tracePt t="279154" x="6411913" y="5957888"/>
          <p14:tracePt t="279162" x="6400800" y="5957888"/>
          <p14:tracePt t="279169" x="6388100" y="5957888"/>
          <p14:tracePt t="279177" x="6381750" y="5957888"/>
          <p14:tracePt t="279184" x="6381750" y="5964238"/>
          <p14:tracePt t="279199" x="6375400" y="5964238"/>
          <p14:tracePt t="279207" x="6369050" y="5964238"/>
          <p14:tracePt t="279215" x="6362700" y="5964238"/>
          <p14:tracePt t="279231" x="6351588" y="5970588"/>
          <p14:tracePt t="279237" x="6345238" y="5975350"/>
          <p14:tracePt t="279245" x="6332538" y="5988050"/>
          <p14:tracePt t="279252" x="6332538" y="5994400"/>
          <p14:tracePt t="279259" x="6319838" y="6000750"/>
          <p14:tracePt t="279267" x="6313488" y="6013450"/>
          <p14:tracePt t="279283" x="6307138" y="6019800"/>
          <p14:tracePt t="279289" x="6307138" y="6026150"/>
          <p14:tracePt t="279297" x="6307138" y="6030913"/>
          <p14:tracePt t="279319" x="6307138" y="6037263"/>
          <p14:tracePt t="279328" x="6307138" y="6043613"/>
          <p14:tracePt t="279334" x="6307138" y="6049963"/>
          <p14:tracePt t="279350" x="6307138" y="6056313"/>
          <p14:tracePt t="279357" x="6307138" y="6062663"/>
          <p14:tracePt t="279364" x="6307138" y="6081713"/>
          <p14:tracePt t="279381" x="6307138" y="6092825"/>
          <p14:tracePt t="279387" x="6307138" y="6105525"/>
          <p14:tracePt t="279394" x="6307138" y="6124575"/>
          <p14:tracePt t="279402" x="6307138" y="6130925"/>
          <p14:tracePt t="279410" x="6307138" y="6142038"/>
          <p14:tracePt t="279418" x="6307138" y="6154738"/>
          <p14:tracePt t="279424" x="6307138" y="6161088"/>
          <p14:tracePt t="279432" x="6307138" y="6167438"/>
          <p14:tracePt t="279439" x="6307138" y="6180138"/>
          <p14:tracePt t="279447" x="6313488" y="6180138"/>
          <p14:tracePt t="279454" x="6319838" y="6191250"/>
          <p14:tracePt t="279462" x="6326188" y="6197600"/>
          <p14:tracePt t="279469" x="6332538" y="6203950"/>
          <p14:tracePt t="279477" x="6345238" y="6216650"/>
          <p14:tracePt t="279484" x="6356350" y="6223000"/>
          <p14:tracePt t="279492" x="6356350" y="6229350"/>
          <p14:tracePt t="279500" x="6369050" y="6235700"/>
          <p14:tracePt t="279507" x="6375400" y="6235700"/>
          <p14:tracePt t="279514" x="6388100" y="6235700"/>
          <p14:tracePt t="279522" x="6388100" y="6242050"/>
          <p14:tracePt t="279537" x="6394450" y="6242050"/>
          <p14:tracePt t="279544" x="6400800" y="6242050"/>
          <p14:tracePt t="279559" x="6405563" y="6242050"/>
          <p14:tracePt t="279575" x="6411913" y="6242050"/>
          <p14:tracePt t="279582" x="6424613" y="6246813"/>
          <p14:tracePt t="279597" x="6443663" y="6253163"/>
          <p14:tracePt t="279604" x="6467475" y="6253163"/>
          <p14:tracePt t="279614" x="6480175" y="6253163"/>
          <p14:tracePt t="279619" x="6499225" y="6259513"/>
          <p14:tracePt t="279627" x="6511925" y="6265863"/>
          <p14:tracePt t="279634" x="6523038" y="6265863"/>
          <p14:tracePt t="279642" x="6529388" y="6265863"/>
          <p14:tracePt t="279650" x="6535738" y="6272213"/>
          <p14:tracePt t="279657" x="6542088" y="6278563"/>
          <p14:tracePt t="279664" x="6548438" y="6278563"/>
          <p14:tracePt t="279672" x="6554788" y="6284913"/>
          <p14:tracePt t="279681" x="6572250" y="6291263"/>
          <p14:tracePt t="279687" x="6578600" y="6291263"/>
          <p14:tracePt t="279694" x="6604000" y="6296025"/>
          <p14:tracePt t="279701" x="6621463" y="6302375"/>
          <p14:tracePt t="279709" x="6653213" y="6302375"/>
          <p14:tracePt t="279717" x="6659563" y="6308725"/>
          <p14:tracePt t="279724" x="6672263" y="6308725"/>
          <p14:tracePt t="279733" x="6702425" y="6308725"/>
          <p14:tracePt t="279739" x="6715125" y="6308725"/>
          <p14:tracePt t="279747" x="6732588" y="6308725"/>
          <p14:tracePt t="279754" x="6745288" y="6315075"/>
          <p14:tracePt t="279764" x="6757988" y="6315075"/>
          <p14:tracePt t="279769" x="6777038" y="6315075"/>
          <p14:tracePt t="279777" x="6800850" y="6321425"/>
          <p14:tracePt t="279793" x="6819900" y="6321425"/>
          <p14:tracePt t="279799" x="6837363" y="6321425"/>
          <p14:tracePt t="279807" x="6850063" y="6321425"/>
          <p14:tracePt t="279814" x="6856413" y="6321425"/>
          <p14:tracePt t="279822" x="6869113" y="6321425"/>
          <p14:tracePt t="279831" x="6875463" y="6321425"/>
          <p14:tracePt t="279837" x="6892925" y="6321425"/>
          <p14:tracePt t="279845" x="6911975" y="6321425"/>
          <p14:tracePt t="279851" x="6918325" y="6321425"/>
          <p14:tracePt t="279859" x="6931025" y="6321425"/>
          <p14:tracePt t="279868" x="6948488" y="6321425"/>
          <p14:tracePt t="279875" x="6961188" y="6321425"/>
          <p14:tracePt t="279882" x="6967538" y="6321425"/>
          <p14:tracePt t="279897" x="6973888" y="6321425"/>
          <p14:tracePt t="279904" x="6980238" y="6321425"/>
          <p14:tracePt t="279917" x="6991350" y="6321425"/>
          <p14:tracePt t="279919" x="6997700" y="6321425"/>
          <p14:tracePt t="279927" x="7010400" y="6321425"/>
          <p14:tracePt t="279934" x="7023100" y="6321425"/>
          <p14:tracePt t="279942" x="7042150" y="6308725"/>
          <p14:tracePt t="279949" x="7059613" y="6296025"/>
          <p14:tracePt t="279957" x="7065963" y="6291263"/>
          <p14:tracePt t="279964" x="7078663" y="6278563"/>
          <p14:tracePt t="279972" x="7091363" y="6265863"/>
          <p14:tracePt t="279981" x="7102475" y="6253163"/>
          <p14:tracePt t="279987" x="7115175" y="6242050"/>
          <p14:tracePt t="279995" x="7121525" y="6216650"/>
          <p14:tracePt t="280001" x="7121525" y="6210300"/>
          <p14:tracePt t="280009" x="7121525" y="6197600"/>
          <p14:tracePt t="280017" x="7127875" y="6180138"/>
          <p14:tracePt t="280033" x="7134225" y="6173788"/>
          <p14:tracePt t="280039" x="7134225" y="6161088"/>
          <p14:tracePt t="280054" x="7134225" y="6154738"/>
          <p14:tracePt t="280064" x="7134225" y="6148388"/>
          <p14:tracePt t="280069" x="7134225" y="6142038"/>
          <p14:tracePt t="280084" x="7134225" y="6130925"/>
          <p14:tracePt t="280092" x="7134225" y="6105525"/>
          <p14:tracePt t="280107" x="7127875" y="6086475"/>
          <p14:tracePt t="280114" x="7127875" y="6081713"/>
          <p14:tracePt t="280131" x="7115175" y="6062663"/>
          <p14:tracePt t="280137" x="7108825" y="6056313"/>
          <p14:tracePt t="280145" x="7108825" y="6043613"/>
          <p14:tracePt t="280151" x="7102475" y="6043613"/>
          <p14:tracePt t="280159" x="7097713" y="6037263"/>
          <p14:tracePt t="280174" x="7091363" y="6030913"/>
          <p14:tracePt t="280183" x="7085013" y="6030913"/>
          <p14:tracePt t="280189" x="7078663" y="6030913"/>
          <p14:tracePt t="280198" x="7072313" y="6030913"/>
          <p14:tracePt t="280219" x="7065963" y="6026150"/>
          <p14:tracePt t="280227" x="7053263" y="6026150"/>
          <p14:tracePt t="280234" x="7035800" y="6019800"/>
          <p14:tracePt t="280242" x="7029450" y="6019800"/>
          <p14:tracePt t="280250" x="7010400" y="6019800"/>
          <p14:tracePt t="280257" x="6991350" y="6013450"/>
          <p14:tracePt t="280264" x="6961188" y="6013450"/>
          <p14:tracePt t="280272" x="6948488" y="6013450"/>
          <p14:tracePt t="280280" x="6924675" y="6013450"/>
          <p14:tracePt t="280287" x="6892925" y="6007100"/>
          <p14:tracePt t="280295" x="6881813" y="6007100"/>
          <p14:tracePt t="280301" x="6862763" y="6007100"/>
          <p14:tracePt t="280310" x="6856413" y="6007100"/>
          <p14:tracePt t="280317" x="6850063" y="6007100"/>
          <p14:tracePt t="284802" x="6831013" y="6007100"/>
          <p14:tracePt t="284817" x="6819900" y="6007100"/>
          <p14:tracePt t="285402" x="6826250" y="6007100"/>
          <p14:tracePt t="285462" x="6831013" y="6007100"/>
          <p14:tracePt t="285469" x="6843713" y="6007100"/>
          <p14:tracePt t="285477" x="6850063" y="6013450"/>
          <p14:tracePt t="285484" x="6862763" y="6019800"/>
          <p14:tracePt t="285493" x="6875463" y="6019800"/>
          <p14:tracePt t="285499" x="6881813" y="6026150"/>
          <p14:tracePt t="285582" x="6881813" y="6030913"/>
          <p14:tracePt t="285590" x="6905625" y="6056313"/>
          <p14:tracePt t="285597" x="6905625" y="6062663"/>
          <p14:tracePt t="285604" x="6931025" y="6086475"/>
          <p14:tracePt t="285612" x="6961188" y="6111875"/>
          <p14:tracePt t="285619" x="6973888" y="6124575"/>
          <p14:tracePt t="285627" x="7010400" y="6148388"/>
          <p14:tracePt t="285634" x="7042150" y="6167438"/>
          <p14:tracePt t="285643" x="7078663" y="6197600"/>
          <p14:tracePt t="285649" x="7091363" y="6203950"/>
          <p14:tracePt t="285657" x="7102475" y="6229350"/>
          <p14:tracePt t="285664" x="7127875" y="6242050"/>
          <p14:tracePt t="285672" x="7127875" y="6246813"/>
          <p14:tracePt t="285679" x="7134225" y="6253163"/>
          <p14:tracePt t="285687" x="7146925" y="6253163"/>
          <p14:tracePt t="285694" x="7151688" y="6259513"/>
          <p14:tracePt t="285702" x="7164388" y="6265863"/>
          <p14:tracePt t="285710" x="7177088" y="6272213"/>
          <p14:tracePt t="285717" x="7189788" y="6272213"/>
          <p14:tracePt t="285724" x="7196138" y="6272213"/>
          <p14:tracePt t="285731" x="7207250" y="6272213"/>
          <p14:tracePt t="285739" x="7219950" y="6259513"/>
          <p14:tracePt t="285747" x="7226300" y="6253163"/>
          <p14:tracePt t="285754" x="7232650" y="6235700"/>
          <p14:tracePt t="285762" x="7245350" y="6216650"/>
          <p14:tracePt t="285769" x="7245350" y="6197600"/>
          <p14:tracePt t="285777" x="7251700" y="6186488"/>
          <p14:tracePt t="285784" x="7256463" y="6173788"/>
          <p14:tracePt t="285793" x="7256463" y="6167438"/>
          <p14:tracePt t="285799" x="7262813" y="6154738"/>
          <p14:tracePt t="285807" x="7262813" y="6142038"/>
          <p14:tracePt t="285814" x="7262813" y="6135688"/>
          <p14:tracePt t="285822" x="7262813" y="6130925"/>
          <p14:tracePt t="285829" x="7269163" y="6124575"/>
          <p14:tracePt t="285837" x="7269163" y="6111875"/>
          <p14:tracePt t="285845" x="7269163" y="6105525"/>
          <p14:tracePt t="285852" x="7269163" y="6081713"/>
          <p14:tracePt t="285860" x="7262813" y="6069013"/>
          <p14:tracePt t="285866" x="7262813" y="6062663"/>
          <p14:tracePt t="285874" x="7256463" y="6043613"/>
          <p14:tracePt t="285881" x="7245350" y="6030913"/>
          <p14:tracePt t="285889" x="7239000" y="6026150"/>
          <p14:tracePt t="285897" x="7226300" y="6019800"/>
          <p14:tracePt t="285905" x="7213600" y="6007100"/>
          <p14:tracePt t="285913" x="7207250" y="6007100"/>
          <p14:tracePt t="285919" x="7207250" y="6000750"/>
          <p14:tracePt t="285934" x="7207250" y="5994400"/>
          <p14:tracePt t="285948" x="7207250" y="5988050"/>
          <p14:tracePt t="285964" x="7207250" y="5981700"/>
          <p14:tracePt t="285995" x="7207250" y="5975350"/>
          <p14:tracePt t="286002" x="7207250" y="5970588"/>
          <p14:tracePt t="286010" x="7202488" y="5970588"/>
          <p14:tracePt t="286017" x="7202488" y="5964238"/>
          <p14:tracePt t="286026" x="7202488" y="5957888"/>
          <p14:tracePt t="286032" x="7196138" y="5957888"/>
          <p14:tracePt t="286040" x="7196138" y="5951538"/>
          <p14:tracePt t="286047" x="7196138" y="5945188"/>
          <p14:tracePt t="286063" x="7196138" y="5938838"/>
          <p14:tracePt t="286070" x="7189788" y="5938838"/>
          <p14:tracePt t="286084" x="7189788" y="5932488"/>
          <p14:tracePt t="286093" x="7189788" y="5926138"/>
          <p14:tracePt t="286107" x="7189788" y="5919788"/>
          <p14:tracePt t="286114" x="7189788" y="5915025"/>
          <p14:tracePt t="286130" x="7189788" y="5908675"/>
          <p14:tracePt t="286152" x="7189788" y="5902325"/>
          <p14:tracePt t="286160" x="7189788" y="5895975"/>
          <p14:tracePt t="286190" x="7189788" y="5889625"/>
          <p14:tracePt t="286302" x="7189788" y="5883275"/>
          <p14:tracePt t="286317" x="7189788" y="5876925"/>
          <p14:tracePt t="286332" x="7196138" y="5870575"/>
          <p14:tracePt t="286340" x="7207250" y="5859463"/>
          <p14:tracePt t="286347" x="7219950" y="5853113"/>
          <p14:tracePt t="286355" x="7232650" y="5846763"/>
          <p14:tracePt t="286362" x="7251700" y="5834063"/>
          <p14:tracePt t="286370" x="7269163" y="5821363"/>
          <p14:tracePt t="286377" x="7288213" y="5815013"/>
          <p14:tracePt t="286385" x="7300913" y="5810250"/>
          <p14:tracePt t="286393" x="7324725" y="5797550"/>
          <p14:tracePt t="286399" x="7343775" y="5784850"/>
          <p14:tracePt t="286407" x="7362825" y="5778500"/>
          <p14:tracePt t="286414" x="7386638" y="5765800"/>
          <p14:tracePt t="286422" x="7412038" y="5759450"/>
          <p14:tracePt t="286430" x="7423150" y="5754688"/>
          <p14:tracePt t="286437" x="7454900" y="5748338"/>
          <p14:tracePt t="286444" x="7467600" y="5741988"/>
          <p14:tracePt t="286452" x="7478713" y="5735638"/>
          <p14:tracePt t="286460" x="7491413" y="5729288"/>
          <p14:tracePt t="286467" x="7504113" y="5722938"/>
          <p14:tracePt t="286476" x="7510463" y="5722938"/>
          <p14:tracePt t="286482" x="7523163" y="5716588"/>
          <p14:tracePt t="286490" x="7527925" y="5710238"/>
          <p14:tracePt t="286497" x="7534275" y="5710238"/>
          <p14:tracePt t="286513" x="7546975" y="5699125"/>
          <p14:tracePt t="286520" x="7559675" y="5692775"/>
          <p14:tracePt t="286527" x="7566025" y="5686425"/>
          <p14:tracePt t="286535" x="7572375" y="5680075"/>
          <p14:tracePt t="286543" x="7577138" y="5680075"/>
          <p14:tracePt t="286549" x="7583488" y="5673725"/>
          <p14:tracePt t="286557" x="7589838" y="5667375"/>
          <p14:tracePt t="286572" x="7602538" y="5667375"/>
          <p14:tracePt t="286579" x="7615238" y="5661025"/>
          <p14:tracePt t="286587" x="7627938" y="5661025"/>
          <p14:tracePt t="286595" x="7639050" y="5661025"/>
          <p14:tracePt t="286602" x="7651750" y="5661025"/>
          <p14:tracePt t="286610" x="7670800" y="5661025"/>
          <p14:tracePt t="286617" x="7681913" y="5661025"/>
          <p14:tracePt t="286626" x="7688263" y="5661025"/>
          <p14:tracePt t="286632" x="7694613" y="5661025"/>
          <p14:tracePt t="286655" x="7700963" y="5661025"/>
          <p14:tracePt t="286692" x="7707313" y="5661025"/>
          <p14:tracePt t="286707" x="7713663" y="5661025"/>
          <p14:tracePt t="286714" x="7732713" y="5661025"/>
          <p14:tracePt t="286722" x="7743825" y="5661025"/>
          <p14:tracePt t="286730" x="7756525" y="5661025"/>
          <p14:tracePt t="286737" x="7769225" y="5661025"/>
          <p14:tracePt t="286745" x="7775575" y="5661025"/>
          <p14:tracePt t="286752" x="7781925" y="5661025"/>
          <p14:tracePt t="286760" x="7788275" y="5661025"/>
          <p14:tracePt t="286776" x="7793038" y="5667375"/>
          <p14:tracePt t="286782" x="7799388" y="5680075"/>
          <p14:tracePt t="286789" x="7805738" y="5686425"/>
          <p14:tracePt t="286797" x="7818438" y="5692775"/>
          <p14:tracePt t="286805" x="7831138" y="5716588"/>
          <p14:tracePt t="286814" x="7861300" y="5722938"/>
          <p14:tracePt t="286820" x="7867650" y="5729288"/>
          <p14:tracePt t="286827" x="7886700" y="5735638"/>
          <p14:tracePt t="286834" x="7893050" y="5735638"/>
          <p14:tracePt t="286843" x="7897813" y="5741988"/>
          <p14:tracePt t="286849" x="7916863" y="5748338"/>
          <p14:tracePt t="286858" x="7916863" y="5754688"/>
          <p14:tracePt t="286864" x="7916863" y="5759450"/>
          <p14:tracePt t="286879" x="7923213" y="5765800"/>
          <p14:tracePt t="286887" x="7923213" y="5772150"/>
          <p14:tracePt t="286895" x="7935913" y="5778500"/>
          <p14:tracePt t="286902" x="7942263" y="5784850"/>
          <p14:tracePt t="286910" x="7953375" y="5791200"/>
          <p14:tracePt t="286917" x="7966075" y="5791200"/>
          <p14:tracePt t="286928" x="7972425" y="5791200"/>
          <p14:tracePt t="286932" x="7985125" y="5797550"/>
          <p14:tracePt t="286939" x="7997825" y="5803900"/>
          <p14:tracePt t="286947" x="7997825" y="5810250"/>
          <p14:tracePt t="286962" x="8002588" y="5815013"/>
          <p14:tracePt t="286977" x="8002588" y="5821363"/>
          <p14:tracePt t="286984" x="8002588" y="5827713"/>
          <p14:tracePt t="286993" x="8008938" y="5840413"/>
          <p14:tracePt t="286999" x="8015288" y="5853113"/>
          <p14:tracePt t="287007" x="8021638" y="5859463"/>
          <p14:tracePt t="287014" x="8027988" y="5859463"/>
          <p14:tracePt t="287022" x="8034338" y="5870575"/>
          <p14:tracePt t="287029" x="8034338" y="5883275"/>
          <p14:tracePt t="287037" x="8040688" y="5889625"/>
          <p14:tracePt t="287046" x="8047038" y="5902325"/>
          <p14:tracePt t="287052" x="8047038" y="5915025"/>
          <p14:tracePt t="287060" x="8053388" y="5919788"/>
          <p14:tracePt t="287067" x="8053388" y="5932488"/>
          <p14:tracePt t="287076" x="8053388" y="5945188"/>
          <p14:tracePt t="287082" x="8058150" y="5957888"/>
          <p14:tracePt t="287090" x="8058150" y="5964238"/>
          <p14:tracePt t="287097" x="8064500" y="5988050"/>
          <p14:tracePt t="287105" x="8064500" y="5994400"/>
          <p14:tracePt t="287112" x="8064500" y="6000750"/>
          <p14:tracePt t="287119" x="8064500" y="6013450"/>
          <p14:tracePt t="287127" x="8064500" y="6019800"/>
          <p14:tracePt t="287134" x="8064500" y="6026150"/>
          <p14:tracePt t="287143" x="8070850" y="6026150"/>
          <p14:tracePt t="287149" x="8070850" y="6030913"/>
          <p14:tracePt t="287164" x="8070850" y="6037263"/>
          <p14:tracePt t="287172" x="8070850" y="6043613"/>
          <p14:tracePt t="287187" x="8070850" y="6049963"/>
          <p14:tracePt t="287195" x="8070850" y="6062663"/>
          <p14:tracePt t="287202" x="8070850" y="6069013"/>
          <p14:tracePt t="287210" x="8070850" y="6086475"/>
          <p14:tracePt t="287217" x="8064500" y="6092825"/>
          <p14:tracePt t="287226" x="8064500" y="6111875"/>
          <p14:tracePt t="287232" x="8047038" y="6130925"/>
          <p14:tracePt t="287240" x="8040688" y="6142038"/>
          <p14:tracePt t="287247" x="8034338" y="6154738"/>
          <p14:tracePt t="287255" x="8034338" y="6167438"/>
          <p14:tracePt t="287263" x="8021638" y="6180138"/>
          <p14:tracePt t="287270" x="8015288" y="6191250"/>
          <p14:tracePt t="287278" x="8015288" y="6203950"/>
          <p14:tracePt t="287284" x="8002588" y="6216650"/>
          <p14:tracePt t="287293" x="7991475" y="6242050"/>
          <p14:tracePt t="287299" x="7985125" y="6253163"/>
          <p14:tracePt t="287308" x="7978775" y="6265863"/>
          <p14:tracePt t="287314" x="7966075" y="6284913"/>
          <p14:tracePt t="287322" x="7966075" y="6291263"/>
          <p14:tracePt t="287330" x="7953375" y="6296025"/>
          <p14:tracePt t="287337" x="7953375" y="6302375"/>
          <p14:tracePt t="287345" x="7948613" y="6308725"/>
          <p14:tracePt t="287360" x="7942263" y="6308725"/>
          <p14:tracePt t="287367" x="7935913" y="6308725"/>
          <p14:tracePt t="287376" x="7929563" y="6315075"/>
          <p14:tracePt t="287382" x="7923213" y="6315075"/>
          <p14:tracePt t="287390" x="7923213" y="6321425"/>
          <p14:tracePt t="287397" x="7916863" y="6321425"/>
          <p14:tracePt t="287405" x="7897813" y="6327775"/>
          <p14:tracePt t="287413" x="7886700" y="6327775"/>
          <p14:tracePt t="287419" x="7874000" y="6334125"/>
          <p14:tracePt t="287427" x="7861300" y="6334125"/>
          <p14:tracePt t="287435" x="7848600" y="6340475"/>
          <p14:tracePt t="287443" x="7842250" y="6340475"/>
          <p14:tracePt t="287449" x="7837488" y="6346825"/>
          <p14:tracePt t="287457" x="7824788" y="6346825"/>
          <p14:tracePt t="287464" x="7812088" y="6346825"/>
          <p14:tracePt t="287479" x="7799388" y="6346825"/>
          <p14:tracePt t="287487" x="7793038" y="6346825"/>
          <p14:tracePt t="287494" x="7788275" y="6346825"/>
          <p14:tracePt t="287502" x="7775575" y="6346825"/>
          <p14:tracePt t="287509" x="7756525" y="6346825"/>
          <p14:tracePt t="287517" x="7750175" y="6346825"/>
          <p14:tracePt t="287526" x="7726363" y="6346825"/>
          <p14:tracePt t="287532" x="7707313" y="6346825"/>
          <p14:tracePt t="287539" x="7688263" y="6346825"/>
          <p14:tracePt t="287547" x="7664450" y="6346825"/>
          <p14:tracePt t="287555" x="7645400" y="6346825"/>
          <p14:tracePt t="287562" x="7639050" y="6346825"/>
          <p14:tracePt t="287569" x="7627938" y="6346825"/>
          <p14:tracePt t="287578" x="7602538" y="6340475"/>
          <p14:tracePt t="287584" x="7589838" y="6340475"/>
          <p14:tracePt t="287593" x="7583488" y="6340475"/>
          <p14:tracePt t="287599" x="7577138" y="6340475"/>
          <p14:tracePt t="287607" x="7553325" y="6334125"/>
          <p14:tracePt t="287622" x="7546975" y="6334125"/>
          <p14:tracePt t="287629" x="7534275" y="6327775"/>
          <p14:tracePt t="287637" x="7523163" y="6327775"/>
          <p14:tracePt t="287645" x="7510463" y="6321425"/>
          <p14:tracePt t="287652" x="7504113" y="6315075"/>
          <p14:tracePt t="287660" x="7497763" y="6315075"/>
          <p14:tracePt t="287667" x="7485063" y="6315075"/>
          <p14:tracePt t="287676" x="7472363" y="6308725"/>
          <p14:tracePt t="287682" x="7467600" y="6308725"/>
          <p14:tracePt t="287690" x="7461250" y="6302375"/>
          <p14:tracePt t="287697" x="7448550" y="6302375"/>
          <p14:tracePt t="287705" x="7429500" y="6291263"/>
          <p14:tracePt t="287720" x="7412038" y="6278563"/>
          <p14:tracePt t="287727" x="7386638" y="6272213"/>
          <p14:tracePt t="287735" x="7380288" y="6272213"/>
          <p14:tracePt t="287743" x="7373938" y="6259513"/>
          <p14:tracePt t="287749" x="7367588" y="6253163"/>
          <p14:tracePt t="287758" x="7362825" y="6253163"/>
          <p14:tracePt t="287764" x="7350125" y="6246813"/>
          <p14:tracePt t="287771" x="7337425" y="6242050"/>
          <p14:tracePt t="287780" x="7331075" y="6242050"/>
          <p14:tracePt t="287787" x="7324725" y="6235700"/>
          <p14:tracePt t="287802" x="7318375" y="6235700"/>
          <p14:tracePt t="287825" x="7318375" y="6229350"/>
          <p14:tracePt t="287832" x="7307263" y="6223000"/>
          <p14:tracePt t="287841" x="7294563" y="6223000"/>
          <p14:tracePt t="287847" x="7281863" y="6216650"/>
          <p14:tracePt t="287855" x="7275513" y="6216650"/>
          <p14:tracePt t="287862" x="7269163" y="6216650"/>
          <p14:tracePt t="287870" x="7256463" y="6210300"/>
          <p14:tracePt t="287877" x="7245350" y="6203950"/>
          <p14:tracePt t="287885" x="7239000" y="6203950"/>
          <p14:tracePt t="287893" x="7226300" y="6197600"/>
          <p14:tracePt t="287899" x="7219950" y="6191250"/>
          <p14:tracePt t="287922" x="7213600" y="6186488"/>
          <p14:tracePt t="287929" x="7207250" y="6186488"/>
          <p14:tracePt t="287937" x="7202488" y="6180138"/>
          <p14:tracePt t="287945" x="7196138" y="6180138"/>
          <p14:tracePt t="287952" x="7196138" y="6173788"/>
          <p14:tracePt t="287959" x="7183438" y="6173788"/>
          <p14:tracePt t="288169" x="7183438" y="6161088"/>
          <p14:tracePt t="288177" x="7183438" y="6148388"/>
          <p14:tracePt t="288184" x="7183438" y="6130925"/>
          <p14:tracePt t="288192" x="7183438" y="6111875"/>
          <p14:tracePt t="288199" x="7183438" y="6092825"/>
          <p14:tracePt t="288207" x="7183438" y="6069013"/>
          <p14:tracePt t="288214" x="7177088" y="6043613"/>
          <p14:tracePt t="288222" x="7177088" y="6030913"/>
          <p14:tracePt t="288231" x="7170738" y="6013450"/>
          <p14:tracePt t="288237" x="7158038" y="5994400"/>
          <p14:tracePt t="288245" x="7158038" y="5975350"/>
          <p14:tracePt t="288252" x="7151688" y="5970588"/>
          <p14:tracePt t="288275" x="7151688" y="5964238"/>
          <p14:tracePt t="288282" x="7151688" y="5957888"/>
          <p14:tracePt t="288291" x="7151688" y="5945188"/>
          <p14:tracePt t="288297" x="7151688" y="5938838"/>
          <p14:tracePt t="288303" x="7151688" y="5932488"/>
          <p14:tracePt t="288311" x="7151688" y="5919788"/>
          <p14:tracePt t="288325" x="7151688" y="5915025"/>
          <p14:tracePt t="288333" x="7151688" y="5902325"/>
          <p14:tracePt t="288341" x="7151688" y="5895975"/>
          <p14:tracePt t="288348" x="7151688" y="5889625"/>
          <p14:tracePt t="288356" x="7151688" y="5876925"/>
          <p14:tracePt t="288363" x="7158038" y="5865813"/>
          <p14:tracePt t="288370" x="7158038" y="5859463"/>
          <p14:tracePt t="288378" x="7164388" y="5853113"/>
          <p14:tracePt t="288386" x="7164388" y="5846763"/>
          <p14:tracePt t="288393" x="7170738" y="5846763"/>
          <p14:tracePt t="288401" x="7170738" y="5840413"/>
          <p14:tracePt t="288409" x="7170738" y="5834063"/>
          <p14:tracePt t="288416" x="7177088" y="5827713"/>
          <p14:tracePt t="288423" x="7183438" y="5821363"/>
          <p14:tracePt t="288431" x="7189788" y="5810250"/>
          <p14:tracePt t="288438" x="7196138" y="5810250"/>
          <p14:tracePt t="288446" x="7213600" y="5803900"/>
          <p14:tracePt t="288453" x="7232650" y="5797550"/>
          <p14:tracePt t="288462" x="7251700" y="5791200"/>
          <p14:tracePt t="288469" x="7256463" y="5791200"/>
          <p14:tracePt t="288477" x="7269163" y="5784850"/>
          <p14:tracePt t="288483" x="7288213" y="5778500"/>
          <p14:tracePt t="288491" x="7300913" y="5778500"/>
          <p14:tracePt t="288498" x="7318375" y="5765800"/>
          <p14:tracePt t="288506" x="7350125" y="5759450"/>
          <p14:tracePt t="288513" x="7362825" y="5754688"/>
          <p14:tracePt t="288521" x="7399338" y="5735638"/>
          <p14:tracePt t="288529" x="7423150" y="5729288"/>
          <p14:tracePt t="288536" x="7442200" y="5722938"/>
          <p14:tracePt t="288543" x="7478713" y="5710238"/>
          <p14:tracePt t="288551" x="7510463" y="5699125"/>
          <p14:tracePt t="288559" x="7523163" y="5692775"/>
          <p14:tracePt t="288566" x="7540625" y="5686425"/>
          <p14:tracePt t="288574" x="7572375" y="5680075"/>
          <p14:tracePt t="288581" x="7583488" y="5673725"/>
          <p14:tracePt t="288588" x="7596188" y="5673725"/>
          <p14:tracePt t="288596" x="7608888" y="5667375"/>
          <p14:tracePt t="288604" x="7627938" y="5667375"/>
          <p14:tracePt t="288611" x="7632700" y="5667375"/>
          <p14:tracePt t="288619" x="7651750" y="5667375"/>
          <p14:tracePt t="288627" x="7670800" y="5667375"/>
          <p14:tracePt t="288633" x="7681913" y="5667375"/>
          <p14:tracePt t="288641" x="7694613" y="5667375"/>
          <p14:tracePt t="288648" x="7713663" y="5667375"/>
          <p14:tracePt t="288656" x="7720013" y="5667375"/>
          <p14:tracePt t="288664" x="7726363" y="5667375"/>
          <p14:tracePt t="288671" x="7732713" y="5667375"/>
          <p14:tracePt t="288679" x="7737475" y="5667375"/>
          <p14:tracePt t="288687" x="7743825" y="5667375"/>
          <p14:tracePt t="288694" x="7750175" y="5661025"/>
          <p14:tracePt t="288701" x="7762875" y="5661025"/>
          <p14:tracePt t="288709" x="7769225" y="5661025"/>
          <p14:tracePt t="288716" x="7775575" y="5661025"/>
          <p14:tracePt t="288724" x="7793038" y="5661025"/>
          <p14:tracePt t="288731" x="7793038" y="5667375"/>
          <p14:tracePt t="288739" x="7812088" y="5673725"/>
          <p14:tracePt t="288746" x="7824788" y="5686425"/>
          <p14:tracePt t="288754" x="7831138" y="5686425"/>
          <p14:tracePt t="288761" x="7837488" y="5699125"/>
          <p14:tracePt t="288769" x="7861300" y="5710238"/>
          <p14:tracePt t="288777" x="7867650" y="5716588"/>
          <p14:tracePt t="288783" x="7886700" y="5722938"/>
          <p14:tracePt t="288791" x="7893050" y="5735638"/>
          <p14:tracePt t="288799" x="7904163" y="5748338"/>
          <p14:tracePt t="288806" x="7910513" y="5754688"/>
          <p14:tracePt t="288813" x="7910513" y="5759450"/>
          <p14:tracePt t="288821" x="7916863" y="5772150"/>
          <p14:tracePt t="288829" x="7923213" y="5784850"/>
          <p14:tracePt t="288836" x="7923213" y="5791200"/>
          <p14:tracePt t="288851" x="7923213" y="5797550"/>
          <p14:tracePt t="288859" x="7929563" y="5797550"/>
          <p14:tracePt t="288866" x="7929563" y="5803900"/>
          <p14:tracePt t="288874" x="7929563" y="5810250"/>
          <p14:tracePt t="288881" x="7935913" y="5821363"/>
          <p14:tracePt t="288889" x="7935913" y="5834063"/>
          <p14:tracePt t="288896" x="7935913" y="5840413"/>
          <p14:tracePt t="288904" x="7942263" y="5859463"/>
          <p14:tracePt t="288911" x="7942263" y="5870575"/>
          <p14:tracePt t="288919" x="7948613" y="5895975"/>
          <p14:tracePt t="288926" x="7953375" y="5908675"/>
          <p14:tracePt t="288933" x="7966075" y="5938838"/>
          <p14:tracePt t="288941" x="7972425" y="5957888"/>
          <p14:tracePt t="288948" x="7972425" y="5970588"/>
          <p14:tracePt t="288956" x="7978775" y="5988050"/>
          <p14:tracePt t="288964" x="7991475" y="6013450"/>
          <p14:tracePt t="288971" x="7991475" y="6019800"/>
          <p14:tracePt t="288979" x="7997825" y="6043613"/>
          <p14:tracePt t="288986" x="7997825" y="6062663"/>
          <p14:tracePt t="288995" x="7997825" y="6075363"/>
          <p14:tracePt t="289001" x="7997825" y="6081713"/>
          <p14:tracePt t="289009" x="7997825" y="6086475"/>
          <p14:tracePt t="289016" x="7997825" y="6099175"/>
          <p14:tracePt t="289023" x="7997825" y="6105525"/>
          <p14:tracePt t="289031" x="7997825" y="6118225"/>
          <p14:tracePt t="289039" x="7997825" y="6135688"/>
          <p14:tracePt t="289046" x="7997825" y="6142038"/>
          <p14:tracePt t="289054" x="7997825" y="6180138"/>
          <p14:tracePt t="289061" x="7991475" y="6191250"/>
          <p14:tracePt t="289069" x="7985125" y="6191250"/>
          <p14:tracePt t="289076" x="7978775" y="6203950"/>
          <p14:tracePt t="289083" x="7972425" y="6210300"/>
          <p14:tracePt t="289091" x="7966075" y="6223000"/>
          <p14:tracePt t="289098" x="7959725" y="6229350"/>
          <p14:tracePt t="289106" x="7959725" y="6235700"/>
          <p14:tracePt t="289114" x="7959725" y="6242050"/>
          <p14:tracePt t="289121" x="7953375" y="6242050"/>
          <p14:tracePt t="289129" x="7942263" y="6253163"/>
          <p14:tracePt t="289136" x="7929563" y="6265863"/>
          <p14:tracePt t="289145" x="7923213" y="6272213"/>
          <p14:tracePt t="289161" x="7893050" y="6291263"/>
          <p14:tracePt t="289166" x="7886700" y="6296025"/>
          <p14:tracePt t="289174" x="7867650" y="6302375"/>
          <p14:tracePt t="289181" x="7854950" y="6315075"/>
          <p14:tracePt t="289189" x="7848600" y="6321425"/>
          <p14:tracePt t="289196" x="7831138" y="6327775"/>
          <p14:tracePt t="289204" x="7818438" y="6334125"/>
          <p14:tracePt t="289211" x="7812088" y="6340475"/>
          <p14:tracePt t="289219" x="7799388" y="6340475"/>
          <p14:tracePt t="289227" x="7788275" y="6346825"/>
          <p14:tracePt t="289233" x="7775575" y="6346825"/>
          <p14:tracePt t="289249" x="7756525" y="6346825"/>
          <p14:tracePt t="289256" x="7726363" y="6346825"/>
          <p14:tracePt t="289264" x="7713663" y="6346825"/>
          <p14:tracePt t="289271" x="7700963" y="6346825"/>
          <p14:tracePt t="289279" x="7681913" y="6346825"/>
          <p14:tracePt t="289286" x="7670800" y="6346825"/>
          <p14:tracePt t="289293" x="7658100" y="6346825"/>
          <p14:tracePt t="289301" x="7639050" y="6346825"/>
          <p14:tracePt t="289309" x="7632700" y="6346825"/>
          <p14:tracePt t="289316" x="7615238" y="6340475"/>
          <p14:tracePt t="289324" x="7602538" y="6340475"/>
          <p14:tracePt t="289331" x="7596188" y="6334125"/>
          <p14:tracePt t="289346" x="7566025" y="6321425"/>
          <p14:tracePt t="289354" x="7546975" y="6315075"/>
          <p14:tracePt t="289361" x="7540625" y="6308725"/>
          <p14:tracePt t="289369" x="7527925" y="6296025"/>
          <p14:tracePt t="289377" x="7504113" y="6291263"/>
          <p14:tracePt t="289383" x="7491413" y="6284913"/>
          <p14:tracePt t="289391" x="7467600" y="6278563"/>
          <p14:tracePt t="289398" x="7442200" y="6272213"/>
          <p14:tracePt t="289406" x="7429500" y="6272213"/>
          <p14:tracePt t="289414" x="7412038" y="6265863"/>
          <p14:tracePt t="289421" x="7392988" y="6259513"/>
          <p14:tracePt t="289429" x="7386638" y="6259513"/>
          <p14:tracePt t="289437" x="7380288" y="6253163"/>
          <p14:tracePt t="289443" x="7373938" y="6253163"/>
          <p14:tracePt t="289451" x="7367588" y="6253163"/>
          <p14:tracePt t="289460" x="7362825" y="6253163"/>
          <p14:tracePt t="289466" x="7350125" y="6246813"/>
          <p14:tracePt t="289481" x="7337425" y="6246813"/>
          <p14:tracePt t="289489" x="7324725" y="6242050"/>
          <p14:tracePt t="289496" x="7307263" y="6242050"/>
          <p14:tracePt t="289504" x="7294563" y="6242050"/>
          <p14:tracePt t="289511" x="7275513" y="6235700"/>
          <p14:tracePt t="289519" x="7256463" y="6235700"/>
          <p14:tracePt t="289526" x="7232650" y="6229350"/>
          <p14:tracePt t="289534" x="7232650" y="6223000"/>
          <p14:tracePt t="289541" x="7219950" y="6223000"/>
          <p14:tracePt t="289548" x="7219950" y="6216650"/>
          <p14:tracePt t="289556" x="7213600" y="6216650"/>
          <p14:tracePt t="289564" x="7207250" y="6210300"/>
          <p14:tracePt t="289571" x="7207250" y="6203950"/>
          <p14:tracePt t="289586" x="7202488" y="6203950"/>
          <p14:tracePt t="294488" x="7196138" y="6186488"/>
          <p14:tracePt t="294494" x="7189788" y="6167438"/>
          <p14:tracePt t="294499" x="7183438" y="6161088"/>
          <p14:tracePt t="294507" x="7177088" y="6161088"/>
          <p14:tracePt t="294515" x="7170738" y="6161088"/>
          <p14:tracePt t="294522" x="7158038" y="6148388"/>
          <p14:tracePt t="294531" x="7140575" y="6130925"/>
          <p14:tracePt t="294537" x="7134225" y="6130925"/>
          <p14:tracePt t="294545" x="7121525" y="6118225"/>
          <p14:tracePt t="294552" x="7102475" y="6092825"/>
          <p14:tracePt t="294560" x="7085013" y="6086475"/>
          <p14:tracePt t="294567" x="7072313" y="6075363"/>
          <p14:tracePt t="294575" x="7059613" y="6062663"/>
          <p14:tracePt t="294582" x="7046913" y="6049963"/>
          <p14:tracePt t="294590" x="7035800" y="6043613"/>
          <p14:tracePt t="294599" x="7029450" y="6037263"/>
          <p14:tracePt t="294605" x="7023100" y="6030913"/>
          <p14:tracePt t="294612" x="7023100" y="6026150"/>
          <p14:tracePt t="294619" x="7010400" y="6019800"/>
          <p14:tracePt t="294628" x="6997700" y="6007100"/>
          <p14:tracePt t="294635" x="6991350" y="6000750"/>
          <p14:tracePt t="294642" x="6980238" y="5981700"/>
          <p14:tracePt t="294649" x="6980238" y="5975350"/>
          <p14:tracePt t="294657" x="6967538" y="5970588"/>
          <p14:tracePt t="294665" x="6961188" y="5951538"/>
          <p14:tracePt t="294672" x="6942138" y="5932488"/>
          <p14:tracePt t="294680" x="6942138" y="5926138"/>
          <p14:tracePt t="294687" x="6931025" y="5908675"/>
          <p14:tracePt t="294695" x="6924675" y="5895975"/>
          <p14:tracePt t="294702" x="6918325" y="5883275"/>
          <p14:tracePt t="294710" x="6899275" y="5865813"/>
          <p14:tracePt t="294717" x="6892925" y="5846763"/>
          <p14:tracePt t="294732" x="6881813" y="5834063"/>
          <p14:tracePt t="294740" x="6875463" y="5821363"/>
          <p14:tracePt t="294748" x="6869113" y="5815013"/>
          <p14:tracePt t="294754" x="6869113" y="5810250"/>
          <p14:tracePt t="294808" x="6862763" y="5810250"/>
          <p14:tracePt t="294913" x="6856413" y="5810250"/>
          <p14:tracePt t="294920" x="6837363" y="5803900"/>
          <p14:tracePt t="294928" x="6826250" y="5803900"/>
          <p14:tracePt t="294935" x="6819900" y="5797550"/>
          <p14:tracePt t="294943" x="6807200" y="5797550"/>
          <p14:tracePt t="294950" x="6794500" y="5797550"/>
          <p14:tracePt t="294965" x="6788150" y="5797550"/>
          <p14:tracePt t="294973" x="6781800" y="5797550"/>
          <p14:tracePt t="294980" x="6777038" y="5797550"/>
          <p14:tracePt t="295190" x="6781800" y="5797550"/>
          <p14:tracePt t="295198" x="6800850" y="5797550"/>
          <p14:tracePt t="295205" x="6813550" y="5803900"/>
          <p14:tracePt t="295212" x="6831013" y="5803900"/>
          <p14:tracePt t="295220" x="6862763" y="5810250"/>
          <p14:tracePt t="295227" x="6875463" y="5815013"/>
          <p14:tracePt t="295235" x="6905625" y="5815013"/>
          <p14:tracePt t="295243" x="6911975" y="5815013"/>
          <p14:tracePt t="295251" x="6924675" y="5815013"/>
          <p14:tracePt t="295258" x="6948488" y="5827713"/>
          <p14:tracePt t="295265" x="6967538" y="5827713"/>
          <p14:tracePt t="295272" x="6980238" y="5827713"/>
          <p14:tracePt t="295281" x="7004050" y="5827713"/>
          <p14:tracePt t="295287" x="7023100" y="5827713"/>
          <p14:tracePt t="295294" x="7035800" y="5827713"/>
          <p14:tracePt t="295302" x="7065963" y="5821363"/>
          <p14:tracePt t="295309" x="7108825" y="5815013"/>
          <p14:tracePt t="295317" x="7146925" y="5810250"/>
          <p14:tracePt t="295324" x="7158038" y="5810250"/>
          <p14:tracePt t="295332" x="7196138" y="5791200"/>
          <p14:tracePt t="295339" x="7239000" y="5778500"/>
          <p14:tracePt t="295347" x="7256463" y="5778500"/>
          <p14:tracePt t="295354" x="7288213" y="5759450"/>
          <p14:tracePt t="295361" x="7307263" y="5748338"/>
          <p14:tracePt t="295369" x="7318375" y="5741988"/>
          <p14:tracePt t="295377" x="7337425" y="5729288"/>
          <p14:tracePt t="295384" x="7356475" y="5705475"/>
          <p14:tracePt t="295391" x="7367588" y="5699125"/>
          <p14:tracePt t="295399" x="7392988" y="5680075"/>
          <p14:tracePt t="295406" x="7405688" y="5654675"/>
          <p14:tracePt t="295413" x="7416800" y="5649913"/>
          <p14:tracePt t="295421" x="7448550" y="5618163"/>
          <p14:tracePt t="295430" x="7467600" y="5581650"/>
          <p14:tracePt t="295436" x="7491413" y="5545138"/>
          <p14:tracePt t="295444" x="7504113" y="5532438"/>
          <p14:tracePt t="295451" x="7527925" y="5519738"/>
          <p14:tracePt t="295459" x="7553325" y="5494338"/>
          <p14:tracePt t="295466" x="7559675" y="5483225"/>
          <p14:tracePt t="295474" x="7577138" y="5470525"/>
          <p14:tracePt t="295483" x="7596188" y="5451475"/>
          <p14:tracePt t="295488" x="7596188" y="5445125"/>
          <p14:tracePt t="295497" x="7608888" y="5434013"/>
          <p14:tracePt t="295504" x="7627938" y="5414963"/>
          <p14:tracePt t="295511" x="7627938" y="5408613"/>
          <p14:tracePt t="295519" x="7645400" y="5395913"/>
          <p14:tracePt t="295526" x="7670800" y="5365750"/>
          <p14:tracePt t="295534" x="7707313" y="5329238"/>
          <p14:tracePt t="295541" x="7720013" y="5316538"/>
          <p14:tracePt t="295549" x="7756525" y="5291138"/>
          <p14:tracePt t="295556" x="7788275" y="5267325"/>
          <p14:tracePt t="295564" x="7799388" y="5260975"/>
          <p14:tracePt t="295571" x="7831138" y="5229225"/>
          <p14:tracePt t="295580" x="7854950" y="5211763"/>
          <p14:tracePt t="295586" x="7867650" y="5199063"/>
          <p14:tracePt t="295594" x="7886700" y="5173663"/>
          <p14:tracePt t="295601" x="7910513" y="5143500"/>
          <p14:tracePt t="295609" x="7923213" y="5137150"/>
          <p14:tracePt t="295616" x="7959725" y="5100638"/>
          <p14:tracePt t="295624" x="7978775" y="5075238"/>
          <p14:tracePt t="295632" x="8015288" y="5045075"/>
          <p14:tracePt t="295639" x="8027988" y="5026025"/>
          <p14:tracePt t="295647" x="8040688" y="5008563"/>
          <p14:tracePt t="295654" x="8058150" y="4989513"/>
          <p14:tracePt t="295661" x="8077200" y="4964113"/>
          <p14:tracePt t="295669" x="8096250" y="4933950"/>
          <p14:tracePt t="295676" x="8113713" y="4914900"/>
          <p14:tracePt t="295684" x="8120063" y="4902200"/>
          <p14:tracePt t="295691" x="8132763" y="4852988"/>
          <p14:tracePt t="295699" x="8151813" y="4822825"/>
          <p14:tracePt t="295706" x="8158163" y="4810125"/>
          <p14:tracePt t="295714" x="8162925" y="4760913"/>
          <p14:tracePt t="295721" x="8169275" y="4737100"/>
          <p14:tracePt t="295730" x="8175625" y="4711700"/>
          <p14:tracePt t="295736" x="8181975" y="4692650"/>
          <p14:tracePt t="295744" x="8201025" y="4637088"/>
          <p14:tracePt t="295751" x="8207375" y="4594225"/>
          <p14:tracePt t="295759" x="8207375" y="4581525"/>
          <p14:tracePt t="295766" x="8218488" y="4545013"/>
          <p14:tracePt t="295774" x="8218488" y="4508500"/>
          <p14:tracePt t="295781" x="8218488" y="4489450"/>
          <p14:tracePt t="295789" x="8218488" y="4459288"/>
          <p14:tracePt t="295797" x="8218488" y="4416425"/>
          <p14:tracePt t="295804" x="8218488" y="4403725"/>
          <p14:tracePt t="295811" x="8218488" y="4354513"/>
          <p14:tracePt t="295819" x="8218488" y="4322763"/>
          <p14:tracePt t="295827" x="8218488" y="4311650"/>
          <p14:tracePt t="295834" x="8207375" y="4273550"/>
          <p14:tracePt t="295841" x="8201025" y="4249738"/>
          <p14:tracePt t="295849" x="8194675" y="4224338"/>
          <p14:tracePt t="295857" x="8188325" y="4205288"/>
          <p14:tracePt t="295864" x="8188325" y="4181475"/>
          <p14:tracePt t="295871" x="8169275" y="4138613"/>
          <p14:tracePt t="295878" x="8162925" y="4125913"/>
          <p14:tracePt t="295886" x="8158163" y="4106863"/>
          <p14:tracePt t="295894" x="8151813" y="4076700"/>
          <p14:tracePt t="295901" x="8145463" y="4057650"/>
          <p14:tracePt t="295908" x="8120063" y="4027488"/>
          <p14:tracePt t="295916" x="8113713" y="3990975"/>
          <p14:tracePt t="295924" x="8107363" y="3965575"/>
          <p14:tracePt t="295933" x="8089900" y="3929063"/>
          <p14:tracePt t="295939" x="8077200" y="3884613"/>
          <p14:tracePt t="295947" x="8070850" y="3854450"/>
          <p14:tracePt t="295954" x="8053388" y="3830638"/>
          <p14:tracePt t="295962" x="8034338" y="3786188"/>
          <p14:tracePt t="295969" x="8008938" y="3730625"/>
          <p14:tracePt t="295977" x="7997825" y="3713163"/>
          <p14:tracePt t="295984" x="7972425" y="3670300"/>
          <p14:tracePt t="295992" x="7953375" y="3638550"/>
          <p14:tracePt t="295999" x="7942263" y="3619500"/>
          <p14:tracePt t="296007" x="7916863" y="3589338"/>
          <p14:tracePt t="296014" x="7893050" y="3559175"/>
          <p14:tracePt t="296022" x="7880350" y="3540125"/>
          <p14:tracePt t="296030" x="7861300" y="3514725"/>
          <p14:tracePt t="296037" x="7837488" y="3490913"/>
          <p14:tracePt t="296044" x="7824788" y="3471863"/>
          <p14:tracePt t="296052" x="7812088" y="3448050"/>
          <p14:tracePt t="296060" x="7793038" y="3422650"/>
          <p14:tracePt t="296067" x="7781925" y="3398838"/>
          <p14:tracePt t="296074" x="7756525" y="3360738"/>
          <p14:tracePt t="296083" x="7732713" y="3317875"/>
          <p14:tracePt t="296089" x="7713663" y="3287713"/>
          <p14:tracePt t="296099" x="7688263" y="3243263"/>
          <p14:tracePt t="296104" x="7677150" y="3219450"/>
          <p14:tracePt t="296112" x="7664450" y="3200400"/>
          <p14:tracePt t="296119" x="7651750" y="3194050"/>
          <p14:tracePt t="296127" x="7627938" y="3182938"/>
          <p14:tracePt t="296134" x="7621588" y="3170238"/>
          <p14:tracePt t="296142" x="7608888" y="3157538"/>
          <p14:tracePt t="296149" x="7596188" y="3151188"/>
          <p14:tracePt t="296156" x="7583488" y="3133725"/>
          <p14:tracePt t="296164" x="7577138" y="3133725"/>
          <p14:tracePt t="296172" x="7566025" y="3121025"/>
          <p14:tracePt t="296180" x="7553325" y="3108325"/>
          <p14:tracePt t="296186" x="7546975" y="3089275"/>
          <p14:tracePt t="296194" x="7534275" y="3082925"/>
          <p14:tracePt t="296201" x="7523163" y="3065463"/>
          <p14:tracePt t="296209" x="7510463" y="3046413"/>
          <p14:tracePt t="296217" x="7491413" y="3033713"/>
          <p14:tracePt t="296224" x="7472363" y="3016250"/>
          <p14:tracePt t="296234" x="7461250" y="2997200"/>
          <p14:tracePt t="296239" x="7448550" y="2990850"/>
          <p14:tracePt t="296247" x="7435850" y="2978150"/>
          <p14:tracePt t="296254" x="7416800" y="2967038"/>
          <p14:tracePt t="296262" x="7416800" y="2960688"/>
          <p14:tracePt t="296269" x="7405688" y="2954338"/>
          <p14:tracePt t="296276" x="7392988" y="2941638"/>
          <p14:tracePt t="296284" x="7386638" y="2935288"/>
          <p14:tracePt t="296292" x="7380288" y="2935288"/>
          <p14:tracePt t="296299" x="7367588" y="2922588"/>
          <p14:tracePt t="296307" x="7362825" y="2922588"/>
          <p14:tracePt t="296314" x="7362825" y="2917825"/>
          <p14:tracePt t="296322" x="7356475" y="2911475"/>
          <p14:tracePt t="296336" x="7356475" y="2905125"/>
          <p14:tracePt t="296344" x="7343775" y="2898775"/>
          <p14:tracePt t="296359" x="7337425" y="2892425"/>
          <p14:tracePt t="296367" x="7337425" y="2886075"/>
          <p14:tracePt t="296374" x="7331075" y="2879725"/>
          <p14:tracePt t="296382" x="7324725" y="2873375"/>
          <p14:tracePt t="296389" x="7318375" y="2867025"/>
          <p14:tracePt t="296397" x="7307263" y="2855913"/>
          <p14:tracePt t="296404" x="7294563" y="2836863"/>
          <p14:tracePt t="296412" x="7288213" y="2836863"/>
          <p14:tracePt t="296419" x="7269163" y="2817813"/>
          <p14:tracePt t="296427" x="7256463" y="2800350"/>
          <p14:tracePt t="296434" x="7251700" y="2794000"/>
          <p14:tracePt t="296442" x="7239000" y="2774950"/>
          <p14:tracePt t="296449" x="7232650" y="2768600"/>
          <p14:tracePt t="296457" x="7226300" y="2762250"/>
          <p14:tracePt t="296464" x="7213600" y="2744788"/>
          <p14:tracePt t="296471" x="7207250" y="2725738"/>
          <p14:tracePt t="296480" x="7202488" y="2713038"/>
          <p14:tracePt t="296486" x="7189788" y="2689225"/>
          <p14:tracePt t="296494" x="7183438" y="2670175"/>
          <p14:tracePt t="296501" x="7177088" y="2663825"/>
          <p14:tracePt t="296509" x="7164388" y="2652713"/>
          <p14:tracePt t="296516" x="7158038" y="2640013"/>
          <p14:tracePt t="296524" x="7151688" y="2627313"/>
          <p14:tracePt t="296532" x="7146925" y="2620963"/>
          <p14:tracePt t="296539" x="7140575" y="2614613"/>
          <p14:tracePt t="296547" x="7134225" y="2601913"/>
          <p14:tracePt t="296554" x="7127875" y="2597150"/>
          <p14:tracePt t="296562" x="7127875" y="2590800"/>
          <p14:tracePt t="296569" x="7121525" y="2584450"/>
          <p14:tracePt t="296577" x="7115175" y="2578100"/>
          <p14:tracePt t="296584" x="7108825" y="2571750"/>
          <p14:tracePt t="296591" x="7097713" y="2565400"/>
          <p14:tracePt t="296599" x="7097713" y="2559050"/>
          <p14:tracePt t="296607" x="7091363" y="2559050"/>
          <p14:tracePt t="296652" x="7085013" y="2559050"/>
          <p14:tracePt t="296735" x="7078663" y="2559050"/>
          <p14:tracePt t="328866" x="6997700" y="2627313"/>
          <p14:tracePt t="328871" x="6954838" y="2676525"/>
          <p14:tracePt t="328875" x="6899275" y="2738438"/>
          <p14:tracePt t="328883" x="6892925" y="2744788"/>
          <p14:tracePt t="328891" x="6875463" y="2768600"/>
          <p14:tracePt t="328898" x="6831013" y="2806700"/>
          <p14:tracePt t="328910" x="6826250" y="2817813"/>
          <p14:tracePt t="328913" x="6781800" y="2862263"/>
          <p14:tracePt t="328921" x="6738938" y="2917825"/>
          <p14:tracePt t="328929" x="6715125" y="2935288"/>
          <p14:tracePt t="328936" x="6659563" y="2984500"/>
          <p14:tracePt t="328943" x="6591300" y="3046413"/>
          <p14:tracePt t="328951" x="6565900" y="3078163"/>
          <p14:tracePt t="328958" x="6499225" y="3133725"/>
          <p14:tracePt t="328966" x="6443663" y="3182938"/>
          <p14:tracePt t="328973" x="6405563" y="3219450"/>
          <p14:tracePt t="328981" x="6351588" y="3262313"/>
          <p14:tracePt t="328988" x="6296025" y="3317875"/>
          <p14:tracePt t="328996" x="6257925" y="3354388"/>
          <p14:tracePt t="329004" x="6202363" y="3392488"/>
          <p14:tracePt t="329011" x="6159500" y="3435350"/>
          <p14:tracePt t="329018" x="6122988" y="3503613"/>
          <p14:tracePt t="329026" x="6097588" y="3527425"/>
          <p14:tracePt t="329034" x="6042025" y="3582988"/>
          <p14:tracePt t="329041" x="5999163" y="3619500"/>
          <p14:tracePt t="329049" x="5975350" y="3651250"/>
          <p14:tracePt t="329056" x="5919788" y="3700463"/>
          <p14:tracePt t="329064" x="5870575" y="3756025"/>
          <p14:tracePt t="329071" x="5838825" y="3779838"/>
          <p14:tracePt t="329079" x="5776913" y="3835400"/>
          <p14:tracePt t="329087" x="5721350" y="3890963"/>
          <p14:tracePt t="329093" x="5678488" y="3940175"/>
          <p14:tracePt t="329101" x="5654675" y="3959225"/>
          <p14:tracePt t="329108" x="5616575" y="4014788"/>
          <p14:tracePt t="329116" x="5592763" y="4044950"/>
          <p14:tracePt t="329124" x="5580063" y="4070350"/>
          <p14:tracePt t="329132" x="5537200" y="4119563"/>
          <p14:tracePt t="329140" x="5511800" y="4175125"/>
          <p14:tracePt t="329146" x="5494338" y="4194175"/>
          <p14:tracePt t="329154" x="5462588" y="4237038"/>
          <p14:tracePt t="329161" x="5426075" y="4292600"/>
          <p14:tracePt t="329169" x="5419725" y="4311650"/>
          <p14:tracePt t="329176" x="5389563" y="4360863"/>
          <p14:tracePt t="329191" x="5345113" y="4427538"/>
          <p14:tracePt t="329199" x="5321300" y="4476750"/>
          <p14:tracePt t="329206" x="5295900" y="4521200"/>
          <p14:tracePt t="329214" x="5289550" y="4532313"/>
          <p14:tracePt t="329221" x="5278438" y="4564063"/>
          <p14:tracePt t="329229" x="5259388" y="4600575"/>
          <p14:tracePt t="329237" x="5240338" y="4632325"/>
          <p14:tracePt t="329243" x="5240338" y="4637088"/>
          <p14:tracePt t="329251" x="5229225" y="4662488"/>
          <p14:tracePt t="329259" x="5222875" y="4692650"/>
          <p14:tracePt t="329266" x="5216525" y="4711700"/>
          <p14:tracePt t="329273" x="5210175" y="4730750"/>
          <p14:tracePt t="329281" x="5184775" y="4760913"/>
          <p14:tracePt t="329289" x="5180013" y="4773613"/>
          <p14:tracePt t="329296" x="5173663" y="4816475"/>
          <p14:tracePt t="329304" x="5160963" y="4835525"/>
          <p14:tracePt t="329311" x="5160963" y="4841875"/>
          <p14:tracePt t="329319" x="5154613" y="4852988"/>
          <p14:tracePt t="329326" x="5148263" y="4872038"/>
          <p14:tracePt t="329335" x="5141913" y="4902200"/>
          <p14:tracePt t="329349" x="5135563" y="4921250"/>
          <p14:tracePt t="329357" x="5130800" y="4946650"/>
          <p14:tracePt t="329364" x="5118100" y="4957763"/>
          <p14:tracePt t="329372" x="5111750" y="4970463"/>
          <p14:tracePt t="329379" x="5099050" y="4989513"/>
          <p14:tracePt t="329388" x="5099050" y="5002213"/>
          <p14:tracePt t="329394" x="5092700" y="5019675"/>
          <p14:tracePt t="329402" x="5080000" y="5045075"/>
          <p14:tracePt t="329409" x="5080000" y="5051425"/>
          <p14:tracePt t="329417" x="5068888" y="5062538"/>
          <p14:tracePt t="329424" x="5068888" y="5081588"/>
          <p14:tracePt t="329432" x="5062538" y="5094288"/>
          <p14:tracePt t="329440" x="5056188" y="5106988"/>
          <p14:tracePt t="329447" x="5049838" y="5124450"/>
          <p14:tracePt t="329455" x="5043488" y="5137150"/>
          <p14:tracePt t="329461" x="5043488" y="5143500"/>
          <p14:tracePt t="329469" x="5037138" y="5156200"/>
          <p14:tracePt t="329477" x="5037138" y="5168900"/>
          <p14:tracePt t="329484" x="5037138" y="5173663"/>
          <p14:tracePt t="329492" x="5037138" y="5186363"/>
          <p14:tracePt t="329838" x="5024438" y="5180013"/>
          <p14:tracePt t="329845" x="4987925" y="5168900"/>
          <p14:tracePt t="329852" x="4932363" y="5162550"/>
          <p14:tracePt t="329860" x="4914900" y="5156200"/>
          <p14:tracePt t="329928" x="4908550" y="5156200"/>
          <p14:tracePt t="329935" x="4902200" y="5156200"/>
          <p14:tracePt t="329942" x="4895850" y="5156200"/>
          <p14:tracePt t="329964" x="4889500" y="5156200"/>
          <p14:tracePt t="330017" x="4883150" y="5149850"/>
          <p14:tracePt t="330047" x="4876800" y="5149850"/>
          <p14:tracePt t="330054" x="4870450" y="5156200"/>
          <p14:tracePt t="330062" x="4859338" y="5162550"/>
          <p14:tracePt t="330070" x="4852988" y="5162550"/>
          <p14:tracePt t="330079" x="4840288" y="5173663"/>
          <p14:tracePt t="330084" x="4827588" y="5186363"/>
          <p14:tracePt t="330092" x="4821238" y="5192713"/>
          <p14:tracePt t="330099" x="4810125" y="5199063"/>
          <p14:tracePt t="330107" x="4797425" y="5205413"/>
          <p14:tracePt t="330116" x="4791075" y="5211763"/>
          <p14:tracePt t="330962" x="4791075" y="5218113"/>
          <p14:tracePt t="330978" x="4791075" y="5224463"/>
          <p14:tracePt t="330983" x="4791075" y="5229225"/>
          <p14:tracePt t="330991" x="4791075" y="5235575"/>
          <p14:tracePt t="330998" x="4784725" y="5241925"/>
          <p14:tracePt t="331006" x="4784725" y="5248275"/>
          <p14:tracePt t="331013" x="4784725" y="5260975"/>
          <p14:tracePt t="331028" x="4784725" y="5273675"/>
          <p14:tracePt t="331036" x="4784725" y="5284788"/>
          <p14:tracePt t="331044" x="4784725" y="5316538"/>
          <p14:tracePt t="331052" x="4791075" y="5334000"/>
          <p14:tracePt t="331059" x="4797425" y="5365750"/>
          <p14:tracePt t="331066" x="4810125" y="5395913"/>
          <p14:tracePt t="331074" x="4821238" y="5414963"/>
          <p14:tracePt t="331081" x="4827588" y="5438775"/>
          <p14:tracePt t="331089" x="4840288" y="5483225"/>
          <p14:tracePt t="331096" x="4846638" y="5494338"/>
          <p14:tracePt t="331105" x="4859338" y="5526088"/>
          <p14:tracePt t="331111" x="4870450" y="5545138"/>
          <p14:tracePt t="331119" x="4876800" y="5568950"/>
          <p14:tracePt t="331126" x="4889500" y="5588000"/>
          <p14:tracePt t="331134" x="4895850" y="5599113"/>
          <p14:tracePt t="331141" x="4902200" y="5618163"/>
          <p14:tracePt t="331149" x="4908550" y="5624513"/>
          <p14:tracePt t="331156" x="4914900" y="5637213"/>
          <p14:tracePt t="331164" x="4919663" y="5649913"/>
          <p14:tracePt t="331172" x="4926013" y="5661025"/>
          <p14:tracePt t="331179" x="4932363" y="5673725"/>
          <p14:tracePt t="331186" x="4938713" y="5686425"/>
          <p14:tracePt t="331194" x="4945063" y="5692775"/>
          <p14:tracePt t="331202" x="4951413" y="5699125"/>
          <p14:tracePt t="331209" x="4957763" y="5710238"/>
          <p14:tracePt t="331216" x="4957763" y="5716588"/>
          <p14:tracePt t="331224" x="4964113" y="5716588"/>
          <p14:tracePt t="331231" x="4970463" y="5729288"/>
          <p14:tracePt t="331239" x="4970463" y="5735638"/>
          <p14:tracePt t="331247" x="4981575" y="5748338"/>
          <p14:tracePt t="331254" x="4987925" y="5759450"/>
          <p14:tracePt t="331261" x="4994275" y="5765800"/>
          <p14:tracePt t="331269" x="5000625" y="5778500"/>
          <p14:tracePt t="331276" x="5013325" y="5791200"/>
          <p14:tracePt t="331284" x="5019675" y="5803900"/>
          <p14:tracePt t="331291" x="5024438" y="5810250"/>
          <p14:tracePt t="331299" x="5037138" y="5821363"/>
          <p14:tracePt t="331306" x="5062538" y="5840413"/>
          <p14:tracePt t="331314" x="5062538" y="5846763"/>
          <p14:tracePt t="331321" x="5075238" y="5859463"/>
          <p14:tracePt t="331329" x="5086350" y="5870575"/>
          <p14:tracePt t="331336" x="5105400" y="5876925"/>
          <p14:tracePt t="331344" x="5124450" y="5902325"/>
          <p14:tracePt t="331352" x="5135563" y="5915025"/>
          <p14:tracePt t="331359" x="5141913" y="5919788"/>
          <p14:tracePt t="331366" x="5154613" y="5932488"/>
          <p14:tracePt t="331374" x="5167313" y="5945188"/>
          <p14:tracePt t="331381" x="5180013" y="5951538"/>
          <p14:tracePt t="331389" x="5180013" y="5957888"/>
          <p14:tracePt t="331396" x="5191125" y="5964238"/>
          <p14:tracePt t="331405" x="5203825" y="5975350"/>
          <p14:tracePt t="331411" x="5216525" y="5981700"/>
          <p14:tracePt t="331419" x="5240338" y="6000750"/>
          <p14:tracePt t="331426" x="5253038" y="6007100"/>
          <p14:tracePt t="331434" x="5272088" y="6019800"/>
          <p14:tracePt t="331441" x="5289550" y="6037263"/>
          <p14:tracePt t="331449" x="5321300" y="6049963"/>
          <p14:tracePt t="331456" x="5334000" y="6056313"/>
          <p14:tracePt t="331464" x="5357813" y="6069013"/>
          <p14:tracePt t="331472" x="5383213" y="6092825"/>
          <p14:tracePt t="331479" x="5400675" y="6099175"/>
          <p14:tracePt t="331486" x="5426075" y="6111875"/>
          <p14:tracePt t="331494" x="5462588" y="6135688"/>
          <p14:tracePt t="331502" x="5494338" y="6161088"/>
          <p14:tracePt t="331509" x="5505450" y="6167438"/>
          <p14:tracePt t="331516" x="5543550" y="6191250"/>
          <p14:tracePt t="331524" x="5573713" y="6216650"/>
          <p14:tracePt t="331531" x="5592763" y="6223000"/>
          <p14:tracePt t="331539" x="5616575" y="6235700"/>
          <p14:tracePt t="331546" x="5654675" y="6259513"/>
          <p14:tracePt t="331555" x="5665788" y="6265863"/>
          <p14:tracePt t="331563" x="5691188" y="6284913"/>
          <p14:tracePt t="331569" x="5734050" y="6308725"/>
          <p14:tracePt t="331577" x="5746750" y="6321425"/>
          <p14:tracePt t="331584" x="5789613" y="6346825"/>
          <p14:tracePt t="331591" x="5821363" y="6364288"/>
          <p14:tracePt t="331599" x="5864225" y="6376988"/>
          <p14:tracePt t="331606" x="5881688" y="6389688"/>
          <p14:tracePt t="331614" x="5992813" y="6426200"/>
          <p14:tracePt t="331621" x="6073775" y="6451600"/>
          <p14:tracePt t="331629" x="6091238" y="6456363"/>
          <p14:tracePt t="331636" x="6159500" y="6469063"/>
          <p14:tracePt t="331643" x="6221413" y="6481763"/>
          <p14:tracePt t="331652" x="6240463" y="6481763"/>
          <p14:tracePt t="331659" x="6300788" y="6488113"/>
          <p14:tracePt t="331666" x="6332538" y="6507163"/>
          <p14:tracePt t="331674" x="6351588" y="6507163"/>
          <p14:tracePt t="331681" x="6400800" y="6511925"/>
          <p14:tracePt t="331689" x="6461125" y="6530975"/>
          <p14:tracePt t="331696" x="6480175" y="6530975"/>
          <p14:tracePt t="331704" x="6529388" y="6537325"/>
          <p14:tracePt t="331711" x="6584950" y="6550025"/>
          <p14:tracePt t="331719" x="6659563" y="6567488"/>
          <p14:tracePt t="331726" x="6677025" y="6567488"/>
          <p14:tracePt t="331734" x="6745288" y="6586538"/>
          <p14:tracePt t="331741" x="6800850" y="6592888"/>
          <p14:tracePt t="331749" x="6831013" y="6605588"/>
          <p14:tracePt t="331756" x="6881813" y="6616700"/>
          <p14:tracePt t="331764" x="6948488" y="6635750"/>
          <p14:tracePt t="331772" x="6973888" y="6642100"/>
          <p14:tracePt t="331779" x="7023100" y="6642100"/>
          <p14:tracePt t="331786" x="7078663" y="6661150"/>
          <p14:tracePt t="331794" x="7097713" y="6661150"/>
          <p14:tracePt t="331802" x="7151688" y="6661150"/>
          <p14:tracePt t="331809" x="7196138" y="6661150"/>
          <p14:tracePt t="331816" x="7219950" y="6661150"/>
          <p14:tracePt t="331824" x="7269163" y="6661150"/>
          <p14:tracePt t="331831" x="7343775" y="6661150"/>
          <p14:tracePt t="331839" x="7429500" y="6661150"/>
          <p14:tracePt t="331846" x="7467600" y="6661150"/>
          <p14:tracePt t="331854" x="7527925" y="6661150"/>
          <p14:tracePt t="331861" x="7615238" y="6661150"/>
          <p14:tracePt t="331869" x="7651750" y="6661150"/>
          <p14:tracePt t="331876" x="7737475" y="6661150"/>
          <p14:tracePt t="331884" x="7848600" y="6654800"/>
          <p14:tracePt t="331891" x="7880350" y="6654800"/>
          <p14:tracePt t="331899" x="7923213" y="6648450"/>
          <p14:tracePt t="331906" x="7953375" y="6648450"/>
          <p14:tracePt t="331921" x="7991475" y="6642100"/>
          <p14:tracePt t="331923" x="8034338" y="6629400"/>
          <p14:tracePt t="331929" x="8107363" y="6611938"/>
          <p14:tracePt t="331936" x="8126413" y="6611938"/>
          <p14:tracePt t="331944" x="8188325" y="6599238"/>
          <p14:tracePt t="331952" x="8250238" y="6567488"/>
          <p14:tracePt t="331959" x="8305800" y="6550025"/>
          <p14:tracePt t="331966" x="8335963" y="6543675"/>
          <p14:tracePt t="331974" x="8378825" y="6518275"/>
          <p14:tracePt t="331981" x="8423275" y="6500813"/>
          <p14:tracePt t="331989" x="8440738" y="6488113"/>
          <p14:tracePt t="331996" x="8472488" y="6469063"/>
          <p14:tracePt t="332005" x="8502650" y="6451600"/>
          <p14:tracePt t="332011" x="8509000" y="6438900"/>
          <p14:tracePt t="332019" x="8528050" y="6413500"/>
          <p14:tracePt t="332026" x="8551863" y="6383338"/>
          <p14:tracePt t="332034" x="8558213" y="6370638"/>
          <p14:tracePt t="332041" x="8583613" y="6327775"/>
          <p14:tracePt t="332049" x="8620125" y="6272213"/>
          <p14:tracePt t="332056" x="8632825" y="6253163"/>
          <p14:tracePt t="332064" x="8669338" y="6203950"/>
          <p14:tracePt t="332071" x="8693150" y="6173788"/>
          <p14:tracePt t="332079" x="8731250" y="6118225"/>
          <p14:tracePt t="332086" x="8748713" y="6092825"/>
          <p14:tracePt t="332094" x="8786813" y="6037263"/>
          <p14:tracePt t="332102" x="8823325" y="5970588"/>
          <p14:tracePt t="332109" x="8842375" y="5951538"/>
          <p14:tracePt t="332116" x="8872538" y="5889625"/>
          <p14:tracePt t="332124" x="8891588" y="5840413"/>
          <p14:tracePt t="332131" x="8909050" y="5797550"/>
          <p14:tracePt t="332139" x="8928100" y="5729288"/>
          <p14:tracePt t="332146" x="8947150" y="5654675"/>
          <p14:tracePt t="332155" x="8953500" y="5630863"/>
          <p14:tracePt t="332161" x="8977313" y="5545138"/>
          <p14:tracePt t="332169" x="9009063" y="5457825"/>
          <p14:tracePt t="332176" x="9013825" y="5427663"/>
          <p14:tracePt t="332184" x="9032875" y="5359400"/>
          <p14:tracePt t="332191" x="9058275" y="5273675"/>
          <p14:tracePt t="332199" x="9082088" y="5173663"/>
          <p14:tracePt t="332206" x="9094788" y="5130800"/>
          <p14:tracePt t="332214" x="9113838" y="5019675"/>
          <p14:tracePt t="332221" x="9124950" y="4921250"/>
          <p14:tracePt t="332229" x="9124950" y="4902200"/>
          <p14:tracePt t="332290" x="9118600" y="4113213"/>
          <p14:tracePt t="332297" x="9101138" y="4033838"/>
          <p14:tracePt t="332306" x="9058275" y="3910013"/>
          <p14:tracePt t="332312" x="8996363" y="3749675"/>
          <p14:tracePt t="332320" x="8947150" y="3595688"/>
          <p14:tracePt t="332327" x="8940800" y="3540125"/>
          <p14:tracePt t="332336" x="8915400" y="3441700"/>
          <p14:tracePt t="332342" x="8897938" y="3354388"/>
          <p14:tracePt t="332350" x="8866188" y="3275013"/>
          <p14:tracePt t="332356" x="8848725" y="3213100"/>
          <p14:tracePt t="332364" x="8823325" y="3133725"/>
          <p14:tracePt t="332372" x="8804275" y="3089275"/>
          <p14:tracePt t="332379" x="8786813" y="3016250"/>
          <p14:tracePt t="332386" x="8743950" y="2935288"/>
          <p14:tracePt t="332394" x="8737600" y="2898775"/>
          <p14:tracePt t="332402" x="8699500" y="2817813"/>
          <p14:tracePt t="332409" x="8682038" y="2738438"/>
          <p14:tracePt t="332417" x="8662988" y="2706688"/>
          <p14:tracePt t="332424" x="8632825" y="2620963"/>
          <p14:tracePt t="332431" x="8613775" y="2546350"/>
          <p14:tracePt t="332439" x="8594725" y="2454275"/>
          <p14:tracePt t="332447" x="8583613" y="2436813"/>
          <p14:tracePt t="332455" x="8564563" y="2386013"/>
          <p14:tracePt t="332462" x="8545513" y="2319338"/>
          <p14:tracePt t="332469" x="8539163" y="2300288"/>
          <p14:tracePt t="332476" x="8521700" y="2232025"/>
          <p14:tracePt t="332484" x="8496300" y="2165350"/>
          <p14:tracePt t="332491" x="8478838" y="2133600"/>
          <p14:tracePt t="332499" x="8453438" y="2084388"/>
          <p14:tracePt t="332506" x="8440738" y="2028825"/>
          <p14:tracePt t="332514" x="8434388" y="2009775"/>
          <p14:tracePt t="332522" x="8423275" y="1966913"/>
          <p14:tracePt t="332529" x="8391525" y="1905000"/>
          <p14:tracePt t="332536" x="8367713" y="1838325"/>
          <p14:tracePt t="332545" x="8348663" y="1806575"/>
          <p14:tracePt t="332554" x="8323263" y="1763713"/>
          <p14:tracePt t="332559" x="8286750" y="1695450"/>
          <p14:tracePt t="332567" x="8280400" y="1677988"/>
          <p14:tracePt t="332574" x="8243888" y="1628775"/>
          <p14:tracePt t="332582" x="8218488" y="1584325"/>
          <p14:tracePt t="332591" x="8207375" y="1560513"/>
          <p14:tracePt t="332597" x="8181975" y="1528763"/>
          <p14:tracePt t="332605" x="8162925" y="1492250"/>
          <p14:tracePt t="332611" x="8145463" y="1468438"/>
          <p14:tracePt t="332619" x="8120063" y="1436688"/>
          <p14:tracePt t="332626" x="8096250" y="1393825"/>
          <p14:tracePt t="332634" x="8047038" y="1350963"/>
          <p14:tracePt t="332641" x="8034338" y="1338263"/>
          <p14:tracePt t="332649" x="8002588" y="1301750"/>
          <p14:tracePt t="332656" x="7923213" y="1246188"/>
          <p14:tracePt t="332664" x="7893050" y="1227138"/>
          <p14:tracePt t="332672" x="7831138" y="1203325"/>
          <p14:tracePt t="332679" x="7762875" y="1184275"/>
          <p14:tracePt t="332686" x="7732713" y="1171575"/>
          <p14:tracePt t="332694" x="7694613" y="1165225"/>
          <p14:tracePt t="332702" x="7651750" y="1158875"/>
          <p14:tracePt t="332709" x="7627938" y="1158875"/>
          <p14:tracePt t="332716" x="7589838" y="1158875"/>
          <p14:tracePt t="332724" x="7546975" y="1152525"/>
          <p14:tracePt t="332732" x="7527925" y="1152525"/>
          <p14:tracePt t="332739" x="7497763" y="1135063"/>
          <p14:tracePt t="332747" x="7448550" y="1128713"/>
          <p14:tracePt t="332754" x="7399338" y="1116013"/>
          <p14:tracePt t="332761" x="7367588" y="1103313"/>
          <p14:tracePt t="332769" x="7312025" y="1103313"/>
          <p14:tracePt t="332776" x="7251700" y="1092200"/>
          <p14:tracePt t="332784" x="7232650" y="1092200"/>
          <p14:tracePt t="332792" x="7196138" y="1092200"/>
          <p14:tracePt t="332799" x="7134225" y="1092200"/>
          <p14:tracePt t="332806" x="7115175" y="1092200"/>
          <p14:tracePt t="332814" x="7078663" y="1092200"/>
          <p14:tracePt t="332822" x="7029450" y="1092200"/>
          <p14:tracePt t="332829" x="7004050" y="1092200"/>
          <p14:tracePt t="332837" x="6961188" y="1092200"/>
          <p14:tracePt t="332844" x="6905625" y="1098550"/>
          <p14:tracePt t="332852" x="6886575" y="1103313"/>
          <p14:tracePt t="332859" x="6837363" y="1109663"/>
          <p14:tracePt t="332866" x="6788150" y="1109663"/>
          <p14:tracePt t="332874" x="6745288" y="1128713"/>
          <p14:tracePt t="332882" x="6726238" y="1135063"/>
          <p14:tracePt t="332889" x="6677025" y="1141413"/>
          <p14:tracePt t="332897" x="6616700" y="1171575"/>
          <p14:tracePt t="332906" x="6591300" y="1171575"/>
          <p14:tracePt t="332911" x="6542088" y="1196975"/>
          <p14:tracePt t="332919" x="6505575" y="1214438"/>
          <p14:tracePt t="332926" x="6473825" y="1220788"/>
          <p14:tracePt t="332933" x="6430963" y="1233488"/>
          <p14:tracePt t="332941" x="6381750" y="1252538"/>
          <p14:tracePt t="332949" x="6356350" y="1270000"/>
          <p14:tracePt t="332956" x="6319838" y="1282700"/>
          <p14:tracePt t="332972" x="6264275" y="1308100"/>
          <p14:tracePt t="332979" x="6221413" y="1331913"/>
          <p14:tracePt t="332986" x="6184900" y="1350963"/>
          <p14:tracePt t="332994" x="6159500" y="1363663"/>
          <p14:tracePt t="333002" x="6135688" y="1381125"/>
          <p14:tracePt t="333009" x="6073775" y="1419225"/>
          <p14:tracePt t="333017" x="6030913" y="1443038"/>
          <p14:tracePt t="333024" x="6011863" y="1455738"/>
          <p14:tracePt t="333032" x="5975350" y="1485900"/>
          <p14:tracePt t="333039" x="5930900" y="1517650"/>
          <p14:tracePt t="333047" x="5894388" y="1535113"/>
          <p14:tracePt t="333054" x="5851525" y="1573213"/>
          <p14:tracePt t="333061" x="5795963" y="1603375"/>
          <p14:tracePt t="333069" x="5776913" y="1616075"/>
          <p14:tracePt t="333076" x="5727700" y="1646238"/>
          <p14:tracePt t="333084" x="5672138" y="1677988"/>
          <p14:tracePt t="333091" x="5648325" y="1695450"/>
          <p14:tracePt t="333099" x="5616575" y="1720850"/>
          <p14:tracePt t="333106" x="5561013" y="1770063"/>
          <p14:tracePt t="333114" x="5505450" y="1812925"/>
          <p14:tracePt t="333122" x="5481638" y="1838325"/>
          <p14:tracePt t="333129" x="5426075" y="1887538"/>
          <p14:tracePt t="333137" x="5370513" y="1943100"/>
          <p14:tracePt t="333144" x="5334000" y="1973263"/>
          <p14:tracePt t="333159" x="5229225" y="2103438"/>
          <p14:tracePt t="333166" x="5210175" y="2120900"/>
          <p14:tracePt t="333174" x="5118100" y="2244725"/>
          <p14:tracePt t="333182" x="5092700" y="2312988"/>
          <p14:tracePt t="333189" x="5086350" y="2330450"/>
          <p14:tracePt t="333197" x="5068888" y="2368550"/>
          <p14:tracePt t="333204" x="5043488" y="2424113"/>
          <p14:tracePt t="333212" x="5030788" y="2454275"/>
          <p14:tracePt t="333219" x="5019675" y="2497138"/>
          <p14:tracePt t="333226" x="5006975" y="2546350"/>
          <p14:tracePt t="333234" x="4994275" y="2578100"/>
          <p14:tracePt t="333241" x="4987925" y="2597150"/>
          <p14:tracePt t="333249" x="4981575" y="2633663"/>
          <p14:tracePt t="333256" x="4964113" y="2676525"/>
          <p14:tracePt t="333264" x="4957763" y="2701925"/>
          <p14:tracePt t="333272" x="4938713" y="2738438"/>
          <p14:tracePt t="333279" x="4919663" y="2781300"/>
          <p14:tracePt t="333287" x="4919663" y="2800350"/>
          <p14:tracePt t="333294" x="4914900" y="2824163"/>
          <p14:tracePt t="333302" x="4908550" y="2867025"/>
          <p14:tracePt t="333309" x="4902200" y="2879725"/>
          <p14:tracePt t="333317" x="4902200" y="2928938"/>
          <p14:tracePt t="333324" x="4902200" y="2990850"/>
          <p14:tracePt t="333332" x="4902200" y="3040063"/>
          <p14:tracePt t="333339" x="4902200" y="3065463"/>
          <p14:tracePt t="333347" x="4902200" y="3114675"/>
          <p14:tracePt t="333354" x="4902200" y="3151188"/>
          <p14:tracePt t="333361" x="4902200" y="3182938"/>
          <p14:tracePt t="333370" x="4902200" y="3243263"/>
          <p14:tracePt t="333376" x="4902200" y="3311525"/>
          <p14:tracePt t="333385" x="4902200" y="3336925"/>
          <p14:tracePt t="333391" x="4902200" y="3392488"/>
          <p14:tracePt t="333399" x="4902200" y="3454400"/>
          <p14:tracePt t="333406" x="4902200" y="3478213"/>
          <p14:tracePt t="333414" x="4902200" y="3540125"/>
          <p14:tracePt t="333422" x="4902200" y="3602038"/>
          <p14:tracePt t="333429" x="4902200" y="3675063"/>
          <p14:tracePt t="333437" x="4902200" y="3706813"/>
          <p14:tracePt t="333444" x="4902200" y="3756025"/>
          <p14:tracePt t="333452" x="4902200" y="3830638"/>
          <p14:tracePt t="333459" x="4902200" y="3867150"/>
          <p14:tracePt t="333466" x="4914900" y="3940175"/>
          <p14:tracePt t="333482" x="4919663" y="4044950"/>
          <p14:tracePt t="333489" x="4932363" y="4095750"/>
          <p14:tracePt t="333496" x="4938713" y="4144963"/>
          <p14:tracePt t="333504" x="4945063" y="4175125"/>
          <p14:tracePt t="333511" x="4945063" y="4224338"/>
          <p14:tracePt t="333519" x="4957763" y="4273550"/>
          <p14:tracePt t="333526" x="4964113" y="4341813"/>
          <p14:tracePt t="333535" x="4970463" y="4367213"/>
          <p14:tracePt t="333541" x="4981575" y="4410075"/>
          <p14:tracePt t="333549" x="4981575" y="4459288"/>
          <p14:tracePt t="333556" x="4987925" y="4476750"/>
          <p14:tracePt t="333565" x="4987925" y="4527550"/>
          <p14:tracePt t="333572" x="4994275" y="4576763"/>
          <p14:tracePt t="333579" x="4994275" y="4606925"/>
          <p14:tracePt t="333588" x="5000625" y="4662488"/>
          <p14:tracePt t="333594" x="5019675" y="4730750"/>
          <p14:tracePt t="333602" x="5019675" y="4767263"/>
          <p14:tracePt t="333609" x="5030788" y="4829175"/>
          <p14:tracePt t="333617" x="5037138" y="4902200"/>
          <p14:tracePt t="333624" x="5056188" y="4983163"/>
          <p14:tracePt t="333632" x="5068888" y="5019675"/>
          <p14:tracePt t="333639" x="5075238" y="5075238"/>
          <p14:tracePt t="333647" x="5086350" y="5137150"/>
          <p14:tracePt t="333654" x="5092700" y="5168900"/>
          <p14:tracePt t="333662" x="5118100" y="5218113"/>
          <p14:tracePt t="333669" x="5130800" y="5273675"/>
          <p14:tracePt t="333676" x="5135563" y="5291138"/>
          <p14:tracePt t="333684" x="5141913" y="5329238"/>
          <p14:tracePt t="333691" x="5154613" y="5359400"/>
          <p14:tracePt t="333699" x="5167313" y="5384800"/>
          <p14:tracePt t="333706" x="5173663" y="5408613"/>
          <p14:tracePt t="333715" x="5180013" y="5434013"/>
          <p14:tracePt t="333722" x="5191125" y="5457825"/>
          <p14:tracePt t="333729" x="5203825" y="5470525"/>
          <p14:tracePt t="333738" x="5210175" y="5500688"/>
          <p14:tracePt t="333744" x="5222875" y="5532438"/>
          <p14:tracePt t="333752" x="5235575" y="5549900"/>
          <p14:tracePt t="333759" x="5246688" y="5581650"/>
          <p14:tracePt t="333767" x="5265738" y="5624513"/>
          <p14:tracePt t="333774" x="5272088" y="5637213"/>
          <p14:tracePt t="333782" x="5295900" y="5667375"/>
          <p14:tracePt t="333789" x="5321300" y="5699125"/>
          <p14:tracePt t="333796" x="5327650" y="5716588"/>
          <p14:tracePt t="333804" x="5340350" y="5735638"/>
          <p14:tracePt t="333811" x="5357813" y="5759450"/>
          <p14:tracePt t="333819" x="5376863" y="5791200"/>
          <p14:tracePt t="333826" x="5383213" y="5803900"/>
          <p14:tracePt t="333835" x="5395913" y="5815013"/>
          <p14:tracePt t="333841" x="5400675" y="5834063"/>
          <p14:tracePt t="333849" x="5407025" y="5840413"/>
          <p14:tracePt t="333856" x="5419725" y="5859463"/>
          <p14:tracePt t="333864" x="5419725" y="5865813"/>
          <p14:tracePt t="333872" x="5426075" y="5870575"/>
          <p14:tracePt t="333879" x="5432425" y="5883275"/>
          <p14:tracePt t="333888" x="5445125" y="5902325"/>
          <p14:tracePt t="333894" x="5456238" y="5915025"/>
          <p14:tracePt t="333902" x="5462588" y="5926138"/>
          <p14:tracePt t="333909" x="5468938" y="5938838"/>
          <p14:tracePt t="333917" x="5475288" y="5945188"/>
          <p14:tracePt t="333937" x="5500688" y="5975350"/>
          <p14:tracePt t="333939" x="5505450" y="5994400"/>
          <p14:tracePt t="333947" x="5518150" y="6007100"/>
          <p14:tracePt t="333954" x="5537200" y="6019800"/>
          <p14:tracePt t="333961" x="5549900" y="6030913"/>
          <p14:tracePt t="333969" x="5549900" y="6037263"/>
          <p14:tracePt t="333976" x="5556250" y="6049963"/>
          <p14:tracePt t="333985" x="5573713" y="6062663"/>
          <p14:tracePt t="333999" x="5586413" y="6081713"/>
          <p14:tracePt t="334006" x="5592763" y="6086475"/>
          <p14:tracePt t="334021" x="5599113" y="6092825"/>
          <p14:tracePt t="334029" x="5605463" y="6099175"/>
          <p14:tracePt t="334037" x="5605463" y="6105525"/>
          <p14:tracePt t="334044" x="5610225" y="6111875"/>
          <p14:tracePt t="334052" x="5616575" y="6124575"/>
          <p14:tracePt t="334059" x="5616575" y="6130925"/>
          <p14:tracePt t="334067" x="5622925" y="6130925"/>
          <p14:tracePt t="334074" x="5622925" y="6135688"/>
          <p14:tracePt t="334081" x="5629275" y="6142038"/>
          <p14:tracePt t="334089" x="5635625" y="6154738"/>
          <p14:tracePt t="334097" x="5654675" y="6180138"/>
          <p14:tracePt t="334104" x="5665788" y="6186488"/>
          <p14:tracePt t="334112" x="5672138" y="6186488"/>
          <p14:tracePt t="334119" x="5684838" y="6203950"/>
          <p14:tracePt t="334126" x="5697538" y="6210300"/>
          <p14:tracePt t="334135" x="5703888" y="6223000"/>
          <p14:tracePt t="334141" x="5710238" y="6229350"/>
          <p14:tracePt t="334149" x="5715000" y="6242050"/>
          <p14:tracePt t="334156" x="5721350" y="6253163"/>
          <p14:tracePt t="334164" x="5721350" y="6259513"/>
          <p14:tracePt t="334172" x="5734050" y="6265863"/>
          <p14:tracePt t="334179" x="5734050" y="6278563"/>
          <p14:tracePt t="334188" x="5740400" y="6284913"/>
          <p14:tracePt t="334194" x="5740400" y="6291263"/>
          <p14:tracePt t="334202" x="5746750" y="6296025"/>
          <p14:tracePt t="334209" x="5753100" y="6296025"/>
          <p14:tracePt t="334216" x="5759450" y="6308725"/>
          <p14:tracePt t="334224" x="5765800" y="6315075"/>
          <p14:tracePt t="334232" x="5770563" y="6321425"/>
          <p14:tracePt t="334239" x="5776913" y="6321425"/>
          <p14:tracePt t="334246" x="5776913" y="6327775"/>
          <p14:tracePt t="334487" x="5776913" y="6321425"/>
          <p14:tracePt t="334495" x="5776913" y="6315075"/>
          <p14:tracePt t="334510" x="5776913" y="6308725"/>
          <p14:tracePt t="335357" x="5802313" y="6308725"/>
          <p14:tracePt t="335365" x="5826125" y="6308725"/>
          <p14:tracePt t="335372" x="5875338" y="6302375"/>
          <p14:tracePt t="335380" x="5949950" y="6296025"/>
          <p14:tracePt t="335387" x="5992813" y="6284913"/>
          <p14:tracePt t="335395" x="6067425" y="6278563"/>
          <p14:tracePt t="335410" x="6159500" y="6253163"/>
          <p14:tracePt t="335418" x="6227763" y="6235700"/>
          <p14:tracePt t="335425" x="6300788" y="6203950"/>
          <p14:tracePt t="335433" x="6356350" y="6186488"/>
          <p14:tracePt t="335440" x="6443663" y="6142038"/>
          <p14:tracePt t="335449" x="6548438" y="6081713"/>
          <p14:tracePt t="335454" x="6653213" y="6019800"/>
          <p14:tracePt t="335462" x="6721475" y="5981700"/>
          <p14:tracePt t="335470" x="6813550" y="5908675"/>
          <p14:tracePt t="335477" x="6905625" y="5840413"/>
          <p14:tracePt t="335485" x="6937375" y="5815013"/>
          <p14:tracePt t="335491" x="7016750" y="5735638"/>
          <p14:tracePt t="335499" x="7078663" y="5667375"/>
          <p14:tracePt t="335506" x="7115175" y="5618163"/>
          <p14:tracePt t="335515" x="7170738" y="5549900"/>
          <p14:tracePt t="335521" x="7207250" y="5483225"/>
          <p14:tracePt t="335529" x="7226300" y="5464175"/>
          <p14:tracePt t="335536" x="7256463" y="5402263"/>
          <p14:tracePt t="335544" x="7294563" y="5334000"/>
          <p14:tracePt t="335551" x="7331075" y="5278438"/>
          <p14:tracePt t="335559" x="7343775" y="5241925"/>
          <p14:tracePt t="335567" x="7362825" y="5156200"/>
          <p14:tracePt t="335574" x="7380288" y="5062538"/>
          <p14:tracePt t="335581" x="7380288" y="5026025"/>
          <p14:tracePt t="335589" x="7399338" y="4953000"/>
          <p14:tracePt t="335596" x="7412038" y="4897438"/>
          <p14:tracePt t="335604" x="7412038" y="4872038"/>
          <p14:tracePt t="335611" x="7416800" y="4803775"/>
          <p14:tracePt t="335619" x="7416800" y="4730750"/>
          <p14:tracePt t="335626" x="7423150" y="4699000"/>
          <p14:tracePt t="335634" x="7423150" y="4625975"/>
          <p14:tracePt t="335642" x="7423150" y="4576763"/>
          <p14:tracePt t="335650" x="7423150" y="4538663"/>
          <p14:tracePt t="335657" x="7423150" y="4489450"/>
          <p14:tracePt t="335664" x="7423150" y="4433888"/>
          <p14:tracePt t="335671" x="7412038" y="4397375"/>
          <p14:tracePt t="335679" x="7405688" y="4384675"/>
          <p14:tracePt t="335686" x="7392988" y="4354513"/>
          <p14:tracePt t="335694" x="7367588" y="4322763"/>
          <p14:tracePt t="335701" x="7356475" y="4298950"/>
          <p14:tracePt t="335709" x="7337425" y="4267200"/>
          <p14:tracePt t="335718" x="7312025" y="4237038"/>
          <p14:tracePt t="335724" x="7307263" y="4217988"/>
          <p14:tracePt t="335732" x="7288213" y="4194175"/>
          <p14:tracePt t="335739" x="7262813" y="4162425"/>
          <p14:tracePt t="335746" x="7256463" y="4151313"/>
          <p14:tracePt t="335754" x="7245350" y="4132263"/>
          <p14:tracePt t="335762" x="7219950" y="4106863"/>
          <p14:tracePt t="335769" x="7213600" y="4095750"/>
          <p14:tracePt t="335776" x="7196138" y="4076700"/>
          <p14:tracePt t="335784" x="7189788" y="4070350"/>
          <p14:tracePt t="335792" x="7164388" y="4051300"/>
          <p14:tracePt t="335799" x="7151688" y="4040188"/>
          <p14:tracePt t="335806" x="7134225" y="4027488"/>
          <p14:tracePt t="335814" x="7085013" y="3971925"/>
          <p14:tracePt t="335821" x="7078663" y="3965575"/>
          <p14:tracePt t="335829" x="7059613" y="3959225"/>
          <p14:tracePt t="335836" x="7042150" y="3952875"/>
          <p14:tracePt t="335843" x="7035800" y="3946525"/>
          <p14:tracePt t="335851" x="7010400" y="3946525"/>
          <p14:tracePt t="335859" x="6991350" y="3946525"/>
          <p14:tracePt t="335867" x="6980238" y="3946525"/>
          <p14:tracePt t="335874" x="6961188" y="3940175"/>
          <p14:tracePt t="335881" x="6942138" y="3940175"/>
          <p14:tracePt t="335889" x="6937375" y="3940175"/>
          <p14:tracePt t="335898" x="6931025" y="3940175"/>
          <p14:tracePt t="335904" x="6924675" y="3940175"/>
          <p14:tracePt t="335919" x="6918325" y="3940175"/>
          <p14:tracePt t="335926" x="6911975" y="3935413"/>
          <p14:tracePt t="335934" x="6905625" y="3929063"/>
          <p14:tracePt t="335942" x="6905625" y="3922713"/>
          <p14:tracePt t="335950" x="6892925" y="3916363"/>
          <p14:tracePt t="335956" x="6886575" y="3910013"/>
          <p14:tracePt t="335964" x="6881813" y="3903663"/>
          <p14:tracePt t="335971" x="6875463" y="3897313"/>
          <p14:tracePt t="335979" x="6869113" y="3890963"/>
          <p14:tracePt t="335986" x="6862763" y="3890963"/>
          <p14:tracePt t="336001" x="6850063" y="3884613"/>
          <p14:tracePt t="336017" x="6843713" y="3879850"/>
          <p14:tracePt t="336024" x="6831013" y="3873500"/>
          <p14:tracePt t="336031" x="6831013" y="3867150"/>
          <p14:tracePt t="336039" x="6826250" y="3860800"/>
          <p14:tracePt t="336048" x="6826250" y="3854450"/>
          <p14:tracePt t="336054" x="6819900" y="3854450"/>
          <p14:tracePt t="336061" x="6813550" y="3848100"/>
          <p14:tracePt t="336076" x="6813550" y="3841750"/>
          <p14:tracePt t="336084" x="6807200" y="3841750"/>
          <p14:tracePt t="336091" x="6807200" y="3835400"/>
          <p14:tracePt t="336099" x="6800850" y="3830638"/>
          <p14:tracePt t="336121" x="6794500" y="3824288"/>
          <p14:tracePt t="336144" x="6794500" y="3817938"/>
          <p14:tracePt t="336159" x="6794500" y="3811588"/>
          <p14:tracePt t="336197" x="6794500" y="3805238"/>
          <p14:tracePt t="336288" x="6794500" y="3798888"/>
          <p14:tracePt t="336308" x="6794500" y="3792538"/>
          <p14:tracePt t="336316" x="6794500" y="3786188"/>
          <p14:tracePt t="336331" x="6794500" y="3779838"/>
          <p14:tracePt t="336339" x="6794500" y="3775075"/>
          <p14:tracePt t="336369" x="6800850" y="3768725"/>
          <p14:tracePt t="336384" x="6813550" y="3756025"/>
          <p14:tracePt t="336392" x="6831013" y="3756025"/>
          <p14:tracePt t="336399" x="6856413" y="3756025"/>
          <p14:tracePt t="336407" x="6905625" y="3756025"/>
          <p14:tracePt t="336415" x="6931025" y="3756025"/>
          <p14:tracePt t="336422" x="6997700" y="3756025"/>
          <p14:tracePt t="336429" x="7046913" y="3756025"/>
          <p14:tracePt t="336437" x="7078663" y="3756025"/>
          <p14:tracePt t="336444" x="7134225" y="3756025"/>
          <p14:tracePt t="336451" x="7177088" y="3749675"/>
          <p14:tracePt t="336459" x="7183438" y="3749675"/>
          <p14:tracePt t="336467" x="7207250" y="3736975"/>
          <p14:tracePt t="336474" x="7213600" y="3736975"/>
          <p14:tracePt t="336662" x="7219950" y="3743325"/>
          <p14:tracePt t="336670" x="7226300" y="3749675"/>
          <p14:tracePt t="336677" x="7232650" y="3762375"/>
          <p14:tracePt t="336685" x="7245350" y="3775075"/>
          <p14:tracePt t="336692" x="7251700" y="3786188"/>
          <p14:tracePt t="336700" x="7256463" y="3792538"/>
          <p14:tracePt t="336707" x="7256463" y="3805238"/>
          <p14:tracePt t="336715" x="7262813" y="3817938"/>
          <p14:tracePt t="336723" x="7262813" y="3824288"/>
          <p14:tracePt t="336730" x="7269163" y="3841750"/>
          <p14:tracePt t="336738" x="7269163" y="3860800"/>
          <p14:tracePt t="336744" x="7269163" y="3879850"/>
          <p14:tracePt t="336754" x="7269163" y="3897313"/>
          <p14:tracePt t="336759" x="7269163" y="3929063"/>
          <p14:tracePt t="336767" x="7262813" y="3946525"/>
          <p14:tracePt t="336774" x="7256463" y="3978275"/>
          <p14:tracePt t="336782" x="7245350" y="4027488"/>
          <p14:tracePt t="336789" x="7245350" y="4044950"/>
          <p14:tracePt t="336796" x="7245350" y="4095750"/>
          <p14:tracePt t="336805" x="7245350" y="4144963"/>
          <p14:tracePt t="336810" x="7245350" y="4205288"/>
          <p14:tracePt t="336818" x="7245350" y="4224338"/>
          <p14:tracePt t="336825" x="7256463" y="4305300"/>
          <p14:tracePt t="336833" x="7288213" y="4360863"/>
          <p14:tracePt t="336841" x="7294563" y="4378325"/>
          <p14:tracePt t="336848" x="7324725" y="4421188"/>
          <p14:tracePt t="336855" x="7337425" y="4452938"/>
          <p14:tracePt t="336863" x="7356475" y="4465638"/>
          <p14:tracePt t="336871" x="7373938" y="4476750"/>
          <p14:tracePt t="336878" x="7386638" y="4489450"/>
          <p14:tracePt t="336885" x="7392988" y="4495800"/>
          <p14:tracePt t="336893" x="7405688" y="4502150"/>
          <p14:tracePt t="336901" x="7423150" y="4502150"/>
          <p14:tracePt t="336908" x="7429500" y="4508500"/>
          <p14:tracePt t="336919" x="7442200" y="4514850"/>
          <p14:tracePt t="336923" x="7454900" y="4514850"/>
          <p14:tracePt t="336930" x="7467600" y="4521200"/>
          <p14:tracePt t="336939" x="7472363" y="4521200"/>
          <p14:tracePt t="336953" x="7485063" y="4521200"/>
          <p14:tracePt t="336960" x="7491413" y="4521200"/>
          <p14:tracePt t="336968" x="7497763" y="4521200"/>
          <p14:tracePt t="336975" x="7504113" y="4521200"/>
          <p14:tracePt t="336983" x="7510463" y="4521200"/>
          <p14:tracePt t="336998" x="7516813" y="4521200"/>
          <p14:tracePt t="337013" x="7523163" y="4521200"/>
          <p14:tracePt t="337021" x="7523163" y="4514850"/>
          <p14:tracePt t="337036" x="7527925" y="4508500"/>
          <p14:tracePt t="337050" x="7527925" y="4502150"/>
          <p14:tracePt t="337058" x="7534275" y="4502150"/>
          <p14:tracePt t="337065" x="7534275" y="4495800"/>
          <p14:tracePt t="337073" x="7540625" y="4495800"/>
          <p14:tracePt t="337080" x="7540625" y="4489450"/>
          <p14:tracePt t="337095" x="7540625" y="4483100"/>
          <p14:tracePt t="337103" x="7540625" y="4476750"/>
          <p14:tracePt t="337110" x="7540625" y="4471988"/>
          <p14:tracePt t="337118" x="7540625" y="4465638"/>
          <p14:tracePt t="337133" x="7540625" y="4459288"/>
          <p14:tracePt t="337141" x="7540625" y="4452938"/>
          <p14:tracePt t="337148" x="7540625" y="4446588"/>
          <p14:tracePt t="337155" x="7540625" y="4440238"/>
          <p14:tracePt t="337163" x="7540625" y="4433888"/>
          <p14:tracePt t="337171" x="7540625" y="4427538"/>
          <p14:tracePt t="337185" x="7540625" y="4416425"/>
          <p14:tracePt t="337193" x="7540625" y="4403725"/>
          <p14:tracePt t="337200" x="7540625" y="4397375"/>
          <p14:tracePt t="337208" x="7540625" y="4391025"/>
          <p14:tracePt t="337216" x="7540625" y="4371975"/>
          <p14:tracePt t="337223" x="7540625" y="4367213"/>
          <p14:tracePt t="337350" x="7546975" y="4367213"/>
          <p14:tracePt t="337358" x="7559675" y="4367213"/>
          <p14:tracePt t="337365" x="7596188" y="4367213"/>
          <p14:tracePt t="337373" x="7658100" y="4367213"/>
          <p14:tracePt t="337380" x="7743825" y="4367213"/>
          <p14:tracePt t="337388" x="7781925" y="4367213"/>
          <p14:tracePt t="337395" x="7854950" y="4367213"/>
          <p14:tracePt t="337403" x="7929563" y="4354513"/>
          <p14:tracePt t="337410" x="7959725" y="4354513"/>
          <p14:tracePt t="337418" x="7997825" y="4354513"/>
          <p14:tracePt t="337425" x="8047038" y="4354513"/>
          <p14:tracePt t="337433" x="8058150" y="4354513"/>
          <p14:tracePt t="337441" x="8096250" y="4354513"/>
          <p14:tracePt t="337448" x="8107363" y="4354513"/>
          <p14:tracePt t="337456" x="8126413" y="4354513"/>
          <p14:tracePt t="337463" x="8145463" y="4354513"/>
          <p14:tracePt t="337471" x="8158163" y="4354513"/>
          <p14:tracePt t="337478" x="8162925" y="4354513"/>
          <p14:tracePt t="337485" x="8169275" y="4354513"/>
          <p14:tracePt t="337583" x="8175625" y="4371975"/>
          <p14:tracePt t="337590" x="8181975" y="4378325"/>
          <p14:tracePt t="337598" x="8194675" y="4397375"/>
          <p14:tracePt t="337606" x="8213725" y="4421188"/>
          <p14:tracePt t="337613" x="8224838" y="4433888"/>
          <p14:tracePt t="337621" x="8250238" y="4489450"/>
          <p14:tracePt t="337628" x="8267700" y="4538663"/>
          <p14:tracePt t="337636" x="8274050" y="4581525"/>
          <p14:tracePt t="337643" x="8293100" y="4643438"/>
          <p14:tracePt t="337650" x="8293100" y="4705350"/>
          <p14:tracePt t="337658" x="8299450" y="4748213"/>
          <p14:tracePt t="337665" x="8312150" y="4797425"/>
          <p14:tracePt t="337673" x="8318500" y="4884738"/>
          <p14:tracePt t="337680" x="8318500" y="4914900"/>
          <p14:tracePt t="337688" x="8329613" y="5002213"/>
          <p14:tracePt t="337695" x="8335963" y="5075238"/>
          <p14:tracePt t="337703" x="8342313" y="5106988"/>
          <p14:tracePt t="337710" x="8342313" y="5156200"/>
          <p14:tracePt t="337718" x="8361363" y="5229225"/>
          <p14:tracePt t="337725" x="8361363" y="5316538"/>
          <p14:tracePt t="337733" x="8361363" y="5346700"/>
          <p14:tracePt t="337740" x="8361363" y="5414963"/>
          <p14:tracePt t="337748" x="8361363" y="5464175"/>
          <p14:tracePt t="337755" x="8361363" y="5489575"/>
          <p14:tracePt t="337763" x="8361363" y="5549900"/>
          <p14:tracePt t="337771" x="8361363" y="5599113"/>
          <p14:tracePt t="337778" x="8361363" y="5611813"/>
          <p14:tracePt t="337785" x="8361363" y="5649913"/>
          <p14:tracePt t="337793" x="8361363" y="5710238"/>
          <p14:tracePt t="337800" x="8361363" y="5729288"/>
          <p14:tracePt t="337808" x="8361363" y="5765800"/>
          <p14:tracePt t="337815" x="8361363" y="5815013"/>
          <p14:tracePt t="337823" x="8361363" y="5827713"/>
          <p14:tracePt t="337830" x="8355013" y="5859463"/>
          <p14:tracePt t="337838" x="8323263" y="5902325"/>
          <p14:tracePt t="337845" x="8286750" y="5932488"/>
          <p14:tracePt t="337853" x="8274050" y="5945188"/>
          <p14:tracePt t="337860" x="8237538" y="5970588"/>
          <p14:tracePt t="337868" x="8201025" y="5994400"/>
          <p14:tracePt t="337875" x="8169275" y="6013450"/>
          <p14:tracePt t="337883" x="8139113" y="6037263"/>
          <p14:tracePt t="337890" x="8107363" y="6062663"/>
          <p14:tracePt t="337898" x="8089900" y="6069013"/>
          <p14:tracePt t="337906" x="8064500" y="6081713"/>
          <p14:tracePt t="337913" x="8047038" y="6099175"/>
          <p14:tracePt t="337925" x="8034338" y="6105525"/>
          <p14:tracePt t="337928" x="8008938" y="6124575"/>
          <p14:tracePt t="337935" x="7997825" y="6135688"/>
          <p14:tracePt t="337943" x="7991475" y="6142038"/>
          <p14:tracePt t="337950" x="7985125" y="6148388"/>
          <p14:tracePt t="337958" x="7959725" y="6161088"/>
          <p14:tracePt t="337966" x="7942263" y="6173788"/>
          <p14:tracePt t="337973" x="7929563" y="6180138"/>
          <p14:tracePt t="337980" x="7904163" y="6191250"/>
          <p14:tracePt t="337988" x="7886700" y="6210300"/>
          <p14:tracePt t="337995" x="7867650" y="6216650"/>
          <p14:tracePt t="338003" x="7837488" y="6229350"/>
          <p14:tracePt t="338010" x="7818438" y="6235700"/>
          <p14:tracePt t="338018" x="7805738" y="6242050"/>
          <p14:tracePt t="338026" x="7775575" y="6259513"/>
          <p14:tracePt t="338033" x="7762875" y="6259513"/>
          <p14:tracePt t="338040" x="7756525" y="6259513"/>
          <p14:tracePt t="338056" x="7750175" y="6259513"/>
          <p14:tracePt t="338063" x="7743825" y="6259513"/>
          <p14:tracePt t="338071" x="7737475" y="6259513"/>
          <p14:tracePt t="338085" x="7726363" y="6259513"/>
          <p14:tracePt t="338093" x="7713663" y="6253163"/>
          <p14:tracePt t="338100" x="7707313" y="6253163"/>
          <p14:tracePt t="338108" x="7700963" y="6253163"/>
          <p14:tracePt t="338115" x="7688263" y="6246813"/>
          <p14:tracePt t="338123" x="7677150" y="6242050"/>
          <p14:tracePt t="338130" x="7664450" y="6235700"/>
          <p14:tracePt t="338139" x="7658100" y="6229350"/>
          <p14:tracePt t="338147" x="7645400" y="6223000"/>
          <p14:tracePt t="338154" x="7639050" y="6216650"/>
          <p14:tracePt t="338162" x="7639050" y="6210300"/>
          <p14:tracePt t="338170" x="7627938" y="6203950"/>
          <p14:tracePt t="338177" x="7615238" y="6203950"/>
          <p14:tracePt t="338186" x="7615238" y="6197600"/>
          <p14:tracePt t="338192" x="7608888" y="6197600"/>
          <p14:tracePt t="338200" x="7602538" y="6197600"/>
          <p14:tracePt t="338230" x="7602538" y="6191250"/>
          <p14:tracePt t="338245" x="7608888" y="6191250"/>
          <p14:tracePt t="338253" x="7615238" y="6186488"/>
          <p14:tracePt t="338259" x="7621588" y="6180138"/>
          <p14:tracePt t="338274" x="7627938" y="6173788"/>
          <p14:tracePt t="338282" x="7632700" y="6167438"/>
          <p14:tracePt t="338290" x="7639050" y="6167438"/>
          <p14:tracePt t="338297" x="7651750" y="6167438"/>
          <p14:tracePt t="338306" x="7664450" y="6161088"/>
          <p14:tracePt t="338312" x="7670800" y="6161088"/>
          <p14:tracePt t="338320" x="7677150" y="6161088"/>
          <p14:tracePt t="338327" x="7707313" y="6161088"/>
          <p14:tracePt t="338337" x="7720013" y="6161088"/>
          <p14:tracePt t="338342" x="7743825" y="6161088"/>
          <p14:tracePt t="338350" x="7793038" y="6161088"/>
          <p14:tracePt t="338357" x="7812088" y="6161088"/>
          <p14:tracePt t="338365" x="7861300" y="6161088"/>
          <p14:tracePt t="338373" x="7935913" y="6161088"/>
          <p14:tracePt t="338380" x="7953375" y="6161088"/>
          <p14:tracePt t="338388" x="8027988" y="6161088"/>
          <p14:tracePt t="338394" x="8102600" y="6161088"/>
          <p14:tracePt t="338404" x="8145463" y="6161088"/>
          <p14:tracePt t="338409" x="8207375" y="6161088"/>
          <p14:tracePt t="338415" x="8243888" y="6161088"/>
          <p14:tracePt t="338423" x="8305800" y="6161088"/>
          <p14:tracePt t="338431" x="8312150" y="6161088"/>
          <p14:tracePt t="338515" x="8312150" y="6154738"/>
          <p14:tracePt t="338522" x="8305800" y="6154738"/>
          <p14:tracePt t="338530" x="8293100" y="6148388"/>
          <p14:tracePt t="338538" x="8286750" y="6148388"/>
          <p14:tracePt t="338553" x="8274050" y="6148388"/>
          <p14:tracePt t="338559" x="8262938" y="6135688"/>
          <p14:tracePt t="338567" x="8243888" y="6135688"/>
          <p14:tracePt t="338574" x="8213725" y="6130925"/>
          <p14:tracePt t="338582" x="8201025" y="6130925"/>
          <p14:tracePt t="338590" x="8162925" y="6130925"/>
          <p14:tracePt t="338606" x="8107363" y="6130925"/>
          <p14:tracePt t="338612" x="8053388" y="6130925"/>
          <p14:tracePt t="338619" x="7978775" y="6130925"/>
          <p14:tracePt t="338626" x="7893050" y="6130925"/>
          <p14:tracePt t="338633" x="7781925" y="6130925"/>
          <p14:tracePt t="338640" x="7645400" y="6124575"/>
          <p14:tracePt t="338648" x="7454900" y="6099175"/>
          <p14:tracePt t="338658" x="7380288" y="6099175"/>
          <p14:tracePt t="338663" x="7245350" y="6086475"/>
          <p14:tracePt t="338671" x="7146925" y="6075363"/>
          <p14:tracePt t="338678" x="7091363" y="6069013"/>
          <p14:tracePt t="338688" x="7004050" y="6056313"/>
          <p14:tracePt t="338693" x="6905625" y="6037263"/>
          <p14:tracePt t="338701" x="6875463" y="6037263"/>
          <p14:tracePt t="338708" x="6800850" y="6019800"/>
          <p14:tracePt t="338716" x="6732588" y="6000750"/>
          <p14:tracePt t="338723" x="6708775" y="5994400"/>
          <p14:tracePt t="338731" x="6653213" y="5988050"/>
          <p14:tracePt t="338738" x="6591300" y="5970588"/>
          <p14:tracePt t="338746" x="6548438" y="5951538"/>
          <p14:tracePt t="338753" x="6492875" y="5945188"/>
          <p14:tracePt t="338761" x="6443663" y="5926138"/>
          <p14:tracePt t="338768" x="6388100" y="5908675"/>
          <p14:tracePt t="338776" x="6369050" y="5908675"/>
          <p14:tracePt t="338783" x="6338888" y="5895975"/>
          <p14:tracePt t="338791" x="6307138" y="5870575"/>
          <p14:tracePt t="338798" x="6289675" y="5865813"/>
          <p14:tracePt t="338806" x="6270625" y="5846763"/>
          <p14:tracePt t="338814" x="6251575" y="5834063"/>
          <p14:tracePt t="338821" x="6240463" y="5821363"/>
          <p14:tracePt t="338828" x="6208713" y="5810250"/>
          <p14:tracePt t="338836" x="6140450" y="5778500"/>
          <p14:tracePt t="338844" x="6129338" y="5765800"/>
          <p14:tracePt t="338852" x="6091238" y="5748338"/>
          <p14:tracePt t="338859" x="6048375" y="5735638"/>
          <p14:tracePt t="338867" x="6035675" y="5729288"/>
          <p14:tracePt t="338874" x="6005513" y="5710238"/>
          <p14:tracePt t="338882" x="5975350" y="5699125"/>
          <p14:tracePt t="338889" x="5962650" y="5692775"/>
          <p14:tracePt t="338897" x="5949950" y="5686425"/>
          <p14:tracePt t="338905" x="5943600" y="5686425"/>
          <p14:tracePt t="338927" x="5930900" y="5680075"/>
          <p14:tracePt t="338935" x="5930900" y="5673725"/>
          <p14:tracePt t="338942" x="5926138" y="5673725"/>
          <p14:tracePt t="338949" x="5919788" y="5667375"/>
          <p14:tracePt t="338957" x="5913438" y="5661025"/>
          <p14:tracePt t="338964" x="5907088" y="5661025"/>
          <p14:tracePt t="338972" x="5907088" y="5654675"/>
          <p14:tracePt t="338979" x="5900738" y="5654675"/>
          <p14:tracePt t="339055" x="5900738" y="5649913"/>
          <p14:tracePt t="339182" x="5900738" y="5643563"/>
          <p14:tracePt t="339220" x="5913438" y="5637213"/>
          <p14:tracePt t="339227" x="5919788" y="5637213"/>
          <p14:tracePt t="339236" x="5926138" y="5637213"/>
          <p14:tracePt t="339242" x="5937250" y="5637213"/>
          <p14:tracePt t="339250" x="5943600" y="5637213"/>
          <p14:tracePt t="339257" x="5956300" y="5637213"/>
          <p14:tracePt t="339265" x="5962650" y="5637213"/>
          <p14:tracePt t="339273" x="5986463" y="5637213"/>
          <p14:tracePt t="339280" x="6005513" y="5637213"/>
          <p14:tracePt t="339287" x="6042025" y="5637213"/>
          <p14:tracePt t="339295" x="6061075" y="5637213"/>
          <p14:tracePt t="339303" x="6091238" y="5637213"/>
          <p14:tracePt t="339310" x="6135688" y="5637213"/>
          <p14:tracePt t="339317" x="6184900" y="5637213"/>
          <p14:tracePt t="339324" x="6202363" y="5637213"/>
          <p14:tracePt t="339332" x="6251575" y="5637213"/>
          <p14:tracePt t="339340" x="6300788" y="5637213"/>
          <p14:tracePt t="339347" x="6319838" y="5637213"/>
          <p14:tracePt t="339355" x="6356350" y="5637213"/>
          <p14:tracePt t="339362" x="6388100" y="5630863"/>
          <p14:tracePt t="339370" x="6400800" y="5630863"/>
          <p14:tracePt t="339377" x="6418263" y="5624513"/>
          <p14:tracePt t="339386" x="6443663" y="5618163"/>
          <p14:tracePt t="339400" x="6450013" y="5618163"/>
          <p14:tracePt t="339438" x="6456363" y="5618163"/>
          <p14:tracePt t="339595" x="6450013" y="5618163"/>
          <p14:tracePt t="339603" x="6424613" y="5599113"/>
          <p14:tracePt t="339609" x="6381750" y="5588000"/>
          <p14:tracePt t="339617" x="6351588" y="5568950"/>
          <p14:tracePt t="339625" x="6270625" y="5532438"/>
          <p14:tracePt t="339632" x="6191250" y="5470525"/>
          <p14:tracePt t="339640" x="6135688" y="5421313"/>
          <p14:tracePt t="339647" x="6011863" y="5334000"/>
          <p14:tracePt t="339655" x="5881688" y="5235575"/>
          <p14:tracePt t="339662" x="5838825" y="5205413"/>
          <p14:tracePt t="339670" x="5765800" y="5143500"/>
          <p14:tracePt t="339678" x="5721350" y="5087938"/>
          <p14:tracePt t="339685" x="5710238" y="5062538"/>
          <p14:tracePt t="339692" x="5678488" y="5013325"/>
          <p14:tracePt t="339699" x="5665788" y="4989513"/>
          <p14:tracePt t="339708" x="5661025" y="4964113"/>
          <p14:tracePt t="339714" x="5654675" y="4940300"/>
          <p14:tracePt t="339722" x="5641975" y="4897438"/>
          <p14:tracePt t="339729" x="5635625" y="4848225"/>
          <p14:tracePt t="339737" x="5629275" y="4816475"/>
          <p14:tracePt t="339745" x="5622925" y="4779963"/>
          <p14:tracePt t="339752" x="5605463" y="4724400"/>
          <p14:tracePt t="339760" x="5599113" y="4705350"/>
          <p14:tracePt t="339767" x="5586413" y="4675188"/>
          <p14:tracePt t="339776" x="5567363" y="4643438"/>
          <p14:tracePt t="339782" x="5556250" y="4625975"/>
          <p14:tracePt t="339789" x="5537200" y="4600575"/>
          <p14:tracePt t="339796" x="5524500" y="4570413"/>
          <p14:tracePt t="339804" x="5524500" y="4557713"/>
          <p14:tracePt t="339811" x="5505450" y="4538663"/>
          <p14:tracePt t="339819" x="5500688" y="4521200"/>
          <p14:tracePt t="339827" x="5494338" y="4495800"/>
          <p14:tracePt t="339834" x="5494338" y="4489450"/>
          <p14:tracePt t="339842" x="5481638" y="4476750"/>
          <p14:tracePt t="339849" x="5468938" y="4459288"/>
          <p14:tracePt t="339858" x="5462588" y="4446588"/>
          <p14:tracePt t="339864" x="5445125" y="4433888"/>
          <p14:tracePt t="339871" x="5426075" y="4410075"/>
          <p14:tracePt t="339879" x="5413375" y="4403725"/>
          <p14:tracePt t="339887" x="5400675" y="4391025"/>
          <p14:tracePt t="339894" x="5389563" y="4371975"/>
          <p14:tracePt t="339901" x="5383213" y="4371975"/>
          <p14:tracePt t="339909" x="5376863" y="4360863"/>
          <p14:tracePt t="339916" x="5364163" y="4360863"/>
          <p14:tracePt t="339925" x="5351463" y="4354513"/>
          <p14:tracePt t="339931" x="5345113" y="4354513"/>
          <p14:tracePt t="339939" x="5340350" y="4348163"/>
          <p14:tracePt t="339946" x="5334000" y="4348163"/>
          <p14:tracePt t="339954" x="5327650" y="4348163"/>
          <p14:tracePt t="339961" x="5321300" y="4348163"/>
          <p14:tracePt t="339969" x="5314950" y="4348163"/>
          <p14:tracePt t="339977" x="5308600" y="4348163"/>
          <p14:tracePt t="339999" x="5302250" y="4348163"/>
          <p14:tracePt t="340029" x="5302250" y="4341813"/>
          <p14:tracePt t="340127" x="5308600" y="4335463"/>
          <p14:tracePt t="340134" x="5321300" y="4335463"/>
          <p14:tracePt t="340142" x="5370513" y="4329113"/>
          <p14:tracePt t="340149" x="5432425" y="4322763"/>
          <p14:tracePt t="340158" x="5481638" y="4322763"/>
          <p14:tracePt t="340164" x="5511800" y="4322763"/>
          <p14:tracePt t="340172" x="5567363" y="4322763"/>
          <p14:tracePt t="340179" x="5605463" y="4322763"/>
          <p14:tracePt t="340188" x="5635625" y="4322763"/>
          <p14:tracePt t="340195" x="5672138" y="4322763"/>
          <p14:tracePt t="340202" x="5734050" y="4322763"/>
          <p14:tracePt t="340210" x="5746750" y="4322763"/>
          <p14:tracePt t="340217" x="5802313" y="4322763"/>
          <p14:tracePt t="340225" x="5821363" y="4322763"/>
          <p14:tracePt t="340232" x="5826125" y="4322763"/>
          <p14:tracePt t="340241" x="5832475" y="4322763"/>
          <p14:tracePt t="340247" x="5838825" y="4322763"/>
          <p14:tracePt t="344062" x="5727700" y="4421188"/>
          <p14:tracePt t="344065" x="5641975" y="4483100"/>
          <p14:tracePt t="344074" x="5222875" y="4841875"/>
          <p14:tracePt t="344081" x="5141913" y="4921250"/>
          <p14:tracePt t="344087" x="5099050" y="4957763"/>
          <p14:tracePt t="344095" x="5006975" y="5045075"/>
          <p14:tracePt t="344102" x="4945063" y="5087938"/>
          <p14:tracePt t="344110" x="4859338" y="5149850"/>
          <p14:tracePt t="344117" x="4735513" y="5229225"/>
          <p14:tracePt t="344125" x="4618038" y="5291138"/>
          <p14:tracePt t="344132" x="4549775" y="5329238"/>
          <p14:tracePt t="344140" x="4433888" y="5395913"/>
          <p14:tracePt t="344148" x="4310063" y="5457825"/>
          <p14:tracePt t="344155" x="4248150" y="5476875"/>
          <p14:tracePt t="344162" x="4130675" y="5519738"/>
          <p14:tracePt t="344169" x="4032250" y="5575300"/>
          <p14:tracePt t="344178" x="3976688" y="5588000"/>
          <p14:tracePt t="344184" x="3897313" y="5630863"/>
          <p14:tracePt t="344192" x="3810000" y="5661025"/>
          <p14:tracePt t="344199" x="3779838" y="5673725"/>
          <p14:tracePt t="344207" x="3711575" y="5705475"/>
          <p14:tracePt t="344215" x="3656013" y="5722938"/>
          <p14:tracePt t="344222" x="3594100" y="5748338"/>
          <p14:tracePt t="344230" x="3563938" y="5754688"/>
          <p14:tracePt t="344237" x="3478213" y="5765800"/>
          <p14:tracePt t="344245" x="3397250" y="5784850"/>
          <p14:tracePt t="344252" x="3373438" y="5791200"/>
          <p14:tracePt t="344260" x="3292475" y="5810250"/>
          <p14:tracePt t="344267" x="3243263" y="5821363"/>
          <p14:tracePt t="344275" x="3200400" y="5834063"/>
          <p14:tracePt t="344282" x="3151188" y="5846763"/>
          <p14:tracePt t="344289" x="3082925" y="5853113"/>
          <p14:tracePt t="344296" x="3057525" y="5859463"/>
          <p14:tracePt t="344304" x="2997200" y="5859463"/>
          <p14:tracePt t="344311" x="2947988" y="5859463"/>
          <p14:tracePt t="344319" x="2935288" y="5859463"/>
          <p14:tracePt t="344326" x="2903538" y="5859463"/>
          <p14:tracePt t="344333" x="2860675" y="5859463"/>
          <p14:tracePt t="344341" x="2805113" y="5859463"/>
          <p14:tracePt t="344348" x="2787650" y="5859463"/>
          <p14:tracePt t="344356" x="2732088" y="5859463"/>
          <p14:tracePt t="344364" x="2693988" y="5859463"/>
          <p14:tracePt t="344372" x="2676525" y="5859463"/>
          <p14:tracePt t="344379" x="2644775" y="5859463"/>
          <p14:tracePt t="344387" x="2627313" y="5859463"/>
          <p14:tracePt t="344395" x="2614613" y="5859463"/>
          <p14:tracePt t="344402" x="2595563" y="5859463"/>
          <p14:tracePt t="344410" x="2578100" y="5859463"/>
          <p14:tracePt t="344417" x="2571750" y="5859463"/>
          <p14:tracePt t="344424" x="2559050" y="5853113"/>
          <p14:tracePt t="344432" x="2546350" y="5840413"/>
          <p14:tracePt t="344439" x="2522538" y="5827713"/>
          <p14:tracePt t="344447" x="2516188" y="5827713"/>
          <p14:tracePt t="344454" x="2509838" y="5815013"/>
          <p14:tracePt t="344462" x="2484438" y="5803900"/>
          <p14:tracePt t="344469" x="2478088" y="5797550"/>
          <p14:tracePt t="344478" x="2460625" y="5791200"/>
          <p14:tracePt t="344484" x="2460625" y="5784850"/>
          <p14:tracePt t="344492" x="2447925" y="5778500"/>
          <p14:tracePt t="344499" x="2422525" y="5772150"/>
          <p14:tracePt t="344507" x="2405063" y="5765800"/>
          <p14:tracePt t="344514" x="2398713" y="5759450"/>
          <p14:tracePt t="344522" x="2373313" y="5754688"/>
          <p14:tracePt t="344531" x="2362200" y="5754688"/>
          <p14:tracePt t="344537" x="2336800" y="5748338"/>
          <p14:tracePt t="344545" x="2330450" y="5741988"/>
          <p14:tracePt t="344552" x="2306638" y="5735638"/>
          <p14:tracePt t="344560" x="2281238" y="5729288"/>
          <p14:tracePt t="344574" x="2268538" y="5722938"/>
          <p14:tracePt t="344582" x="2262188" y="5716588"/>
          <p14:tracePt t="344589" x="2257425" y="5716588"/>
          <p14:tracePt t="344597" x="2251075" y="5716588"/>
          <p14:tracePt t="344604" x="2244725" y="5710238"/>
          <p14:tracePt t="344612" x="2238375" y="5710238"/>
          <p14:tracePt t="344642" x="2232025" y="5705475"/>
          <p14:tracePt t="344649" x="2219325" y="5705475"/>
          <p14:tracePt t="344657" x="2206625" y="5699125"/>
          <p14:tracePt t="344664" x="2201863" y="5699125"/>
          <p14:tracePt t="344672" x="2189163" y="5699125"/>
          <p14:tracePt t="344679" x="2170113" y="5699125"/>
          <p14:tracePt t="344687" x="2163763" y="5699125"/>
          <p14:tracePt t="344695" x="2146300" y="5692775"/>
          <p14:tracePt t="344702" x="2133600" y="5692775"/>
          <p14:tracePt t="344709" x="2127250" y="5692775"/>
          <p14:tracePt t="344717" x="2120900" y="5692775"/>
          <p14:tracePt t="344732" x="2114550" y="5692775"/>
          <p14:tracePt t="344739" x="2108200" y="5692775"/>
          <p14:tracePt t="344747" x="2097088" y="5686425"/>
          <p14:tracePt t="344754" x="2090738" y="5686425"/>
          <p14:tracePt t="344763" x="2084388" y="5686425"/>
          <p14:tracePt t="344769" x="2071688" y="5680075"/>
          <p14:tracePt t="344778" x="2058988" y="5673725"/>
          <p14:tracePt t="344792" x="2052638" y="5667375"/>
          <p14:tracePt t="344807" x="2046288" y="5661025"/>
          <p14:tracePt t="344814" x="2035175" y="5654675"/>
          <p14:tracePt t="344830" x="2028825" y="5649913"/>
          <p14:tracePt t="344837" x="2022475" y="5649913"/>
          <p14:tracePt t="344845" x="2016125" y="5649913"/>
          <p14:tracePt t="344867" x="2016125" y="5643563"/>
          <p14:tracePt t="344874" x="2009775" y="5643563"/>
          <p14:tracePt t="345152" x="2016125" y="5643563"/>
          <p14:tracePt t="345170" x="2022475" y="5643563"/>
          <p14:tracePt t="345175" x="2028825" y="5643563"/>
          <p14:tracePt t="345182" x="2035175" y="5643563"/>
          <p14:tracePt t="345190" x="2041525" y="5637213"/>
          <p14:tracePt t="345198" x="2052638" y="5637213"/>
          <p14:tracePt t="345205" x="2071688" y="5637213"/>
          <p14:tracePt t="345212" x="2084388" y="5630863"/>
          <p14:tracePt t="345220" x="2108200" y="5630863"/>
          <p14:tracePt t="345228" x="2139950" y="5630863"/>
          <p14:tracePt t="345235" x="2152650" y="5630863"/>
          <p14:tracePt t="345244" x="2176463" y="5630863"/>
          <p14:tracePt t="345250" x="2206625" y="5630863"/>
          <p14:tracePt t="345258" x="2219325" y="5630863"/>
          <p14:tracePt t="345265" x="2244725" y="5630863"/>
          <p14:tracePt t="345272" x="2257425" y="5630863"/>
          <p14:tracePt t="345280" x="2262188" y="5630863"/>
          <p14:tracePt t="345288" x="2274888" y="5630863"/>
          <p14:tracePt t="345310" x="2281238" y="5630863"/>
          <p14:tracePt t="345317" x="2287588" y="5630863"/>
          <p14:tracePt t="345332" x="2293938" y="5630863"/>
          <p14:tracePt t="345341" x="2300288" y="5630863"/>
          <p14:tracePt t="345348" x="2312988" y="5630863"/>
          <p14:tracePt t="345355" x="2317750" y="5630863"/>
          <p14:tracePt t="345370" x="2324100" y="5630863"/>
          <p14:tracePt t="345378" x="2330450" y="5630863"/>
          <p14:tracePt t="345385" x="2336800" y="5630863"/>
          <p14:tracePt t="345394" x="2343150" y="5630863"/>
          <p14:tracePt t="345400" x="2355850" y="5630863"/>
          <p14:tracePt t="345408" x="2362200" y="5630863"/>
          <p14:tracePt t="345445" x="2366963" y="5630863"/>
          <p14:tracePt t="345453" x="2379663" y="5630863"/>
          <p14:tracePt t="345460" x="2386013" y="5630863"/>
          <p14:tracePt t="345467" x="2392363" y="5630863"/>
          <p14:tracePt t="345477" x="2398713" y="5630863"/>
          <p14:tracePt t="345497" x="2405063" y="5630863"/>
          <p14:tracePt t="345505" x="2411413" y="5630863"/>
          <p14:tracePt t="345512" x="2417763" y="5630863"/>
          <p14:tracePt t="345520" x="2428875" y="5637213"/>
          <p14:tracePt t="345527" x="2435225" y="5637213"/>
          <p14:tracePt t="345535" x="2447925" y="5643563"/>
          <p14:tracePt t="345544" x="2460625" y="5643563"/>
          <p14:tracePt t="345558" x="2466975" y="5643563"/>
          <p14:tracePt t="345565" x="2471738" y="5643563"/>
          <p14:tracePt t="345572" x="2478088" y="5643563"/>
          <p14:tracePt t="345588" x="2484438" y="5643563"/>
          <p14:tracePt t="345610" x="2490788" y="5643563"/>
          <p14:tracePt t="345617" x="2497138" y="5643563"/>
          <p14:tracePt t="345662" x="2503488" y="5643563"/>
          <p14:tracePt t="346443" x="2516188" y="5649913"/>
          <p14:tracePt t="346451" x="2552700" y="5654675"/>
          <p14:tracePt t="346457" x="2582863" y="5667375"/>
          <p14:tracePt t="346465" x="2601913" y="5667375"/>
          <p14:tracePt t="346472" x="2638425" y="5673725"/>
          <p14:tracePt t="346480" x="2687638" y="5673725"/>
          <p14:tracePt t="346487" x="2719388" y="5680075"/>
          <p14:tracePt t="346495" x="2792413" y="5692775"/>
          <p14:tracePt t="346503" x="2873375" y="5699125"/>
          <p14:tracePt t="346510" x="2897188" y="5705475"/>
          <p14:tracePt t="346518" x="2971800" y="5705475"/>
          <p14:tracePt t="346525" x="3027363" y="5716588"/>
          <p14:tracePt t="346534" x="3052763" y="5716588"/>
          <p14:tracePt t="346540" x="3089275" y="5716588"/>
          <p14:tracePt t="346548" x="3125788" y="5716588"/>
          <p14:tracePt t="346555" x="3138488" y="5716588"/>
          <p14:tracePt t="346564" x="3168650" y="5716588"/>
          <p14:tracePt t="346570" x="3194050" y="5716588"/>
          <p14:tracePt t="346578" x="3224213" y="5716588"/>
          <p14:tracePt t="346586" x="3230563" y="5716588"/>
          <p14:tracePt t="346592" x="3243263" y="5716588"/>
          <p14:tracePt t="346601" x="3249613" y="5716588"/>
          <p14:tracePt t="346607" x="3255963" y="5716588"/>
          <p14:tracePt t="346615" x="3262313" y="5716588"/>
          <p14:tracePt t="346622" x="3268663" y="5716588"/>
          <p14:tracePt t="346668" x="3273425" y="5716588"/>
          <p14:tracePt t="346735" x="3279775" y="5716588"/>
          <p14:tracePt t="346795" x="3286125" y="5716588"/>
          <p14:tracePt t="346802" x="3292475" y="5716588"/>
          <p14:tracePt t="346810" x="3298825" y="5716588"/>
          <p14:tracePt t="346818" x="3322638" y="5716588"/>
          <p14:tracePt t="346825" x="3360738" y="5716588"/>
          <p14:tracePt t="346834" x="3378200" y="5716588"/>
          <p14:tracePt t="346840" x="3429000" y="5716588"/>
          <p14:tracePt t="346848" x="3478213" y="5716588"/>
          <p14:tracePt t="346855" x="3538538" y="5716588"/>
          <p14:tracePt t="346862" x="3557588" y="5716588"/>
          <p14:tracePt t="346870" x="3606800" y="5716588"/>
          <p14:tracePt t="346877" x="3656013" y="5716588"/>
          <p14:tracePt t="346885" x="3675063" y="5716588"/>
          <p14:tracePt t="346892" x="3724275" y="5716588"/>
          <p14:tracePt t="346901" x="3743325" y="5716588"/>
          <p14:tracePt t="346907" x="3760788" y="5729288"/>
          <p14:tracePt t="346915" x="3773488" y="5729288"/>
          <p14:tracePt t="346938" x="3829050" y="5729288"/>
          <p14:tracePt t="346945" x="3854450" y="5729288"/>
          <p14:tracePt t="346953" x="3859213" y="5729288"/>
          <p14:tracePt t="346960" x="3871913" y="5729288"/>
          <p14:tracePt t="346968" x="3903663" y="5716588"/>
          <p14:tracePt t="346974" x="3908425" y="5716588"/>
          <p14:tracePt t="346996" x="3914775" y="5716588"/>
          <p14:tracePt t="347049" x="3921125" y="5716588"/>
          <p14:tracePt t="347058" x="3927475" y="5716588"/>
          <p14:tracePt t="347065" x="3927475" y="5722938"/>
          <p14:tracePt t="347072" x="3933825" y="5722938"/>
          <p14:tracePt t="347080" x="3940175" y="5729288"/>
          <p14:tracePt t="347313" x="3940175" y="5741988"/>
          <p14:tracePt t="347320" x="3940175" y="5748338"/>
          <p14:tracePt t="347327" x="3946525" y="5754688"/>
          <p14:tracePt t="347335" x="3952875" y="5765800"/>
          <p14:tracePt t="347342" x="3959225" y="5765800"/>
          <p14:tracePt t="347350" x="3963988" y="5772150"/>
          <p14:tracePt t="347357" x="3963988" y="5778500"/>
          <p14:tracePt t="350280" x="3940175" y="5784850"/>
          <p14:tracePt t="350285" x="3884613" y="5778500"/>
          <p14:tracePt t="350290" x="3773488" y="5729288"/>
          <p14:tracePt t="350297" x="3748088" y="5729288"/>
          <p14:tracePt t="350305" x="3681413" y="5705475"/>
          <p14:tracePt t="350312" x="3594100" y="5673725"/>
          <p14:tracePt t="350320" x="3489325" y="5643563"/>
          <p14:tracePt t="350327" x="3440113" y="5637213"/>
          <p14:tracePt t="350336" x="3317875" y="5605463"/>
          <p14:tracePt t="350342" x="3206750" y="5588000"/>
          <p14:tracePt t="350350" x="3163888" y="5575300"/>
          <p14:tracePt t="350357" x="3076575" y="5545138"/>
          <p14:tracePt t="350365" x="3021013" y="5532438"/>
          <p14:tracePt t="350373" x="2990850" y="5532438"/>
          <p14:tracePt t="350380" x="2941638" y="5507038"/>
          <p14:tracePt t="350387" x="2892425" y="5489575"/>
          <p14:tracePt t="350395" x="2860675" y="5483225"/>
          <p14:tracePt t="350403" x="2817813" y="5451475"/>
          <p14:tracePt t="350410" x="2755900" y="5434013"/>
          <p14:tracePt t="350417" x="2725738" y="5427663"/>
          <p14:tracePt t="350425" x="2657475" y="5402263"/>
          <p14:tracePt t="350432" x="2595563" y="5389563"/>
          <p14:tracePt t="350440" x="2522538" y="5384800"/>
          <p14:tracePt t="350447" x="2490788" y="5372100"/>
          <p14:tracePt t="350456" x="2324100" y="5303838"/>
          <p14:tracePt t="350462" x="2244725" y="5291138"/>
          <p14:tracePt t="350470" x="2219325" y="5284788"/>
          <p14:tracePt t="350477" x="2133600" y="5273675"/>
          <p14:tracePt t="350483" x="2065338" y="5254625"/>
          <p14:tracePt t="350491" x="2046288" y="5248275"/>
          <p14:tracePt t="350498" x="1997075" y="5241925"/>
          <p14:tracePt t="350506" x="1979613" y="5229225"/>
          <p14:tracePt t="350513" x="1966913" y="5229225"/>
          <p14:tracePt t="350521" x="1941513" y="5218113"/>
          <p14:tracePt t="350529" x="1917700" y="5205413"/>
          <p14:tracePt t="350536" x="1887538" y="5199063"/>
          <p14:tracePt t="350544" x="1874838" y="5192713"/>
          <p14:tracePt t="350552" x="1836738" y="5192713"/>
          <p14:tracePt t="350559" x="1819275" y="5192713"/>
          <p14:tracePt t="350566" x="1806575" y="5192713"/>
          <p14:tracePt t="350574" x="1770063" y="5186363"/>
          <p14:tracePt t="350582" x="1727200" y="5180013"/>
          <p14:tracePt t="350589" x="1708150" y="5180013"/>
          <p14:tracePt t="350597" x="1671638" y="5168900"/>
          <p14:tracePt t="350604" x="1646238" y="5168900"/>
          <p14:tracePt t="350611" x="1627188" y="5162550"/>
          <p14:tracePt t="350619" x="1603375" y="5149850"/>
          <p14:tracePt t="350627" x="1560513" y="5149850"/>
          <p14:tracePt t="350635" x="1485900" y="5118100"/>
          <p14:tracePt t="350641" x="1466850" y="5113338"/>
          <p14:tracePt t="350649" x="1423988" y="5106988"/>
          <p14:tracePt t="350656" x="1406525" y="5094288"/>
          <p14:tracePt t="350664" x="1393825" y="5087938"/>
          <p14:tracePt t="350671" x="1381125" y="5087938"/>
          <p14:tracePt t="350679" x="1374775" y="5081588"/>
          <p14:tracePt t="350687" x="1368425" y="5081588"/>
          <p14:tracePt t="350694" x="1368425" y="5075238"/>
          <p14:tracePt t="350755" x="1362075" y="5075238"/>
          <p14:tracePt t="350762" x="1355725" y="5075238"/>
          <p14:tracePt t="350785" x="1350963" y="5075238"/>
          <p14:tracePt t="352172" x="1368425" y="5075238"/>
          <p14:tracePt t="352180" x="1387475" y="5075238"/>
          <p14:tracePt t="352186" x="1406525" y="5075238"/>
          <p14:tracePt t="352194" x="1436688" y="5075238"/>
          <p14:tracePt t="352201" x="1473200" y="5075238"/>
          <p14:tracePt t="352209" x="1492250" y="5075238"/>
          <p14:tracePt t="352216" x="1528763" y="5081588"/>
          <p14:tracePt t="352224" x="1560513" y="5081588"/>
          <p14:tracePt t="352231" x="1577975" y="5087938"/>
          <p14:tracePt t="352239" x="1603375" y="5094288"/>
          <p14:tracePt t="352248" x="1646238" y="5106988"/>
          <p14:tracePt t="352254" x="1658938" y="5113338"/>
          <p14:tracePt t="352263" x="1676400" y="5113338"/>
          <p14:tracePt t="352269" x="1708150" y="5113338"/>
          <p14:tracePt t="352277" x="1714500" y="5113338"/>
          <p14:tracePt t="352284" x="1720850" y="5113338"/>
          <p14:tracePt t="352292" x="1727200" y="5113338"/>
          <p14:tracePt t="352299" x="1731963" y="5113338"/>
          <p14:tracePt t="352314" x="1738313" y="5113338"/>
          <p14:tracePt t="353785" x="1751013" y="5113338"/>
          <p14:tracePt t="353793" x="1787525" y="5118100"/>
          <p14:tracePt t="353800" x="1825625" y="5124450"/>
          <p14:tracePt t="353808" x="1892300" y="5137150"/>
          <p14:tracePt t="353815" x="1930400" y="5143500"/>
          <p14:tracePt t="353831" x="2101850" y="5156200"/>
          <p14:tracePt t="353837" x="2189163" y="5156200"/>
          <p14:tracePt t="353844" x="2219325" y="5156200"/>
          <p14:tracePt t="353852" x="2287588" y="5162550"/>
          <p14:tracePt t="353860" x="2312988" y="5162550"/>
          <p14:tracePt t="353867" x="2362200" y="5162550"/>
          <p14:tracePt t="353875" x="2411413" y="5162550"/>
          <p14:tracePt t="353882" x="2460625" y="5162550"/>
          <p14:tracePt t="353889" x="2471738" y="5162550"/>
          <p14:tracePt t="353897" x="2509838" y="5162550"/>
          <p14:tracePt t="353904" x="2552700" y="5162550"/>
          <p14:tracePt t="353912" x="2578100" y="5162550"/>
          <p14:tracePt t="353919" x="2595563" y="5156200"/>
          <p14:tracePt t="353928" x="2644775" y="5156200"/>
          <p14:tracePt t="353934" x="2663825" y="5149850"/>
          <p14:tracePt t="353943" x="2713038" y="5149850"/>
          <p14:tracePt t="353949" x="2774950" y="5137150"/>
          <p14:tracePt t="353957" x="2805113" y="5137150"/>
          <p14:tracePt t="353964" x="2860675" y="5137150"/>
          <p14:tracePt t="353972" x="2909888" y="5137150"/>
          <p14:tracePt t="353979" x="2928938" y="5137150"/>
          <p14:tracePt t="353987" x="2978150" y="5137150"/>
          <p14:tracePt t="353994" x="2997200" y="5137150"/>
          <p14:tracePt t="354002" x="3014663" y="5137150"/>
          <p14:tracePt t="354010" x="3027363" y="5137150"/>
          <p14:tracePt t="354017" x="3040063" y="5137150"/>
          <p14:tracePt t="354026" x="3046413" y="5137150"/>
          <p14:tracePt t="354032" x="3052763" y="5137150"/>
          <p14:tracePt t="354039" x="3057525" y="5137150"/>
          <p14:tracePt t="354054" x="3063875" y="5137150"/>
          <p14:tracePt t="354062" x="3076575" y="5137150"/>
          <p14:tracePt t="354070" x="3089275" y="5137150"/>
          <p14:tracePt t="354076" x="3101975" y="5137150"/>
          <p14:tracePt t="354085" x="3108325" y="5137150"/>
          <p14:tracePt t="354093" x="3113088" y="5137150"/>
          <p14:tracePt t="354108" x="3119438" y="5137150"/>
          <p14:tracePt t="354123" x="3125788" y="5137150"/>
          <p14:tracePt t="354490" x="3144838" y="5137150"/>
          <p14:tracePt t="354498" x="3194050" y="5137150"/>
          <p14:tracePt t="354505" x="3213100" y="5137150"/>
          <p14:tracePt t="354512" x="3268663" y="5137150"/>
          <p14:tracePt t="354520" x="3305175" y="5137150"/>
          <p14:tracePt t="354528" x="3335338" y="5137150"/>
          <p14:tracePt t="354535" x="3373438" y="5137150"/>
          <p14:tracePt t="354543" x="3409950" y="5149850"/>
          <p14:tracePt t="354550" x="3422650" y="5149850"/>
          <p14:tracePt t="354558" x="3471863" y="5156200"/>
          <p14:tracePt t="354565" x="3521075" y="5162550"/>
          <p14:tracePt t="354572" x="3551238" y="5162550"/>
          <p14:tracePt t="354588" x="3717925" y="5180013"/>
          <p14:tracePt t="354595" x="3829050" y="5205413"/>
          <p14:tracePt t="354602" x="3865563" y="5205413"/>
          <p14:tracePt t="354610" x="3908425" y="5218113"/>
          <p14:tracePt t="354617" x="3921125" y="5218113"/>
          <p14:tracePt t="354625" x="3927475" y="5218113"/>
          <p14:tracePt t="354633" x="3933825" y="5224463"/>
          <p14:tracePt t="354648" x="3940175" y="5224463"/>
          <p14:tracePt t="354655" x="3940175" y="5229225"/>
          <p14:tracePt t="366601" x="4075113" y="5235575"/>
          <p14:tracePt t="366605" x="4211638" y="5241925"/>
          <p14:tracePt t="366607" x="4284663" y="5254625"/>
          <p14:tracePt t="366612" x="4575175" y="5303838"/>
          <p14:tracePt t="366619" x="4611688" y="5316538"/>
          <p14:tracePt t="366627" x="4679950" y="5334000"/>
          <p14:tracePt t="366634" x="4754563" y="5353050"/>
          <p14:tracePt t="366642" x="4797425" y="5372100"/>
          <p14:tracePt t="366649" x="4870450" y="5389563"/>
          <p14:tracePt t="366657" x="4951413" y="5414963"/>
          <p14:tracePt t="366664" x="4987925" y="5427663"/>
          <p14:tracePt t="366671" x="5080000" y="5445125"/>
          <p14:tracePt t="366679" x="5141913" y="5464175"/>
          <p14:tracePt t="366686" x="5197475" y="5483225"/>
          <p14:tracePt t="366694" x="5210175" y="5489575"/>
          <p14:tracePt t="366701" x="5240338" y="5494338"/>
          <p14:tracePt t="366710" x="5265738" y="5494338"/>
          <p14:tracePt t="366716" x="5272088" y="5500688"/>
          <p14:tracePt t="366724" x="5289550" y="5500688"/>
          <p14:tracePt t="366731" x="5308600" y="5500688"/>
          <p14:tracePt t="366740" x="5314950" y="5500688"/>
          <p14:tracePt t="366746" x="5321300" y="5500688"/>
          <p14:tracePt t="366754" x="5327650" y="5500688"/>
          <p14:tracePt t="366769" x="5340350" y="5500688"/>
          <p14:tracePt t="366776" x="5345113" y="5500688"/>
          <p14:tracePt t="366784" x="5351463" y="5500688"/>
          <p14:tracePt t="366792" x="5364163" y="5500688"/>
          <p14:tracePt t="366799" x="5383213" y="5500688"/>
          <p14:tracePt t="366807" x="5407025" y="5500688"/>
          <p14:tracePt t="366814" x="5419725" y="5500688"/>
          <p14:tracePt t="366821" x="5445125" y="5500688"/>
          <p14:tracePt t="366829" x="5462588" y="5500688"/>
          <p14:tracePt t="366836" x="5475288" y="5507038"/>
          <p14:tracePt t="366844" x="5487988" y="5507038"/>
          <p14:tracePt t="366851" x="5500688" y="5507038"/>
          <p14:tracePt t="366859" x="5505450" y="5513388"/>
          <p14:tracePt t="371551" x="5524500" y="5500688"/>
          <p14:tracePt t="371551" x="5530850" y="5494338"/>
          <p14:tracePt t="372042" x="5524500" y="5494338"/>
          <p14:tracePt t="372049" x="5511800" y="5494338"/>
          <p14:tracePt t="372057" x="5500688" y="5494338"/>
          <p14:tracePt t="372066" x="5487988" y="5494338"/>
          <p14:tracePt t="372072" x="5468938" y="5494338"/>
          <p14:tracePt t="372080" x="5432425" y="5507038"/>
          <p14:tracePt t="372087" x="5413375" y="5507038"/>
          <p14:tracePt t="372095" x="5345113" y="5513388"/>
          <p14:tracePt t="372102" x="5259388" y="5513388"/>
          <p14:tracePt t="372110" x="5216525" y="5519738"/>
          <p14:tracePt t="372118" x="5092700" y="5532438"/>
          <p14:tracePt t="372125" x="4981575" y="5545138"/>
          <p14:tracePt t="372132" x="4919663" y="5545138"/>
          <p14:tracePt t="372140" x="4821238" y="5545138"/>
          <p14:tracePt t="372147" x="4699000" y="5545138"/>
          <p14:tracePt t="372155" x="4611688" y="5545138"/>
          <p14:tracePt t="372164" x="4562475" y="5549900"/>
          <p14:tracePt t="372169" x="4513263" y="5549900"/>
          <p14:tracePt t="372177" x="4464050" y="5549900"/>
          <p14:tracePt t="372184" x="4451350" y="5549900"/>
          <p14:tracePt t="372192" x="4414838" y="5549900"/>
          <p14:tracePt t="372200" x="4389438" y="5549900"/>
          <p14:tracePt t="372207" x="4371975" y="5545138"/>
          <p14:tracePt t="372215" x="4359275" y="5545138"/>
          <p14:tracePt t="372222" x="4333875" y="5545138"/>
          <p14:tracePt t="372231" x="4322763" y="5545138"/>
          <p14:tracePt t="372237" x="4284663" y="5538788"/>
          <p14:tracePt t="372245" x="4241800" y="5538788"/>
          <p14:tracePt t="372252" x="4192588" y="5538788"/>
          <p14:tracePt t="372260" x="4179888" y="5538788"/>
          <p14:tracePt t="372267" x="4156075" y="5538788"/>
          <p14:tracePt t="372275" x="4137025" y="5538788"/>
          <p14:tracePt t="372282" x="4124325" y="5538788"/>
          <p14:tracePt t="372290" x="4113213" y="5538788"/>
          <p14:tracePt t="372298" x="4100513" y="5532438"/>
          <p14:tracePt t="372304" x="4087813" y="5532438"/>
          <p14:tracePt t="372314" x="4068763" y="5519738"/>
          <p14:tracePt t="372319" x="4044950" y="5513388"/>
          <p14:tracePt t="372327" x="4038600" y="5513388"/>
          <p14:tracePt t="372334" x="4008438" y="5507038"/>
          <p14:tracePt t="372343" x="3970338" y="5507038"/>
          <p14:tracePt t="372350" x="3940175" y="5507038"/>
          <p14:tracePt t="372357" x="3897313" y="5507038"/>
          <p14:tracePt t="372365" x="3822700" y="5507038"/>
          <p14:tracePt t="372372" x="3724275" y="5507038"/>
          <p14:tracePt t="372380" x="3668713" y="5513388"/>
          <p14:tracePt t="372387" x="3594100" y="5513388"/>
          <p14:tracePt t="372395" x="3521075" y="5532438"/>
          <p14:tracePt t="372402" x="3465513" y="5538788"/>
          <p14:tracePt t="372417" x="3341688" y="5556250"/>
          <p14:tracePt t="372425" x="3286125" y="5568950"/>
          <p14:tracePt t="372433" x="3273425" y="5568950"/>
          <p14:tracePt t="372439" x="3217863" y="5581650"/>
          <p14:tracePt t="372448" x="3157538" y="5594350"/>
          <p14:tracePt t="372454" x="3132138" y="5594350"/>
          <p14:tracePt t="372464" x="3076575" y="5599113"/>
          <p14:tracePt t="372469" x="3040063" y="5605463"/>
          <p14:tracePt t="372477" x="3008313" y="5605463"/>
          <p14:tracePt t="372484" x="2984500" y="5618163"/>
          <p14:tracePt t="372492" x="2916238" y="5618163"/>
          <p14:tracePt t="372500" x="2897188" y="5618163"/>
          <p14:tracePt t="372507" x="2854325" y="5618163"/>
          <p14:tracePt t="372515" x="2811463" y="5618163"/>
          <p14:tracePt t="372522" x="2792413" y="5618163"/>
          <p14:tracePt t="372530" x="2768600" y="5618163"/>
          <p14:tracePt t="372537" x="2749550" y="5618163"/>
          <p14:tracePt t="372545" x="2725738" y="5618163"/>
          <p14:tracePt t="372552" x="2706688" y="5618163"/>
          <p14:tracePt t="372560" x="2687638" y="5618163"/>
          <p14:tracePt t="372567" x="2670175" y="5618163"/>
          <p14:tracePt t="372575" x="2663825" y="5618163"/>
          <p14:tracePt t="372583" x="2644775" y="5618163"/>
          <p14:tracePt t="372589" x="2620963" y="5618163"/>
          <p14:tracePt t="372598" x="2614613" y="5618163"/>
          <p14:tracePt t="372604" x="2601913" y="5618163"/>
          <p14:tracePt t="372613" x="2589213" y="5618163"/>
          <p14:tracePt t="372619" x="2582863" y="5618163"/>
          <p14:tracePt t="372627" x="2571750" y="5618163"/>
          <p14:tracePt t="372634" x="2559050" y="5618163"/>
          <p14:tracePt t="372642" x="2552700" y="5611813"/>
          <p14:tracePt t="372649" x="2546350" y="5611813"/>
          <p14:tracePt t="372657" x="2522538" y="5605463"/>
          <p14:tracePt t="372664" x="2516188" y="5605463"/>
          <p14:tracePt t="372672" x="2503488" y="5605463"/>
          <p14:tracePt t="372680" x="2478088" y="5605463"/>
          <p14:tracePt t="372687" x="2460625" y="5605463"/>
          <p14:tracePt t="372695" x="2447925" y="5605463"/>
          <p14:tracePt t="372702" x="2435225" y="5605463"/>
          <p14:tracePt t="372710" x="2417763" y="5605463"/>
          <p14:tracePt t="372717" x="2411413" y="5605463"/>
          <p14:tracePt t="372724" x="2398713" y="5605463"/>
          <p14:tracePt t="372732" x="2392363" y="5605463"/>
          <p14:tracePt t="372740" x="2386013" y="5605463"/>
          <p14:tracePt t="372748" x="2366963" y="5605463"/>
          <p14:tracePt t="372754" x="2355850" y="5605463"/>
          <p14:tracePt t="372764" x="2349500" y="5605463"/>
          <p14:tracePt t="372769" x="2324100" y="5605463"/>
          <p14:tracePt t="372777" x="2306638" y="5605463"/>
          <p14:tracePt t="372784" x="2293938" y="5605463"/>
          <p14:tracePt t="372792" x="2262188" y="5611813"/>
          <p14:tracePt t="372799" x="2244725" y="5618163"/>
          <p14:tracePt t="372807" x="2225675" y="5618163"/>
          <p14:tracePt t="372814" x="2189163" y="5624513"/>
          <p14:tracePt t="372822" x="2176463" y="5630863"/>
          <p14:tracePt t="372830" x="2163763" y="5630863"/>
          <p14:tracePt t="372845" x="2152650" y="5630863"/>
          <p14:tracePt t="372852" x="2146300" y="5630863"/>
          <p14:tracePt t="372860" x="2139950" y="5630863"/>
          <p14:tracePt t="372867" x="2120900" y="5630863"/>
          <p14:tracePt t="372874" x="2101850" y="5630863"/>
          <p14:tracePt t="372882" x="2097088" y="5630863"/>
          <p14:tracePt t="372889" x="2078038" y="5630863"/>
          <p14:tracePt t="372897" x="2065338" y="5630863"/>
          <p14:tracePt t="372904" x="2052638" y="5630863"/>
          <p14:tracePt t="372913" x="2046288" y="5630863"/>
          <p14:tracePt t="372987" x="2041525" y="5630863"/>
          <p14:tracePt t="372995" x="2035175" y="5630863"/>
          <p14:tracePt t="373002" x="2028825" y="5630863"/>
          <p14:tracePt t="373009" x="2022475" y="5630863"/>
          <p14:tracePt t="373017" x="2016125" y="5630863"/>
          <p14:tracePt t="373032" x="2009775" y="5630863"/>
          <p14:tracePt t="373069" x="2003425" y="5630863"/>
          <p14:tracePt t="373377" x="2009775" y="5630863"/>
          <p14:tracePt t="373383" x="2016125" y="5624513"/>
          <p14:tracePt t="373390" x="2028825" y="5624513"/>
          <p14:tracePt t="373398" x="2041525" y="5624513"/>
          <p14:tracePt t="373405" x="2052638" y="5624513"/>
          <p14:tracePt t="373413" x="2065338" y="5624513"/>
          <p14:tracePt t="373421" x="2071688" y="5624513"/>
          <p14:tracePt t="373428" x="2090738" y="5630863"/>
          <p14:tracePt t="373436" x="2108200" y="5630863"/>
          <p14:tracePt t="373444" x="2114550" y="5630863"/>
          <p14:tracePt t="373452" x="2133600" y="5643563"/>
          <p14:tracePt t="373459" x="2157413" y="5643563"/>
          <p14:tracePt t="373468" x="2170113" y="5643563"/>
          <p14:tracePt t="373474" x="2189163" y="5643563"/>
          <p14:tracePt t="373482" x="2212975" y="5649913"/>
          <p14:tracePt t="373497" x="2232025" y="5649913"/>
          <p14:tracePt t="373504" x="2257425" y="5649913"/>
          <p14:tracePt t="373519" x="2274888" y="5649913"/>
          <p14:tracePt t="373527" x="2300288" y="5649913"/>
          <p14:tracePt t="373535" x="2306638" y="5649913"/>
          <p14:tracePt t="373541" x="2317750" y="5649913"/>
          <p14:tracePt t="373549" x="2343150" y="5649913"/>
          <p14:tracePt t="373556" x="2362200" y="5649913"/>
          <p14:tracePt t="373564" x="2366963" y="5649913"/>
          <p14:tracePt t="373579" x="2373313" y="5649913"/>
          <p14:tracePt t="373587" x="2379663" y="5654675"/>
          <p14:tracePt t="373594" x="2386013" y="5654675"/>
          <p14:tracePt t="373602" x="2392363" y="5654675"/>
          <p14:tracePt t="373609" x="2398713" y="5654675"/>
          <p14:tracePt t="373639" x="2405063" y="5654675"/>
          <p14:tracePt t="374172" x="2411413" y="5654675"/>
          <p14:tracePt t="374178" x="2417763" y="5654675"/>
          <p14:tracePt t="374185" x="2435225" y="5654675"/>
          <p14:tracePt t="374193" x="2454275" y="5654675"/>
          <p14:tracePt t="374201" x="2460625" y="5654675"/>
          <p14:tracePt t="374209" x="2471738" y="5654675"/>
          <p14:tracePt t="374216" x="2484438" y="5654675"/>
          <p14:tracePt t="374222" x="2490788" y="5654675"/>
          <p14:tracePt t="374231" x="2516188" y="5654675"/>
          <p14:tracePt t="374238" x="2527300" y="5654675"/>
          <p14:tracePt t="374245" x="2540000" y="5654675"/>
          <p14:tracePt t="374253" x="2559050" y="5654675"/>
          <p14:tracePt t="374260" x="2571750" y="5649913"/>
          <p14:tracePt t="374268" x="2582863" y="5649913"/>
          <p14:tracePt t="374276" x="2589213" y="5649913"/>
          <p14:tracePt t="380161" x="2620963" y="5649913"/>
          <p14:tracePt t="380167" x="2738438" y="5637213"/>
          <p14:tracePt t="380172" x="3057525" y="5594350"/>
          <p14:tracePt t="380180" x="3095625" y="5594350"/>
          <p14:tracePt t="380188" x="3194050" y="5594350"/>
          <p14:tracePt t="380195" x="3305175" y="5594350"/>
          <p14:tracePt t="380203" x="3416300" y="5588000"/>
          <p14:tracePt t="380210" x="3465513" y="5575300"/>
          <p14:tracePt t="380218" x="3587750" y="5562600"/>
          <p14:tracePt t="380225" x="3711575" y="5545138"/>
          <p14:tracePt t="380234" x="3779838" y="5538788"/>
          <p14:tracePt t="380240" x="3914775" y="5513388"/>
          <p14:tracePt t="380248" x="4081463" y="5489575"/>
          <p14:tracePt t="380255" x="4149725" y="5470525"/>
          <p14:tracePt t="380262" x="4310063" y="5427663"/>
          <p14:tracePt t="380272" x="4538663" y="5353050"/>
          <p14:tracePt t="380277" x="4643438" y="5322888"/>
          <p14:tracePt t="380285" x="4864100" y="5248275"/>
          <p14:tracePt t="380292" x="5235575" y="5162550"/>
          <p14:tracePt t="380300" x="5511800" y="5068888"/>
          <p14:tracePt t="380307" x="5629275" y="5026025"/>
          <p14:tracePt t="380315" x="5864225" y="4946650"/>
          <p14:tracePt t="380322" x="6116638" y="4872038"/>
          <p14:tracePt t="380330" x="6208713" y="4841875"/>
          <p14:tracePt t="380337" x="6443663" y="4792663"/>
          <p14:tracePt t="380345" x="6597650" y="4741863"/>
          <p14:tracePt t="380353" x="6683375" y="4705350"/>
          <p14:tracePt t="380360" x="6788150" y="4662488"/>
          <p14:tracePt t="380367" x="6886575" y="4613275"/>
          <p14:tracePt t="380375" x="6931025" y="4594225"/>
          <p14:tracePt t="380383" x="7010400" y="4545013"/>
          <p14:tracePt t="380390" x="7078663" y="4495800"/>
          <p14:tracePt t="380398" x="7102475" y="4476750"/>
          <p14:tracePt t="380405" x="7158038" y="4440238"/>
          <p14:tracePt t="380412" x="7239000" y="4367213"/>
          <p14:tracePt t="380420" x="7343775" y="4279900"/>
          <p14:tracePt t="380427" x="7386638" y="4256088"/>
          <p14:tracePt t="380436" x="7510463" y="4168775"/>
          <p14:tracePt t="380442" x="7664450" y="4064000"/>
          <p14:tracePt t="380451" x="7720013" y="4027488"/>
          <p14:tracePt t="380457" x="7854950" y="3946525"/>
          <p14:tracePt t="380465" x="7923213" y="3890963"/>
          <p14:tracePt t="380472" x="7953375" y="3867150"/>
          <p14:tracePt t="380480" x="8015288" y="3805238"/>
          <p14:tracePt t="380487" x="8040688" y="3775075"/>
          <p14:tracePt t="380495" x="8058150" y="3743325"/>
          <p14:tracePt t="380503" x="8077200" y="3700463"/>
          <p14:tracePt t="380510" x="8077200" y="3663950"/>
          <p14:tracePt t="380517" x="8083550" y="3632200"/>
          <p14:tracePt t="380525" x="8083550" y="3595688"/>
          <p14:tracePt t="380533" x="8096250" y="3546475"/>
          <p14:tracePt t="380540" x="8107363" y="3503613"/>
          <p14:tracePt t="380548" x="8126413" y="3484563"/>
          <p14:tracePt t="380555" x="8139113" y="3435350"/>
          <p14:tracePt t="380562" x="8162925" y="3392488"/>
          <p14:tracePt t="380570" x="8188325" y="3354388"/>
          <p14:tracePt t="380577" x="8207375" y="3330575"/>
          <p14:tracePt t="380585" x="8224838" y="3287713"/>
          <p14:tracePt t="380592" x="8231188" y="3275013"/>
          <p14:tracePt t="380601" x="8231188" y="3243263"/>
          <p14:tracePt t="380607" x="8231188" y="3225800"/>
          <p14:tracePt t="380616" x="8231188" y="3219450"/>
          <p14:tracePt t="380622" x="8231188" y="3206750"/>
          <p14:tracePt t="380630" x="8224838" y="3200400"/>
          <p14:tracePt t="380637" x="8218488" y="3194050"/>
          <p14:tracePt t="380645" x="8213725" y="3187700"/>
          <p14:tracePt t="380653" x="8207375" y="3176588"/>
          <p14:tracePt t="380660" x="8194675" y="3170238"/>
          <p14:tracePt t="380667" x="8188325" y="3170238"/>
          <p14:tracePt t="380675" x="8175625" y="3170238"/>
          <p14:tracePt t="380683" x="8162925" y="3170238"/>
          <p14:tracePt t="380697" x="8158163" y="3176588"/>
          <p14:tracePt t="380705" x="8151813" y="3182938"/>
          <p14:tracePt t="380735" x="8151813" y="3163888"/>
          <p14:tracePt t="380742" x="8151813" y="3151188"/>
          <p14:tracePt t="380751" x="8151813" y="3114675"/>
          <p14:tracePt t="380757" x="8132763" y="3071813"/>
          <p14:tracePt t="380767" x="8126413" y="3052763"/>
          <p14:tracePt t="380772" x="8120063" y="3016250"/>
          <p14:tracePt t="380780" x="8120063" y="2973388"/>
          <p14:tracePt t="380787" x="8113713" y="2960688"/>
          <p14:tracePt t="380795" x="8102600" y="2917825"/>
          <p14:tracePt t="380803" x="8089900" y="2886075"/>
          <p14:tracePt t="380810" x="8089900" y="2873375"/>
          <p14:tracePt t="380817" x="8083550" y="2836863"/>
          <p14:tracePt t="380825" x="8077200" y="2806700"/>
          <p14:tracePt t="380833" x="8077200" y="2800350"/>
          <p14:tracePt t="380840" x="8070850" y="2787650"/>
          <p14:tracePt t="380848" x="8070850" y="2768600"/>
          <p14:tracePt t="380855" x="8070850" y="2762250"/>
          <p14:tracePt t="380862" x="8070850" y="2757488"/>
          <p14:tracePt t="380870" x="8070850" y="2751138"/>
          <p14:tracePt t="380877" x="8070850" y="2725738"/>
          <p14:tracePt t="380885" x="8070850" y="2719388"/>
          <p14:tracePt t="380900" x="8070850" y="2706688"/>
          <p14:tracePt t="380907" x="8070850" y="2695575"/>
          <p14:tracePt t="380919" x="8070850" y="2682875"/>
          <p14:tracePt t="380922" x="8070850" y="2663825"/>
          <p14:tracePt t="380930" x="8070850" y="2657475"/>
          <p14:tracePt t="380937" x="8070850" y="2640013"/>
          <p14:tracePt t="380945" x="8070850" y="2614613"/>
          <p14:tracePt t="380960" x="8070850" y="2608263"/>
          <p14:tracePt t="380968" x="8070850" y="2590800"/>
          <p14:tracePt t="380975" x="8070850" y="2571750"/>
          <p14:tracePt t="380990" x="8070850" y="2565400"/>
          <p14:tracePt t="381133" x="8064500" y="2565400"/>
          <p14:tracePt t="381155" x="8058150" y="2565400"/>
          <p14:tracePt t="381193" x="8047038" y="2565400"/>
          <p14:tracePt t="381201" x="8040688" y="2565400"/>
          <p14:tracePt t="381207" x="8027988" y="2559050"/>
          <p14:tracePt t="381216" x="8015288" y="2559050"/>
          <p14:tracePt t="381222" x="7997825" y="2546350"/>
          <p14:tracePt t="381231" x="7978775" y="2535238"/>
          <p14:tracePt t="381237" x="7966075" y="2535238"/>
          <p14:tracePt t="381246" x="7953375" y="2528888"/>
          <p14:tracePt t="381253" x="7935913" y="2522538"/>
          <p14:tracePt t="381260" x="7929563" y="2516188"/>
          <p14:tracePt t="381268" x="7916863" y="2516188"/>
          <p14:tracePt t="381275" x="7904163" y="2509838"/>
          <p14:tracePt t="381284" x="7897813" y="2509838"/>
          <p14:tracePt t="381290" x="7893050" y="2509838"/>
          <p14:tracePt t="381298" x="7880350" y="2509838"/>
          <p14:tracePt t="381305" x="7874000" y="2509838"/>
          <p14:tracePt t="381328" x="7867650" y="2509838"/>
          <p14:tracePt t="381335" x="7861300" y="2509838"/>
          <p14:tracePt t="381343" x="7854950" y="2509838"/>
          <p14:tracePt t="381351" x="7842250" y="2509838"/>
          <p14:tracePt t="381358" x="7837488" y="2509838"/>
          <p14:tracePt t="381367" x="7831138" y="2509838"/>
          <p14:tracePt t="381403" x="7824788" y="2509838"/>
          <p14:tracePt t="381417" x="7818438" y="2509838"/>
          <p14:tracePt t="381425" x="7812088" y="2503488"/>
          <p14:tracePt t="381448" x="7805738" y="2503488"/>
          <p14:tracePt t="381455" x="7799388" y="2497138"/>
          <p14:tracePt t="381710" x="7812088" y="2497138"/>
          <p14:tracePt t="381718" x="7848600" y="2497138"/>
          <p14:tracePt t="381725" x="7880350" y="2497138"/>
          <p14:tracePt t="381733" x="7893050" y="2497138"/>
          <p14:tracePt t="381740" x="7929563" y="2497138"/>
          <p14:tracePt t="381748" x="7948613" y="2497138"/>
          <p14:tracePt t="381755" x="7953375" y="2497138"/>
          <p14:tracePt t="381763" x="7966075" y="2497138"/>
          <p14:tracePt t="381785" x="7972425" y="2497138"/>
          <p14:tracePt t="381973" x="7959725" y="2503488"/>
          <p14:tracePt t="381980" x="7904163" y="2535238"/>
          <p14:tracePt t="381988" x="7874000" y="2546350"/>
          <p14:tracePt t="381995" x="7805738" y="2597150"/>
          <p14:tracePt t="382002" x="7737475" y="2640013"/>
          <p14:tracePt t="382010" x="7707313" y="2663825"/>
          <p14:tracePt t="382016" x="7639050" y="2706688"/>
          <p14:tracePt t="382024" x="7559675" y="2757488"/>
          <p14:tracePt t="382031" x="7504113" y="2794000"/>
          <p14:tracePt t="382038" x="7485063" y="2806700"/>
          <p14:tracePt t="382046" x="7435850" y="2836863"/>
          <p14:tracePt t="382053" x="7367588" y="2855913"/>
          <p14:tracePt t="382061" x="7337425" y="2873375"/>
          <p14:tracePt t="382069" x="7269163" y="2911475"/>
          <p14:tracePt t="382076" x="7202488" y="2941638"/>
          <p14:tracePt t="382083" x="7189788" y="2947988"/>
          <p14:tracePt t="382091" x="7121525" y="2973388"/>
          <p14:tracePt t="382100" x="7072313" y="2990850"/>
          <p14:tracePt t="382107" x="7046913" y="3003550"/>
          <p14:tracePt t="382114" x="6991350" y="3022600"/>
          <p14:tracePt t="382122" x="6911975" y="3040063"/>
          <p14:tracePt t="382129" x="6826250" y="3059113"/>
          <p14:tracePt t="382137" x="6794500" y="3065463"/>
          <p14:tracePt t="382144" x="6721475" y="3078163"/>
          <p14:tracePt t="382153" x="6646863" y="3095625"/>
          <p14:tracePt t="382159" x="6604000" y="3101975"/>
          <p14:tracePt t="382168" x="6542088" y="3108325"/>
          <p14:tracePt t="382174" x="6473825" y="3121025"/>
          <p14:tracePt t="382183" x="6437313" y="3127375"/>
          <p14:tracePt t="382189" x="6405563" y="3133725"/>
          <p14:tracePt t="382197" x="6381750" y="3144838"/>
          <p14:tracePt t="382204" x="6356350" y="3144838"/>
          <p14:tracePt t="382212" x="6332538" y="3144838"/>
          <p14:tracePt t="382219" x="6319838" y="3144838"/>
          <p14:tracePt t="382227" x="6307138" y="3144838"/>
          <p14:tracePt t="382235" x="6300788" y="3144838"/>
          <p14:tracePt t="382242" x="6276975" y="3144838"/>
          <p14:tracePt t="382250" x="6257925" y="3144838"/>
          <p14:tracePt t="382257" x="6240463" y="3144838"/>
          <p14:tracePt t="382264" x="6221413" y="3151188"/>
          <p14:tracePt t="382272" x="6191250" y="3151188"/>
          <p14:tracePt t="382279" x="6178550" y="3151188"/>
          <p14:tracePt t="382287" x="6153150" y="3151188"/>
          <p14:tracePt t="382295" x="6135688" y="3151188"/>
          <p14:tracePt t="382302" x="6129338" y="3151188"/>
          <p14:tracePt t="382309" x="6116638" y="3151188"/>
          <p14:tracePt t="382317" x="6110288" y="3151188"/>
          <p14:tracePt t="382354" x="6103938" y="3151188"/>
          <p14:tracePt t="382362" x="6097588" y="3151188"/>
          <p14:tracePt t="382370" x="6086475" y="3144838"/>
          <p14:tracePt t="382384" x="6080125" y="3144838"/>
          <p14:tracePt t="382392" x="6067425" y="3138488"/>
          <p14:tracePt t="382400" x="6061075" y="3138488"/>
          <p14:tracePt t="382415" x="6048375" y="3138488"/>
          <p14:tracePt t="382422" x="6042025" y="3138488"/>
          <p14:tracePt t="382429" x="6042025" y="3133725"/>
          <p14:tracePt t="382437" x="6035675" y="3133725"/>
          <p14:tracePt t="382452" x="6030913" y="3127375"/>
          <p14:tracePt t="382459" x="6024563" y="3127375"/>
          <p14:tracePt t="382467" x="6011863" y="3127375"/>
          <p14:tracePt t="382482" x="6005513" y="3127375"/>
          <p14:tracePt t="382489" x="5999163" y="3127375"/>
          <p14:tracePt t="382535" x="5999163" y="3121025"/>
          <p14:tracePt t="382551" x="5992813" y="3121025"/>
          <p14:tracePt t="382557" x="5992813" y="3114675"/>
          <p14:tracePt t="382580" x="5992813" y="3108325"/>
          <p14:tracePt t="382708" x="6005513" y="3101975"/>
          <p14:tracePt t="382715" x="6030913" y="3101975"/>
          <p14:tracePt t="382722" x="6042025" y="3101975"/>
          <p14:tracePt t="382730" x="6054725" y="3101975"/>
          <p14:tracePt t="382745" x="6061075" y="3101975"/>
          <p14:tracePt t="382753" x="6067425" y="3101975"/>
          <p14:tracePt t="382760" x="6073775" y="3101975"/>
          <p14:tracePt t="382768" x="6080125" y="3101975"/>
          <p14:tracePt t="382775" x="6086475" y="3101975"/>
          <p14:tracePt t="382931" x="6073775" y="3101975"/>
          <p14:tracePt t="382939" x="6061075" y="3101975"/>
          <p14:tracePt t="382947" x="6030913" y="3101975"/>
          <p14:tracePt t="382954" x="6018213" y="3101975"/>
          <p14:tracePt t="382962" x="5980113" y="3101975"/>
          <p14:tracePt t="382970" x="5943600" y="3101975"/>
          <p14:tracePt t="382977" x="5930900" y="3101975"/>
          <p14:tracePt t="382984" x="5907088" y="3101975"/>
          <p14:tracePt t="382992" x="5881688" y="3101975"/>
          <p14:tracePt t="383000" x="5864225" y="3095625"/>
          <p14:tracePt t="383007" x="5845175" y="3089275"/>
          <p14:tracePt t="383015" x="5815013" y="3082925"/>
          <p14:tracePt t="383022" x="5783263" y="3065463"/>
          <p14:tracePt t="383030" x="5770563" y="3059113"/>
          <p14:tracePt t="383037" x="5753100" y="3052763"/>
          <p14:tracePt t="383044" x="5740400" y="3046413"/>
          <p14:tracePt t="383054" x="5734050" y="3040063"/>
          <p14:tracePt t="383059" x="5721350" y="3033713"/>
          <p14:tracePt t="383067" x="5710238" y="3027363"/>
          <p14:tracePt t="383074" x="5703888" y="3027363"/>
          <p14:tracePt t="383082" x="5684838" y="3022600"/>
          <p14:tracePt t="383089" x="5672138" y="3022600"/>
          <p14:tracePt t="383097" x="5665788" y="3022600"/>
          <p14:tracePt t="383104" x="5661025" y="3016250"/>
          <p14:tracePt t="383120" x="5661025" y="3009900"/>
          <p14:tracePt t="383330" x="5665788" y="3003550"/>
          <p14:tracePt t="383338" x="5703888" y="3003550"/>
          <p14:tracePt t="383345" x="5710238" y="3003550"/>
          <p14:tracePt t="383353" x="5740400" y="2997200"/>
          <p14:tracePt t="383360" x="5770563" y="2997200"/>
          <p14:tracePt t="383368" x="5776913" y="2997200"/>
          <p14:tracePt t="383375" x="5802313" y="2997200"/>
          <p14:tracePt t="383383" x="5821363" y="2997200"/>
          <p14:tracePt t="383390" x="5826125" y="2997200"/>
          <p14:tracePt t="383397" x="5838825" y="2997200"/>
          <p14:tracePt t="383411" x="5845175" y="3003550"/>
          <p14:tracePt t="383420" x="5851525" y="3016250"/>
          <p14:tracePt t="383426" x="5864225" y="3033713"/>
          <p14:tracePt t="383434" x="5881688" y="3046413"/>
          <p14:tracePt t="383441" x="5894388" y="3071813"/>
          <p14:tracePt t="383449" x="5926138" y="3101975"/>
          <p14:tracePt t="383456" x="5943600" y="3121025"/>
          <p14:tracePt t="383464" x="5969000" y="3138488"/>
          <p14:tracePt t="383472" x="6018213" y="3176588"/>
          <p14:tracePt t="383479" x="6073775" y="3225800"/>
          <p14:tracePt t="383487" x="6097588" y="3249613"/>
          <p14:tracePt t="383494" x="6153150" y="3294063"/>
          <p14:tracePt t="383501" x="6196013" y="3343275"/>
          <p14:tracePt t="383509" x="6208713" y="3360738"/>
          <p14:tracePt t="383516" x="6215063" y="3367088"/>
          <p14:tracePt t="383524" x="6246813" y="3403600"/>
          <p14:tracePt t="383532" x="6257925" y="3416300"/>
          <p14:tracePt t="383539" x="6283325" y="3454400"/>
          <p14:tracePt t="383546" x="6326188" y="3497263"/>
          <p14:tracePt t="383554" x="6338888" y="3521075"/>
          <p14:tracePt t="383562" x="6381750" y="3563938"/>
          <p14:tracePt t="383570" x="6424613" y="3589338"/>
          <p14:tracePt t="383576" x="6467475" y="3614738"/>
          <p14:tracePt t="383584" x="6492875" y="3625850"/>
          <p14:tracePt t="383591" x="6529388" y="3657600"/>
          <p14:tracePt t="383599" x="6584950" y="3675063"/>
          <p14:tracePt t="383606" x="6597650" y="3681413"/>
          <p14:tracePt t="383614" x="6634163" y="3706813"/>
          <p14:tracePt t="383622" x="6665913" y="3724275"/>
          <p14:tracePt t="383629" x="6677025" y="3730625"/>
          <p14:tracePt t="383637" x="6702425" y="3736975"/>
          <p14:tracePt t="383644" x="6715125" y="3743325"/>
          <p14:tracePt t="383651" x="6715125" y="3749675"/>
          <p14:tracePt t="383659" x="6721475" y="3749675"/>
          <p14:tracePt t="383825" x="6726238" y="3749675"/>
          <p14:tracePt t="384020" x="6732588" y="3756025"/>
          <p14:tracePt t="384028" x="6745288" y="3762375"/>
          <p14:tracePt t="384035" x="6751638" y="3762375"/>
          <p14:tracePt t="384042" x="6777038" y="3768725"/>
          <p14:tracePt t="384050" x="6800850" y="3775075"/>
          <p14:tracePt t="384058" x="6813550" y="3775075"/>
          <p14:tracePt t="384065" x="6843713" y="3786188"/>
          <p14:tracePt t="384073" x="6886575" y="3792538"/>
          <p14:tracePt t="384078" x="6905625" y="3798888"/>
          <p14:tracePt t="384086" x="6967538" y="3830638"/>
          <p14:tracePt t="384094" x="7016750" y="3841750"/>
          <p14:tracePt t="384101" x="7072313" y="3873500"/>
          <p14:tracePt t="384109" x="7091363" y="3884613"/>
          <p14:tracePt t="384116" x="7140575" y="3922713"/>
          <p14:tracePt t="384124" x="7213600" y="3978275"/>
          <p14:tracePt t="384132" x="7232650" y="3990975"/>
          <p14:tracePt t="384139" x="7281863" y="4044950"/>
          <p14:tracePt t="384147" x="7350125" y="4100513"/>
          <p14:tracePt t="384155" x="7367588" y="4113213"/>
          <p14:tracePt t="384161" x="7399338" y="4144963"/>
          <p14:tracePt t="384170" x="7416800" y="4168775"/>
          <p14:tracePt t="384177" x="7442200" y="4187825"/>
          <p14:tracePt t="384184" x="7461250" y="4205288"/>
          <p14:tracePt t="384192" x="7478713" y="4224338"/>
          <p14:tracePt t="384199" x="7485063" y="4224338"/>
          <p14:tracePt t="384207" x="7504113" y="4237038"/>
          <p14:tracePt t="384214" x="7527925" y="4243388"/>
          <p14:tracePt t="384222" x="7540625" y="4249738"/>
          <p14:tracePt t="384229" x="7540625" y="4256088"/>
          <p14:tracePt t="384237" x="7546975" y="4256088"/>
          <p14:tracePt t="384244" x="7559675" y="4260850"/>
          <p14:tracePt t="384252" x="7559675" y="4267200"/>
          <p14:tracePt t="384259" x="7566025" y="4267200"/>
          <p14:tracePt t="384274" x="7572375" y="4267200"/>
          <p14:tracePt t="384282" x="7577138" y="4273550"/>
          <p14:tracePt t="384289" x="7583488" y="4273550"/>
          <p14:tracePt t="384305" x="7596188" y="4273550"/>
          <p14:tracePt t="384312" x="7608888" y="4273550"/>
          <p14:tracePt t="384320" x="7621588" y="4273550"/>
          <p14:tracePt t="384327" x="7632700" y="4273550"/>
          <p14:tracePt t="384538" x="7627938" y="4279900"/>
          <p14:tracePt t="384546" x="7589838" y="4286250"/>
          <p14:tracePt t="384552" x="7577138" y="4292600"/>
          <p14:tracePt t="384560" x="7527925" y="4316413"/>
          <p14:tracePt t="384567" x="7448550" y="4348163"/>
          <p14:tracePt t="384575" x="7423150" y="4354513"/>
          <p14:tracePt t="384583" x="7331075" y="4391025"/>
          <p14:tracePt t="384590" x="7245350" y="4416425"/>
          <p14:tracePt t="384599" x="7219950" y="4421188"/>
          <p14:tracePt t="384605" x="7151688" y="4433888"/>
          <p14:tracePt t="384613" x="7102475" y="4452938"/>
          <p14:tracePt t="384620" x="7072313" y="4459288"/>
          <p14:tracePt t="384629" x="7016750" y="4489450"/>
          <p14:tracePt t="384635" x="6967538" y="4495800"/>
          <p14:tracePt t="384643" x="6924675" y="4514850"/>
          <p14:tracePt t="384650" x="6905625" y="4521200"/>
          <p14:tracePt t="384658" x="6875463" y="4532313"/>
          <p14:tracePt t="384666" x="6850063" y="4551363"/>
          <p14:tracePt t="384673" x="6837363" y="4557713"/>
          <p14:tracePt t="384680" x="6826250" y="4570413"/>
          <p14:tracePt t="384687" x="6807200" y="4576763"/>
          <p14:tracePt t="384695" x="6807200" y="4581525"/>
          <p14:tracePt t="384702" x="6794500" y="4587875"/>
          <p14:tracePt t="384709" x="6794500" y="4600575"/>
          <p14:tracePt t="384717" x="6794500" y="4606925"/>
          <p14:tracePt t="384724" x="6794500" y="4613275"/>
          <p14:tracePt t="384732" x="6794500" y="4625975"/>
          <p14:tracePt t="384739" x="6794500" y="4632325"/>
          <p14:tracePt t="384747" x="6794500" y="4649788"/>
          <p14:tracePt t="384754" x="6794500" y="4668838"/>
          <p14:tracePt t="384762" x="6794500" y="4687888"/>
          <p14:tracePt t="384769" x="6794500" y="4699000"/>
          <p14:tracePt t="384777" x="6794500" y="4724400"/>
          <p14:tracePt t="384784" x="6800850" y="4748213"/>
          <p14:tracePt t="384792" x="6807200" y="4773613"/>
          <p14:tracePt t="384799" x="6813550" y="4797425"/>
          <p14:tracePt t="384807" x="6826250" y="4829175"/>
          <p14:tracePt t="384815" x="6831013" y="4848225"/>
          <p14:tracePt t="384822" x="6843713" y="4884738"/>
          <p14:tracePt t="384830" x="6850063" y="4914900"/>
          <p14:tracePt t="384837" x="6862763" y="4933950"/>
          <p14:tracePt t="384845" x="6862763" y="4970463"/>
          <p14:tracePt t="384852" x="6862763" y="5019675"/>
          <p14:tracePt t="384859" x="6862763" y="5045075"/>
          <p14:tracePt t="384867" x="6862763" y="5087938"/>
          <p14:tracePt t="384874" x="6862763" y="5124450"/>
          <p14:tracePt t="384882" x="6862763" y="5168900"/>
          <p14:tracePt t="384889" x="6862763" y="5186363"/>
          <p14:tracePt t="384897" x="6850063" y="5241925"/>
          <p14:tracePt t="384904" x="6831013" y="5310188"/>
          <p14:tracePt t="384912" x="6819900" y="5329238"/>
          <p14:tracePt t="384931" x="6751638" y="5470525"/>
          <p14:tracePt t="384934" x="6738938" y="5494338"/>
          <p14:tracePt t="384942" x="6689725" y="5562600"/>
          <p14:tracePt t="384949" x="6659563" y="5618163"/>
          <p14:tracePt t="384957" x="6634163" y="5661025"/>
          <p14:tracePt t="384964" x="6610350" y="5716588"/>
          <p14:tracePt t="384972" x="6578600" y="5759450"/>
          <p14:tracePt t="384980" x="6565900" y="5784850"/>
          <p14:tracePt t="384988" x="6542088" y="5834063"/>
          <p14:tracePt t="384995" x="6505575" y="5876925"/>
          <p14:tracePt t="385002" x="6480175" y="5919788"/>
          <p14:tracePt t="385009" x="6473825" y="5932488"/>
          <p14:tracePt t="385017" x="6456363" y="5964238"/>
          <p14:tracePt t="385024" x="6418263" y="6007100"/>
          <p14:tracePt t="385032" x="6418263" y="6013450"/>
          <p14:tracePt t="385039" x="6400800" y="6030913"/>
          <p14:tracePt t="385047" x="6394450" y="6043613"/>
          <p14:tracePt t="385054" x="6388100" y="6049963"/>
          <p14:tracePt t="385062" x="6375400" y="6069013"/>
          <p14:tracePt t="385069" x="6362700" y="6081713"/>
          <p14:tracePt t="385078" x="6351588" y="6086475"/>
          <p14:tracePt t="385084" x="6332538" y="6105525"/>
          <p14:tracePt t="385092" x="6319838" y="6118225"/>
          <p14:tracePt t="385099" x="6307138" y="6124575"/>
          <p14:tracePt t="385107" x="6300788" y="6130925"/>
          <p14:tracePt t="385115" x="6283325" y="6142038"/>
          <p14:tracePt t="385122" x="6270625" y="6148388"/>
          <p14:tracePt t="385137" x="6251575" y="6154738"/>
          <p14:tracePt t="385145" x="6240463" y="6154738"/>
          <p14:tracePt t="385152" x="6234113" y="6161088"/>
          <p14:tracePt t="385159" x="6227763" y="6161088"/>
          <p14:tracePt t="385174" x="6221413" y="6161088"/>
          <p14:tracePt t="385182" x="6208713" y="6161088"/>
          <p14:tracePt t="385189" x="6191250" y="6161088"/>
          <p14:tracePt t="385197" x="6184900" y="6161088"/>
          <p14:tracePt t="385204" x="6165850" y="6161088"/>
          <p14:tracePt t="385212" x="6146800" y="6161088"/>
          <p14:tracePt t="385219" x="6122988" y="6161088"/>
          <p14:tracePt t="385228" x="6110288" y="6154738"/>
          <p14:tracePt t="385234" x="6080125" y="6148388"/>
          <p14:tracePt t="385242" x="6048375" y="6130925"/>
          <p14:tracePt t="385249" x="6035675" y="6124575"/>
          <p14:tracePt t="385257" x="6018213" y="6118225"/>
          <p14:tracePt t="385264" x="5992813" y="6111875"/>
          <p14:tracePt t="385271" x="5986463" y="6105525"/>
          <p14:tracePt t="385295" x="5969000" y="6099175"/>
          <p14:tracePt t="385309" x="5962650" y="6099175"/>
          <p14:tracePt t="385324" x="5956300" y="6099175"/>
          <p14:tracePt t="385339" x="5949950" y="6099175"/>
          <p14:tracePt t="385393" x="5943600" y="6099175"/>
          <p14:tracePt t="385416" x="5937250" y="6092825"/>
          <p14:tracePt t="385430" x="5930900" y="6092825"/>
          <p14:tracePt t="385437" x="5926138" y="6086475"/>
          <p14:tracePt t="385460" x="5926138" y="6081713"/>
          <p14:tracePt t="385467" x="5919788" y="6081713"/>
          <p14:tracePt t="385483" x="5913438" y="6081713"/>
          <p14:tracePt t="385498" x="5913438" y="6075363"/>
          <p14:tracePt t="386105" x="5894388" y="6062663"/>
          <p14:tracePt t="386113" x="5870575" y="6043613"/>
          <p14:tracePt t="386120" x="5857875" y="6030913"/>
          <p14:tracePt t="386128" x="5826125" y="5994400"/>
          <p14:tracePt t="386135" x="5802313" y="5975350"/>
          <p14:tracePt t="386143" x="5783263" y="5964238"/>
          <p14:tracePt t="386150" x="5740400" y="5919788"/>
          <p14:tracePt t="386158" x="5703888" y="5865813"/>
          <p14:tracePt t="386166" x="5684838" y="5853113"/>
          <p14:tracePt t="386173" x="5654675" y="5803900"/>
          <p14:tracePt t="386181" x="5622925" y="5748338"/>
          <p14:tracePt t="386187" x="5616575" y="5741988"/>
          <p14:tracePt t="386196" x="5605463" y="5699125"/>
          <p14:tracePt t="386202" x="5580063" y="5643563"/>
          <p14:tracePt t="386210" x="5573713" y="5624513"/>
          <p14:tracePt t="386217" x="5556250" y="5562600"/>
          <p14:tracePt t="386225" x="5537200" y="5489575"/>
          <p14:tracePt t="386234" x="5494338" y="5389563"/>
          <p14:tracePt t="386240" x="5475288" y="5334000"/>
          <p14:tracePt t="386248" x="5445125" y="5241925"/>
          <p14:tracePt t="386255" x="5407025" y="5156200"/>
          <p14:tracePt t="386263" x="5389563" y="5113338"/>
          <p14:tracePt t="386270" x="5340350" y="5032375"/>
          <p14:tracePt t="386278" x="5302250" y="4964113"/>
          <p14:tracePt t="386285" x="5284788" y="4933950"/>
          <p14:tracePt t="386293" x="5259388" y="4878388"/>
          <p14:tracePt t="386300" x="5235575" y="4829175"/>
          <p14:tracePt t="386308" x="5229225" y="4803775"/>
          <p14:tracePt t="386316" x="5216525" y="4748213"/>
          <p14:tracePt t="386323" x="5210175" y="4687888"/>
          <p14:tracePt t="386331" x="5197475" y="4643438"/>
          <p14:tracePt t="386337" x="5197475" y="4570413"/>
          <p14:tracePt t="386347" x="5191125" y="4459288"/>
          <p14:tracePt t="386353" x="5191125" y="4360863"/>
          <p14:tracePt t="386360" x="5184775" y="4329113"/>
          <p14:tracePt t="386367" x="5173663" y="4256088"/>
          <p14:tracePt t="386375" x="5173663" y="4181475"/>
          <p14:tracePt t="386383" x="5167313" y="4151313"/>
          <p14:tracePt t="386390" x="5154613" y="4089400"/>
          <p14:tracePt t="386397" x="5148263" y="4014788"/>
          <p14:tracePt t="386405" x="5148263" y="3995738"/>
          <p14:tracePt t="386413" x="5141913" y="3935413"/>
          <p14:tracePt t="386420" x="5141913" y="3873500"/>
          <p14:tracePt t="386428" x="5130800" y="3835400"/>
          <p14:tracePt t="386435" x="5130800" y="3775075"/>
          <p14:tracePt t="386443" x="5130800" y="3724275"/>
          <p14:tracePt t="386450" x="5130800" y="3694113"/>
          <p14:tracePt t="386458" x="5130800" y="3619500"/>
          <p14:tracePt t="386466" x="5124450" y="3527425"/>
          <p14:tracePt t="386472" x="5124450" y="3454400"/>
          <p14:tracePt t="386481" x="5124450" y="3416300"/>
          <p14:tracePt t="386487" x="5124450" y="3354388"/>
          <p14:tracePt t="386497" x="5124450" y="3281363"/>
          <p14:tracePt t="386502" x="5124450" y="3255963"/>
          <p14:tracePt t="386510" x="5124450" y="3194050"/>
          <p14:tracePt t="386517" x="5141913" y="3133725"/>
          <p14:tracePt t="386525" x="5141913" y="3114675"/>
          <p14:tracePt t="386533" x="5167313" y="3040063"/>
          <p14:tracePt t="386540" x="5180013" y="2990850"/>
          <p14:tracePt t="386547" x="5184775" y="2960688"/>
          <p14:tracePt t="386555" x="5216525" y="2873375"/>
          <p14:tracePt t="386563" x="5235575" y="2762250"/>
          <p14:tracePt t="386570" x="5253038" y="2706688"/>
          <p14:tracePt t="386578" x="5272088" y="2597150"/>
          <p14:tracePt t="386585" x="5289550" y="2503488"/>
          <p14:tracePt t="386593" x="5314950" y="2405063"/>
          <p14:tracePt t="386600" x="5327650" y="2362200"/>
          <p14:tracePt t="386608" x="5357813" y="2276475"/>
          <p14:tracePt t="386616" x="5389563" y="2208213"/>
          <p14:tracePt t="386623" x="5395913" y="2189163"/>
          <p14:tracePt t="386630" x="5419725" y="2127250"/>
          <p14:tracePt t="386637" x="5438775" y="2090738"/>
          <p14:tracePt t="386647" x="5462588" y="2047875"/>
          <p14:tracePt t="386652" x="5481638" y="2005013"/>
          <p14:tracePt t="386660" x="5518150" y="1924050"/>
          <p14:tracePt t="386667" x="5530850" y="1893888"/>
          <p14:tracePt t="386675" x="5573713" y="1825625"/>
          <p14:tracePt t="386683" x="5622925" y="1744663"/>
          <p14:tracePt t="386690" x="5635625" y="1714500"/>
          <p14:tracePt t="386697" x="5684838" y="1646238"/>
          <p14:tracePt t="386705" x="5734050" y="1579563"/>
          <p14:tracePt t="386713" x="5783263" y="1511300"/>
          <p14:tracePt t="386720" x="5795963" y="1492250"/>
          <p14:tracePt t="386728" x="5845175" y="1430338"/>
          <p14:tracePt t="386735" x="5881688" y="1374775"/>
          <p14:tracePt t="386743" x="5907088" y="1357313"/>
          <p14:tracePt t="386750" x="5943600" y="1308100"/>
          <p14:tracePt t="386758" x="5986463" y="1252538"/>
          <p14:tracePt t="386766" x="6011863" y="1239838"/>
          <p14:tracePt t="386773" x="6061075" y="1190625"/>
          <p14:tracePt t="386780" x="6110288" y="1128713"/>
          <p14:tracePt t="386787" x="6129338" y="1116013"/>
          <p14:tracePt t="386797" x="6178550" y="1073150"/>
          <p14:tracePt t="386802" x="6234113" y="1036638"/>
          <p14:tracePt t="386810" x="6300788" y="1011238"/>
          <p14:tracePt t="386817" x="6319838" y="1004888"/>
          <p14:tracePt t="386825" x="6369050" y="981075"/>
          <p14:tracePt t="386834" x="6424613" y="968375"/>
          <p14:tracePt t="386840" x="6443663" y="962025"/>
          <p14:tracePt t="386847" x="6492875" y="955675"/>
          <p14:tracePt t="386855" x="6529388" y="955675"/>
          <p14:tracePt t="386863" x="6554788" y="955675"/>
          <p14:tracePt t="386870" x="6616700" y="955675"/>
          <p14:tracePt t="386878" x="6689725" y="955675"/>
          <p14:tracePt t="386885" x="6715125" y="955675"/>
          <p14:tracePt t="386893" x="6800850" y="955675"/>
          <p14:tracePt t="386900" x="6875463" y="955675"/>
          <p14:tracePt t="386908" x="6937375" y="955675"/>
          <p14:tracePt t="386915" x="6997700" y="955675"/>
          <p14:tracePt t="386922" x="7102475" y="968375"/>
          <p14:tracePt t="386930" x="7189788" y="981075"/>
          <p14:tracePt t="386937" x="7219950" y="987425"/>
          <p14:tracePt t="386947" x="7294563" y="1004888"/>
          <p14:tracePt t="386952" x="7331075" y="1011238"/>
          <p14:tracePt t="386961" x="7362825" y="1030288"/>
          <p14:tracePt t="386967" x="7416800" y="1054100"/>
          <p14:tracePt t="386975" x="7472363" y="1085850"/>
          <p14:tracePt t="386984" x="7491413" y="1092200"/>
          <p14:tracePt t="386999" x="7608888" y="1158875"/>
          <p14:tracePt t="387005" x="7639050" y="1184275"/>
          <p14:tracePt t="387013" x="7681913" y="1208088"/>
          <p14:tracePt t="387020" x="7793038" y="1295400"/>
          <p14:tracePt t="387029" x="7848600" y="1344613"/>
          <p14:tracePt t="387035" x="7867650" y="1357313"/>
          <p14:tracePt t="387043" x="7910513" y="1400175"/>
          <p14:tracePt t="387052" x="7942263" y="1430338"/>
          <p14:tracePt t="387058" x="7966075" y="1449388"/>
          <p14:tracePt t="387066" x="8021638" y="1498600"/>
          <p14:tracePt t="387073" x="8077200" y="1554163"/>
          <p14:tracePt t="387080" x="8089900" y="1579563"/>
          <p14:tracePt t="387087" x="8132763" y="1622425"/>
          <p14:tracePt t="387096" x="8158163" y="1652588"/>
          <p14:tracePt t="387102" x="8194675" y="1695450"/>
          <p14:tracePt t="387111" x="8201025" y="1714500"/>
          <p14:tracePt t="387117" x="8243888" y="1776413"/>
          <p14:tracePt t="387126" x="8280400" y="1844675"/>
          <p14:tracePt t="387133" x="8305800" y="1887538"/>
          <p14:tracePt t="387140" x="8348663" y="1979613"/>
          <p14:tracePt t="387148" x="8385175" y="2054225"/>
          <p14:tracePt t="387155" x="8404225" y="2097088"/>
          <p14:tracePt t="387163" x="8466138" y="2201863"/>
          <p14:tracePt t="387170" x="8515350" y="2300288"/>
          <p14:tracePt t="387178" x="8532813" y="2330450"/>
          <p14:tracePt t="387185" x="8594725" y="2447925"/>
          <p14:tracePt t="387193" x="8643938" y="2552700"/>
          <p14:tracePt t="387200" x="8688388" y="2657475"/>
          <p14:tracePt t="387208" x="8718550" y="2732088"/>
          <p14:tracePt t="387216" x="8774113" y="2867025"/>
          <p14:tracePt t="387223" x="8816975" y="2997200"/>
          <p14:tracePt t="387230" x="8823325" y="3033713"/>
          <p14:tracePt t="387237" x="8836025" y="3114675"/>
          <p14:tracePt t="387247" x="8836025" y="3176588"/>
          <p14:tracePt t="387252" x="8836025" y="3225800"/>
          <p14:tracePt t="387260" x="8836025" y="3287713"/>
          <p14:tracePt t="387267" x="8836025" y="3360738"/>
          <p14:tracePt t="387275" x="8836025" y="3386138"/>
          <p14:tracePt t="387283" x="8823325" y="3484563"/>
          <p14:tracePt t="387290" x="8810625" y="3559175"/>
          <p14:tracePt t="387297" x="8810625" y="3589338"/>
          <p14:tracePt t="387305" x="8804275" y="3670300"/>
          <p14:tracePt t="387313" x="8793163" y="3743325"/>
          <p14:tracePt t="387320" x="8793163" y="3805238"/>
          <p14:tracePt t="387329" x="8793163" y="3890963"/>
          <p14:tracePt t="387335" x="8793163" y="4002088"/>
          <p14:tracePt t="387343" x="8786813" y="4125913"/>
          <p14:tracePt t="387350" x="8786813" y="4175125"/>
          <p14:tracePt t="387358" x="8786813" y="4286250"/>
          <p14:tracePt t="387365" x="8786813" y="4421188"/>
          <p14:tracePt t="387372" x="8786813" y="4471988"/>
          <p14:tracePt t="387380" x="8786813" y="4600575"/>
          <p14:tracePt t="387387" x="8786813" y="4724400"/>
          <p14:tracePt t="387396" x="8786813" y="4773613"/>
          <p14:tracePt t="387402" x="8786813" y="4884738"/>
          <p14:tracePt t="387410" x="8786813" y="4970463"/>
          <p14:tracePt t="387417" x="8786813" y="5032375"/>
          <p14:tracePt t="387425" x="8774113" y="5100638"/>
          <p14:tracePt t="387433" x="8755063" y="5211763"/>
          <p14:tracePt t="387440" x="8748713" y="5241925"/>
          <p14:tracePt t="387447" x="8724900" y="5340350"/>
          <p14:tracePt t="387455" x="8705850" y="5438775"/>
          <p14:tracePt t="387463" x="8688388" y="5507038"/>
          <p14:tracePt t="387470" x="8669338" y="5568950"/>
          <p14:tracePt t="387478" x="8650288" y="5637213"/>
          <p14:tracePt t="387485" x="8607425" y="5748338"/>
          <p14:tracePt t="387493" x="8583613" y="5791200"/>
          <p14:tracePt t="387500" x="8545513" y="5895975"/>
          <p14:tracePt t="387508" x="8502650" y="5994400"/>
          <p14:tracePt t="387516" x="8483600" y="6037263"/>
          <p14:tracePt t="387523" x="8423275" y="6130925"/>
          <p14:tracePt t="387530" x="8372475" y="6210300"/>
          <p14:tracePt t="387537" x="8361363" y="6229350"/>
          <p14:tracePt t="387546" x="8305800" y="6308725"/>
          <p14:tracePt t="387552" x="8237538" y="6376988"/>
          <p14:tracePt t="387560" x="8218488" y="6402388"/>
          <p14:tracePt t="387567" x="8145463" y="6469063"/>
          <p14:tracePt t="387575" x="8102600" y="6511925"/>
          <p14:tracePt t="387584" x="8034338" y="6573838"/>
          <p14:tracePt t="387590" x="8027988" y="6580188"/>
          <p14:tracePt t="387597" x="7966075" y="6616700"/>
          <p14:tracePt t="387605" x="7897813" y="6667500"/>
          <p14:tracePt t="387617" x="7854950" y="6691313"/>
          <p14:tracePt t="387621" x="7775575" y="6727825"/>
          <p14:tracePt t="387627" x="7713663" y="6759575"/>
          <p14:tracePt t="387634" x="7670800" y="6777038"/>
          <p14:tracePt t="387642" x="7589838" y="6802438"/>
          <p14:tracePt t="387649" x="7504113" y="6832600"/>
          <p14:tracePt t="387658" x="7478713" y="6838950"/>
          <p14:tracePt t="387777" x="6086475" y="6832600"/>
          <p14:tracePt t="387784" x="5980113" y="6815138"/>
          <p14:tracePt t="387792" x="5919788" y="6796088"/>
          <p14:tracePt t="387799" x="5864225" y="6777038"/>
          <p14:tracePt t="387807" x="5795963" y="6746875"/>
          <p14:tracePt t="387815" x="5734050" y="6727825"/>
          <p14:tracePt t="387822" x="5691188" y="6710363"/>
          <p14:tracePt t="387830" x="5661025" y="6697663"/>
          <p14:tracePt t="387837" x="5605463" y="6667500"/>
          <p14:tracePt t="387845" x="5561013" y="6642100"/>
          <p14:tracePt t="387852" x="5530850" y="6616700"/>
          <p14:tracePt t="387859" x="5475288" y="6573838"/>
          <p14:tracePt t="387867" x="5432425" y="6537325"/>
          <p14:tracePt t="387874" x="5419725" y="6524625"/>
          <p14:tracePt t="387882" x="5364163" y="6469063"/>
          <p14:tracePt t="387889" x="5308600" y="6413500"/>
          <p14:tracePt t="387898" x="5289550" y="6396038"/>
          <p14:tracePt t="387904" x="5229225" y="6334125"/>
          <p14:tracePt t="387912" x="5203825" y="6302375"/>
          <p14:tracePt t="387919" x="5191125" y="6272213"/>
          <p14:tracePt t="387931" x="5167313" y="6229350"/>
          <p14:tracePt t="387934" x="5135563" y="6173788"/>
          <p14:tracePt t="387942" x="5111750" y="6118225"/>
          <p14:tracePt t="387949" x="5111750" y="6111875"/>
          <p14:tracePt t="387957" x="5092700" y="6069013"/>
          <p14:tracePt t="387965" x="5086350" y="6019800"/>
          <p14:tracePt t="387972" x="5080000" y="6000750"/>
          <p14:tracePt t="387979" x="5075238" y="5957888"/>
          <p14:tracePt t="387987" x="5062538" y="5919788"/>
          <p14:tracePt t="387995" x="5056188" y="5902325"/>
          <p14:tracePt t="388002" x="5056188" y="5870575"/>
          <p14:tracePt t="388009" x="5049838" y="5859463"/>
          <p14:tracePt t="388017" x="5049838" y="5846763"/>
          <p14:tracePt t="388024" x="5049838" y="5834063"/>
          <p14:tracePt t="388047" x="5049838" y="5827713"/>
          <p14:tracePt t="388655" x="5024438" y="5827713"/>
          <p14:tracePt t="388663" x="4938713" y="5803900"/>
          <p14:tracePt t="388670" x="4908550" y="5797550"/>
          <p14:tracePt t="388677" x="4859338" y="5778500"/>
          <p14:tracePt t="388685" x="4778375" y="5765800"/>
          <p14:tracePt t="388693" x="4748213" y="5754688"/>
          <p14:tracePt t="388700" x="4692650" y="5716588"/>
          <p14:tracePt t="388708" x="4611688" y="5654675"/>
          <p14:tracePt t="388716" x="4594225" y="5637213"/>
          <p14:tracePt t="388723" x="4545013" y="5581650"/>
          <p14:tracePt t="388731" x="4513263" y="5500688"/>
          <p14:tracePt t="388737" x="4500563" y="5457825"/>
          <p14:tracePt t="388746" x="4476750" y="5346700"/>
          <p14:tracePt t="388752" x="4457700" y="5235575"/>
          <p14:tracePt t="388760" x="4451350" y="5162550"/>
          <p14:tracePt t="388767" x="4427538" y="5032375"/>
          <p14:tracePt t="388775" x="4427538" y="4902200"/>
          <p14:tracePt t="388783" x="4451350" y="4786313"/>
          <p14:tracePt t="388790" x="4470400" y="4724400"/>
          <p14:tracePt t="388798" x="4538663" y="4587875"/>
          <p14:tracePt t="388805" x="4611688" y="4446588"/>
          <p14:tracePt t="388813" x="4643438" y="4403725"/>
          <p14:tracePt t="388820" x="4705350" y="4298950"/>
          <p14:tracePt t="388828" x="4778375" y="4205288"/>
          <p14:tracePt t="388835" x="4814888" y="4175125"/>
          <p14:tracePt t="388842" x="4859338" y="4113213"/>
          <p14:tracePt t="388848" x="4908550" y="4057650"/>
          <p14:tracePt t="388856" x="4926013" y="4040188"/>
          <p14:tracePt t="388864" x="4975225" y="4002088"/>
          <p14:tracePt t="388871" x="5030788" y="3965575"/>
          <p14:tracePt t="388878" x="5080000" y="3946525"/>
          <p14:tracePt t="388886" x="5111750" y="3935413"/>
          <p14:tracePt t="388894" x="5197475" y="3910013"/>
          <p14:tracePt t="388901" x="5289550" y="3884613"/>
          <p14:tracePt t="388909" x="5321300" y="3873500"/>
          <p14:tracePt t="388916" x="5395913" y="3848100"/>
          <p14:tracePt t="388935" x="5505450" y="3798888"/>
          <p14:tracePt t="388939" x="5580063" y="3775075"/>
          <p14:tracePt t="388947" x="5648325" y="3743325"/>
          <p14:tracePt t="388954" x="5661025" y="3736975"/>
          <p14:tracePt t="388963" x="5703888" y="3713163"/>
          <p14:tracePt t="388969" x="5721350" y="3694113"/>
          <p14:tracePt t="388978" x="5734050" y="3687763"/>
          <p14:tracePt t="388984" x="5740400" y="3663950"/>
          <p14:tracePt t="388992" x="5746750" y="3638550"/>
          <p14:tracePt t="388999" x="5753100" y="3608388"/>
          <p14:tracePt t="389007" x="5759450" y="3595688"/>
          <p14:tracePt t="389015" x="5783263" y="3563938"/>
          <p14:tracePt t="389022" x="5795963" y="3546475"/>
          <p14:tracePt t="389030" x="5802313" y="3540125"/>
          <p14:tracePt t="389037" x="5838825" y="3497263"/>
          <p14:tracePt t="389046" x="5870575" y="3441700"/>
          <p14:tracePt t="389052" x="5881688" y="3422650"/>
          <p14:tracePt t="389060" x="5907088" y="3360738"/>
          <p14:tracePt t="389067" x="5926138" y="3287713"/>
          <p14:tracePt t="389075" x="5937250" y="3262313"/>
          <p14:tracePt t="389083" x="5956300" y="3213100"/>
          <p14:tracePt t="389090" x="5969000" y="3182938"/>
          <p14:tracePt t="389097" x="5992813" y="3163888"/>
          <p14:tracePt t="389105" x="5999163" y="3151188"/>
          <p14:tracePt t="389113" x="6018213" y="3127375"/>
          <p14:tracePt t="389120" x="6061075" y="3101975"/>
          <p14:tracePt t="389127" x="6086475" y="3089275"/>
          <p14:tracePt t="389135" x="6135688" y="3071813"/>
          <p14:tracePt t="389142" x="6234113" y="3033713"/>
          <p14:tracePt t="389150" x="6264275" y="3016250"/>
          <p14:tracePt t="389157" x="6345238" y="2967038"/>
          <p14:tracePt t="389166" x="6411913" y="2928938"/>
          <p14:tracePt t="389172" x="6430963" y="2917825"/>
          <p14:tracePt t="389180" x="6480175" y="2879725"/>
          <p14:tracePt t="389187" x="6516688" y="2855913"/>
          <p14:tracePt t="389196" x="6535738" y="2836863"/>
          <p14:tracePt t="389202" x="6548438" y="2817813"/>
          <p14:tracePt t="389209" x="6565900" y="2794000"/>
          <p14:tracePt t="389217" x="6578600" y="2774950"/>
          <p14:tracePt t="389225" x="6584950" y="2768600"/>
          <p14:tracePt t="389232" x="6591300" y="2751138"/>
          <p14:tracePt t="389240" x="6597650" y="2738438"/>
          <p14:tracePt t="389249" x="6604000" y="2725738"/>
          <p14:tracePt t="389255" x="6610350" y="2706688"/>
          <p14:tracePt t="389262" x="6610350" y="2695575"/>
          <p14:tracePt t="389269" x="6610350" y="2682875"/>
          <p14:tracePt t="389277" x="6616700" y="2657475"/>
          <p14:tracePt t="389284" x="6616700" y="2652713"/>
          <p14:tracePt t="389292" x="6616700" y="2640013"/>
          <p14:tracePt t="389299" x="6616700" y="2627313"/>
          <p14:tracePt t="389307" x="6616700" y="2620963"/>
          <p14:tracePt t="389315" x="6616700" y="2608263"/>
          <p14:tracePt t="389322" x="6616700" y="2601913"/>
          <p14:tracePt t="389330" x="6616700" y="2590800"/>
          <p14:tracePt t="389337" x="6616700" y="2578100"/>
          <p14:tracePt t="389346" x="6616700" y="2571750"/>
          <p14:tracePt t="389352" x="6616700" y="2559050"/>
          <p14:tracePt t="389360" x="6616700" y="2552700"/>
          <p14:tracePt t="389367" x="6616700" y="2546350"/>
          <p14:tracePt t="389375" x="6616700" y="2541588"/>
          <p14:tracePt t="389382" x="6616700" y="2535238"/>
          <p14:tracePt t="389390" x="6616700" y="2528888"/>
          <p14:tracePt t="389510" x="6610350" y="2528888"/>
          <p14:tracePt t="389518" x="6604000" y="2528888"/>
          <p14:tracePt t="389585" x="6591300" y="2528888"/>
          <p14:tracePt t="389593" x="6572250" y="2528888"/>
          <p14:tracePt t="389600" x="6565900" y="2528888"/>
          <p14:tracePt t="389608" x="6554788" y="2528888"/>
          <p14:tracePt t="389615" x="6548438" y="2528888"/>
          <p14:tracePt t="389622" x="6542088" y="2528888"/>
          <p14:tracePt t="389630" x="6529388" y="2528888"/>
          <p14:tracePt t="389647" x="6523038" y="2528888"/>
          <p14:tracePt t="389661" x="6511925" y="2528888"/>
          <p14:tracePt t="389667" x="6499225" y="2528888"/>
          <p14:tracePt t="389675" x="6492875" y="2528888"/>
          <p14:tracePt t="389682" x="6480175" y="2528888"/>
          <p14:tracePt t="389690" x="6461125" y="2528888"/>
          <p14:tracePt t="389698" x="6456363" y="2528888"/>
          <p14:tracePt t="389705" x="6430963" y="2528888"/>
          <p14:tracePt t="389713" x="6418263" y="2528888"/>
          <p14:tracePt t="389720" x="6400800" y="2528888"/>
          <p14:tracePt t="389728" x="6381750" y="2528888"/>
          <p14:tracePt t="389735" x="6351588" y="2528888"/>
          <p14:tracePt t="389743" x="6345238" y="2528888"/>
          <p14:tracePt t="389750" x="6326188" y="2528888"/>
          <p14:tracePt t="389758" x="6313488" y="2528888"/>
          <p14:tracePt t="389766" x="6300788" y="2528888"/>
          <p14:tracePt t="389772" x="6289675" y="2528888"/>
          <p14:tracePt t="389780" x="6264275" y="2535238"/>
          <p14:tracePt t="389787" x="6240463" y="2546350"/>
          <p14:tracePt t="389797" x="6227763" y="2552700"/>
          <p14:tracePt t="389802" x="6196013" y="2559050"/>
          <p14:tracePt t="389810" x="6153150" y="2571750"/>
          <p14:tracePt t="389817" x="6140450" y="2578100"/>
          <p14:tracePt t="389825" x="6103938" y="2590800"/>
          <p14:tracePt t="389833" x="6086475" y="2597150"/>
          <p14:tracePt t="389840" x="6080125" y="2601913"/>
          <p14:tracePt t="389848" x="6061075" y="2608263"/>
          <p14:tracePt t="389855" x="6048375" y="2614613"/>
          <p14:tracePt t="389863" x="6035675" y="2620963"/>
          <p14:tracePt t="389870" x="6024563" y="2620963"/>
          <p14:tracePt t="389878" x="6011863" y="2627313"/>
          <p14:tracePt t="389885" x="6005513" y="2627313"/>
          <p14:tracePt t="389893" x="5992813" y="2633663"/>
          <p14:tracePt t="389900" x="5980113" y="2633663"/>
          <p14:tracePt t="389908" x="5969000" y="2640013"/>
          <p14:tracePt t="389937" x="5919788" y="2670175"/>
          <p14:tracePt t="389946" x="5888038" y="2682875"/>
          <p14:tracePt t="389952" x="5870575" y="2695575"/>
          <p14:tracePt t="389960" x="5857875" y="2706688"/>
          <p14:tracePt t="389968" x="5838825" y="2725738"/>
          <p14:tracePt t="389975" x="5815013" y="2738438"/>
          <p14:tracePt t="389983" x="5808663" y="2744788"/>
          <p14:tracePt t="389990" x="5789613" y="2762250"/>
          <p14:tracePt t="389998" x="5783263" y="2774950"/>
          <p14:tracePt t="390005" x="5776913" y="2787650"/>
          <p14:tracePt t="390013" x="5770563" y="2806700"/>
          <p14:tracePt t="390020" x="5765800" y="2817813"/>
          <p14:tracePt t="390029" x="5753100" y="2836863"/>
          <p14:tracePt t="390035" x="5753100" y="2843213"/>
          <p14:tracePt t="390043" x="5746750" y="2867025"/>
          <p14:tracePt t="390050" x="5740400" y="2892425"/>
          <p14:tracePt t="390058" x="5734050" y="2905125"/>
          <p14:tracePt t="390067" x="5734050" y="2941638"/>
          <p14:tracePt t="390073" x="5727700" y="2978150"/>
          <p14:tracePt t="390080" x="5727700" y="2990850"/>
          <p14:tracePt t="390087" x="5715000" y="3022600"/>
          <p14:tracePt t="390096" x="5715000" y="3046413"/>
          <p14:tracePt t="390102" x="5710238" y="3078163"/>
          <p14:tracePt t="390110" x="5703888" y="3082925"/>
          <p14:tracePt t="390117" x="5703888" y="3101975"/>
          <p14:tracePt t="390126" x="5697538" y="3114675"/>
          <p14:tracePt t="390140" x="5691188" y="3121025"/>
          <p14:tracePt t="390149" x="5691188" y="3133725"/>
          <p14:tracePt t="390155" x="5691188" y="3138488"/>
          <p14:tracePt t="390169" x="5691188" y="3144838"/>
          <p14:tracePt t="390184" x="5691188" y="3151188"/>
          <p14:tracePt t="390199" x="5691188" y="3157538"/>
          <p14:tracePt t="390665" x="5684838" y="3163888"/>
          <p14:tracePt t="390673" x="5672138" y="3176588"/>
          <p14:tracePt t="390680" x="5665788" y="3187700"/>
          <p14:tracePt t="390688" x="5654675" y="3213100"/>
          <p14:tracePt t="390695" x="5629275" y="3225800"/>
          <p14:tracePt t="390703" x="5622925" y="3238500"/>
          <p14:tracePt t="390710" x="5610225" y="3255963"/>
          <p14:tracePt t="390718" x="5599113" y="3281363"/>
          <p14:tracePt t="390726" x="5592763" y="3281363"/>
          <p14:tracePt t="390732" x="5586413" y="3298825"/>
          <p14:tracePt t="390740" x="5580063" y="3324225"/>
          <p14:tracePt t="390748" x="5580063" y="3330575"/>
          <p14:tracePt t="390756" x="5580063" y="3343275"/>
          <p14:tracePt t="390762" x="5580063" y="3354388"/>
          <p14:tracePt t="390770" x="5580063" y="3360738"/>
          <p14:tracePt t="390777" x="5580063" y="3367088"/>
          <p14:tracePt t="390785" x="5573713" y="3373438"/>
          <p14:tracePt t="390793" x="5573713" y="3386138"/>
          <p14:tracePt t="390800" x="5573713" y="3392488"/>
          <p14:tracePt t="390808" x="5573713" y="3398838"/>
          <p14:tracePt t="390815" x="5573713" y="3409950"/>
          <p14:tracePt t="390823" x="5573713" y="3416300"/>
          <p14:tracePt t="390830" x="5573713" y="3435350"/>
          <p14:tracePt t="390838" x="5573713" y="3448050"/>
          <p14:tracePt t="390845" x="5573713" y="3454400"/>
          <p14:tracePt t="390853" x="5586413" y="3471863"/>
          <p14:tracePt t="390860" x="5586413" y="3484563"/>
          <p14:tracePt t="390868" x="5586413" y="3490913"/>
          <p14:tracePt t="390875" x="5599113" y="3503613"/>
          <p14:tracePt t="390883" x="5605463" y="3514725"/>
          <p14:tracePt t="390890" x="5610225" y="3514725"/>
          <p14:tracePt t="390897" x="5622925" y="3527425"/>
          <p14:tracePt t="390915" x="5641975" y="3563938"/>
          <p14:tracePt t="390920" x="5648325" y="3570288"/>
          <p14:tracePt t="390927" x="5654675" y="3582988"/>
          <p14:tracePt t="390935" x="5661025" y="3602038"/>
          <p14:tracePt t="390943" x="5665788" y="3608388"/>
          <p14:tracePt t="390950" x="5672138" y="3619500"/>
          <p14:tracePt t="390958" x="5672138" y="3632200"/>
          <p14:tracePt t="390973" x="5678488" y="3651250"/>
          <p14:tracePt t="390980" x="5678488" y="3657600"/>
          <p14:tracePt t="390988" x="5678488" y="3670300"/>
          <p14:tracePt t="390995" x="5684838" y="3681413"/>
          <p14:tracePt t="391003" x="5697538" y="3700463"/>
          <p14:tracePt t="391010" x="5697538" y="3706813"/>
          <p14:tracePt t="391018" x="5697538" y="3713163"/>
          <p14:tracePt t="391026" x="5697538" y="3730625"/>
          <p14:tracePt t="391033" x="5715000" y="3749675"/>
          <p14:tracePt t="391040" x="5715000" y="3762375"/>
          <p14:tracePt t="391047" x="5721350" y="3779838"/>
          <p14:tracePt t="391056" x="5727700" y="3805238"/>
          <p14:tracePt t="391062" x="5734050" y="3824288"/>
          <p14:tracePt t="391070" x="5753100" y="3873500"/>
          <p14:tracePt t="391077" x="5776913" y="3916363"/>
          <p14:tracePt t="391085" x="5789613" y="3935413"/>
          <p14:tracePt t="391094" x="5815013" y="3984625"/>
          <p14:tracePt t="391100" x="5838825" y="4040188"/>
          <p14:tracePt t="391107" x="5851525" y="4070350"/>
          <p14:tracePt t="391115" x="5875338" y="4138613"/>
          <p14:tracePt t="391123" x="5894388" y="4200525"/>
          <p14:tracePt t="391130" x="5900738" y="4217988"/>
          <p14:tracePt t="391138" x="5913438" y="4279900"/>
          <p14:tracePt t="391145" x="5919788" y="4329113"/>
          <p14:tracePt t="391153" x="5937250" y="4410075"/>
          <p14:tracePt t="391160" x="5943600" y="4433888"/>
          <p14:tracePt t="391168" x="5956300" y="4489450"/>
          <p14:tracePt t="391177" x="5975350" y="4564063"/>
          <p14:tracePt t="391183" x="5975350" y="4581525"/>
          <p14:tracePt t="391190" x="5986463" y="4625975"/>
          <p14:tracePt t="391197" x="6005513" y="4656138"/>
          <p14:tracePt t="391206" x="6011863" y="4668838"/>
          <p14:tracePt t="391212" x="6024563" y="4687888"/>
          <p14:tracePt t="391220" x="6048375" y="4718050"/>
          <p14:tracePt t="391228" x="6061075" y="4730750"/>
          <p14:tracePt t="391235" x="6073775" y="4748213"/>
          <p14:tracePt t="391244" x="6097588" y="4773613"/>
          <p14:tracePt t="391250" x="6097588" y="4779963"/>
          <p14:tracePt t="391258" x="6110288" y="4792663"/>
          <p14:tracePt t="391265" x="6122988" y="4797425"/>
          <p14:tracePt t="391273" x="6129338" y="4797425"/>
          <p14:tracePt t="391280" x="6135688" y="4797425"/>
          <p14:tracePt t="391289" x="6140450" y="4797425"/>
          <p14:tracePt t="391723" x="6140450" y="4803775"/>
          <p14:tracePt t="391746" x="6140450" y="4810125"/>
          <p14:tracePt t="391753" x="6140450" y="4816475"/>
          <p14:tracePt t="391760" x="6140450" y="4822825"/>
          <p14:tracePt t="391768" x="6140450" y="4829175"/>
          <p14:tracePt t="391782" x="6140450" y="4835525"/>
          <p14:tracePt t="391798" x="6140450" y="4841875"/>
          <p14:tracePt t="391805" x="6140450" y="4848225"/>
          <p14:tracePt t="391814" x="6135688" y="4859338"/>
          <p14:tracePt t="391828" x="6129338" y="4865688"/>
          <p14:tracePt t="391835" x="6122988" y="4878388"/>
          <p14:tracePt t="391843" x="6116638" y="4897438"/>
          <p14:tracePt t="391851" x="6110288" y="4902200"/>
          <p14:tracePt t="391858" x="6110288" y="4914900"/>
          <p14:tracePt t="391865" x="6097588" y="4933950"/>
          <p14:tracePt t="391873" x="6091238" y="4946650"/>
          <p14:tracePt t="391881" x="6091238" y="4953000"/>
          <p14:tracePt t="391887" x="6086475" y="4964113"/>
          <p14:tracePt t="391896" x="6080125" y="4983163"/>
          <p14:tracePt t="391902" x="6080125" y="4989513"/>
          <p14:tracePt t="391910" x="6073775" y="5008563"/>
          <p14:tracePt t="391917" x="6067425" y="5019675"/>
          <p14:tracePt t="391933" x="6048375" y="5051425"/>
          <p14:tracePt t="391939" x="6042025" y="5062538"/>
          <p14:tracePt t="391947" x="6042025" y="5068888"/>
          <p14:tracePt t="391954" x="6035675" y="5081588"/>
          <p14:tracePt t="391963" x="6035675" y="5100638"/>
          <p14:tracePt t="391969" x="6035675" y="5124450"/>
          <p14:tracePt t="391984" x="6035675" y="5143500"/>
          <p14:tracePt t="391992" x="6035675" y="5162550"/>
          <p14:tracePt t="391999" x="6035675" y="5168900"/>
          <p14:tracePt t="392007" x="6048375" y="5199063"/>
          <p14:tracePt t="392015" x="6054725" y="5218113"/>
          <p14:tracePt t="392022" x="6061075" y="5229225"/>
          <p14:tracePt t="392030" x="6073775" y="5248275"/>
          <p14:tracePt t="392037" x="6097588" y="5278438"/>
          <p14:tracePt t="392044" x="6103938" y="5291138"/>
          <p14:tracePt t="392052" x="6116638" y="5303838"/>
          <p14:tracePt t="392060" x="6135688" y="5334000"/>
          <p14:tracePt t="392067" x="6172200" y="5359400"/>
          <p14:tracePt t="392074" x="6184900" y="5372100"/>
          <p14:tracePt t="392082" x="6221413" y="5408613"/>
          <p14:tracePt t="392089" x="6246813" y="5427663"/>
          <p14:tracePt t="392097" x="6264275" y="5451475"/>
          <p14:tracePt t="392103" x="6289675" y="5464175"/>
          <p14:tracePt t="392111" x="6307138" y="5476875"/>
          <p14:tracePt t="392118" x="6313488" y="5489575"/>
          <p14:tracePt t="392127" x="6326188" y="5500688"/>
          <p14:tracePt t="392134" x="6351588" y="5526088"/>
          <p14:tracePt t="392141" x="6356350" y="5532438"/>
          <p14:tracePt t="392149" x="6375400" y="5556250"/>
          <p14:tracePt t="392156" x="6394450" y="5575300"/>
          <p14:tracePt t="392164" x="6405563" y="5588000"/>
          <p14:tracePt t="392171" x="6430963" y="5618163"/>
          <p14:tracePt t="392179" x="6456363" y="5654675"/>
          <p14:tracePt t="392187" x="6467475" y="5673725"/>
          <p14:tracePt t="392194" x="6473825" y="5680075"/>
          <p14:tracePt t="392201" x="6492875" y="5705475"/>
          <p14:tracePt t="392209" x="6516688" y="5735638"/>
          <p14:tracePt t="392217" x="6523038" y="5741988"/>
          <p14:tracePt t="392224" x="6542088" y="5765800"/>
          <p14:tracePt t="392232" x="6565900" y="5791200"/>
          <p14:tracePt t="392239" x="6578600" y="5803900"/>
          <p14:tracePt t="392246" x="6597650" y="5827713"/>
          <p14:tracePt t="392254" x="6604000" y="5827713"/>
          <p14:tracePt t="392262" x="6610350" y="5840413"/>
          <p14:tracePt t="392269" x="6616700" y="5853113"/>
          <p14:tracePt t="392276" x="6627813" y="5876925"/>
          <p14:tracePt t="392284" x="6627813" y="5883275"/>
          <p14:tracePt t="392299" x="6634163" y="5895975"/>
          <p14:tracePt t="392307" x="6653213" y="5919788"/>
          <p14:tracePt t="392314" x="6659563" y="5932488"/>
          <p14:tracePt t="392322" x="6677025" y="5964238"/>
          <p14:tracePt t="392329" x="6689725" y="5975350"/>
          <p14:tracePt t="392336" x="6696075" y="5981700"/>
          <p14:tracePt t="392344" x="6708775" y="5988050"/>
          <p14:tracePt t="392351" x="6721475" y="5994400"/>
          <p14:tracePt t="392359" x="6726238" y="5994400"/>
          <p14:tracePt t="392367" x="6732588" y="5994400"/>
          <p14:tracePt t="392374" x="6738938" y="6000750"/>
          <p14:tracePt t="395213" x="6764338" y="6000750"/>
          <p14:tracePt t="395217" x="6770688" y="6000750"/>
          <p14:tracePt t="395225" x="6777038" y="5994400"/>
          <p14:tracePt t="395233" x="6788150" y="5975350"/>
          <p14:tracePt t="395240" x="6800850" y="5951538"/>
          <p14:tracePt t="395248" x="6813550" y="5938838"/>
          <p14:tracePt t="395255" x="6831013" y="5908675"/>
          <p14:tracePt t="395261" x="6843713" y="5889625"/>
          <p14:tracePt t="395269" x="6850063" y="5876925"/>
          <p14:tracePt t="395276" x="6862763" y="5846763"/>
          <p14:tracePt t="395284" x="6881813" y="5815013"/>
          <p14:tracePt t="395291" x="6886575" y="5797550"/>
          <p14:tracePt t="395299" x="6892925" y="5765800"/>
          <p14:tracePt t="395306" x="6905625" y="5748338"/>
          <p14:tracePt t="395314" x="6918325" y="5716588"/>
          <p14:tracePt t="395322" x="6918325" y="5710238"/>
          <p14:tracePt t="395329" x="6918325" y="5680075"/>
          <p14:tracePt t="395336" x="6918325" y="5643563"/>
          <p14:tracePt t="395344" x="6918325" y="5630863"/>
          <p14:tracePt t="395351" x="6918325" y="5605463"/>
          <p14:tracePt t="395358" x="6911975" y="5575300"/>
          <p14:tracePt t="395366" x="6911975" y="5562600"/>
          <p14:tracePt t="395374" x="6911975" y="5545138"/>
          <p14:tracePt t="395382" x="6905625" y="5526088"/>
          <p14:tracePt t="395389" x="6905625" y="5513388"/>
          <p14:tracePt t="395397" x="6899275" y="5483225"/>
          <p14:tracePt t="395406" x="6899275" y="5457825"/>
          <p14:tracePt t="395412" x="6899275" y="5434013"/>
          <p14:tracePt t="395420" x="6892925" y="5395913"/>
          <p14:tracePt t="395427" x="6892925" y="5359400"/>
          <p14:tracePt t="395435" x="6892925" y="5322888"/>
          <p14:tracePt t="395442" x="6892925" y="5303838"/>
          <p14:tracePt t="395450" x="6892925" y="5273675"/>
          <p14:tracePt t="395457" x="6875463" y="5224463"/>
          <p14:tracePt t="395465" x="6869113" y="5205413"/>
          <p14:tracePt t="395472" x="6862763" y="5173663"/>
          <p14:tracePt t="395480" x="6856413" y="5149850"/>
          <p14:tracePt t="395487" x="6850063" y="5130800"/>
          <p14:tracePt t="395495" x="6831013" y="5100638"/>
          <p14:tracePt t="395503" x="6826250" y="5057775"/>
          <p14:tracePt t="395510" x="6819900" y="5051425"/>
          <p14:tracePt t="395517" x="6813550" y="5026025"/>
          <p14:tracePt t="395525" x="6800850" y="4995863"/>
          <p14:tracePt t="395532" x="6794500" y="4976813"/>
          <p14:tracePt t="395540" x="6794500" y="4970463"/>
          <p14:tracePt t="395547" x="6794500" y="4953000"/>
          <p14:tracePt t="395556" x="6788150" y="4940300"/>
          <p14:tracePt t="395562" x="6788150" y="4933950"/>
          <p14:tracePt t="395570" x="6788150" y="4927600"/>
          <p14:tracePt t="395577" x="6781800" y="4914900"/>
          <p14:tracePt t="395585" x="6781800" y="4908550"/>
          <p14:tracePt t="395592" x="6777038" y="4902200"/>
          <p14:tracePt t="395600" x="6764338" y="4897438"/>
          <p14:tracePt t="395607" x="6757988" y="4891088"/>
          <p14:tracePt t="395615" x="6751638" y="4878388"/>
          <p14:tracePt t="395622" x="6738938" y="4878388"/>
          <p14:tracePt t="395630" x="6738938" y="4872038"/>
          <p14:tracePt t="395637" x="6726238" y="4865688"/>
          <p14:tracePt t="395645" x="6715125" y="4852988"/>
          <p14:tracePt t="395653" x="6702425" y="4848225"/>
          <p14:tracePt t="395659" x="6696075" y="4841875"/>
          <p14:tracePt t="395667" x="6683375" y="4835525"/>
          <p14:tracePt t="395675" x="6665913" y="4829175"/>
          <p14:tracePt t="395682" x="6659563" y="4829175"/>
          <p14:tracePt t="395690" x="6640513" y="4822825"/>
          <p14:tracePt t="395697" x="6627813" y="4816475"/>
          <p14:tracePt t="395705" x="6621463" y="4816475"/>
          <p14:tracePt t="395712" x="6610350" y="4816475"/>
          <p14:tracePt t="395720" x="6604000" y="4816475"/>
          <p14:tracePt t="395727" x="6597650" y="4816475"/>
          <p14:tracePt t="395735" x="6591300" y="4816475"/>
          <p14:tracePt t="395742" x="6584950" y="4816475"/>
          <p14:tracePt t="395751" x="6578600" y="4816475"/>
          <p14:tracePt t="395757" x="6572250" y="4816475"/>
          <p14:tracePt t="395780" x="6565900" y="4816475"/>
          <p14:tracePt t="395787" x="6561138" y="4816475"/>
          <p14:tracePt t="395803" x="6554788" y="4816475"/>
          <p14:tracePt t="395810" x="6542088" y="4816475"/>
          <p14:tracePt t="395817" x="6535738" y="4816475"/>
          <p14:tracePt t="395832" x="6529388" y="4816475"/>
          <p14:tracePt t="395840" x="6523038" y="4816475"/>
          <p14:tracePt t="395847" x="6511925" y="4816475"/>
          <p14:tracePt t="395893" x="6505575" y="4816475"/>
          <p14:tracePt t="395900" x="6505575" y="4810125"/>
          <p14:tracePt t="395907" x="6499225" y="4810125"/>
          <p14:tracePt t="396066" x="6492875" y="4810125"/>
          <p14:tracePt t="396073" x="6492875" y="4803775"/>
          <p14:tracePt t="396913" x="6492875" y="4797425"/>
          <p14:tracePt t="396988" x="6492875" y="4792663"/>
          <p14:tracePt t="397363" x="6492875" y="4786313"/>
          <p14:tracePt t="397371" x="6492875" y="4773613"/>
          <p14:tracePt t="397385" x="6486525" y="4773613"/>
          <p14:tracePt t="397580" x="6486525" y="4767263"/>
          <p14:tracePt t="397588" x="6486525" y="4741863"/>
          <p14:tracePt t="397595" x="6486525" y="4730750"/>
          <p14:tracePt t="397603" x="6486525" y="4724400"/>
          <p14:tracePt t="397610" x="6486525" y="4718050"/>
          <p14:tracePt t="397617" x="6486525" y="4705350"/>
          <p14:tracePt t="397625" x="6486525" y="4699000"/>
          <p14:tracePt t="398232" x="6486525" y="4705350"/>
          <p14:tracePt t="398240" x="6492875" y="4705350"/>
          <p14:tracePt t="398248" x="6492875" y="4711700"/>
          <p14:tracePt t="398255" x="6492875" y="4718050"/>
          <p14:tracePt t="398346" x="6499225" y="4718050"/>
          <p14:tracePt t="398353" x="6511925" y="4718050"/>
          <p14:tracePt t="398360" x="6516688" y="4718050"/>
          <p14:tracePt t="398368" x="6535738" y="4724400"/>
          <p14:tracePt t="398375" x="6561138" y="4724400"/>
          <p14:tracePt t="398383" x="6572250" y="4724400"/>
          <p14:tracePt t="398390" x="6610350" y="4730750"/>
          <p14:tracePt t="398398" x="6640513" y="4730750"/>
          <p14:tracePt t="398405" x="6659563" y="4730750"/>
          <p14:tracePt t="398414" x="6665913" y="4730750"/>
          <p14:tracePt t="398420" x="6683375" y="4730750"/>
          <p14:tracePt t="398428" x="6689725" y="4724400"/>
          <p14:tracePt t="398435" x="6696075" y="4724400"/>
          <p14:tracePt t="398443" x="6702425" y="4718050"/>
          <p14:tracePt t="398450" x="6721475" y="4705350"/>
          <p14:tracePt t="398458" x="6726238" y="4692650"/>
          <p14:tracePt t="398465" x="6732588" y="4681538"/>
          <p14:tracePt t="398472" x="6745288" y="4662488"/>
          <p14:tracePt t="398482" x="6751638" y="4643438"/>
          <p14:tracePt t="398488" x="6764338" y="4632325"/>
          <p14:tracePt t="398495" x="6770688" y="4619625"/>
          <p14:tracePt t="398502" x="6777038" y="4600575"/>
          <p14:tracePt t="398510" x="6781800" y="4594225"/>
          <p14:tracePt t="398517" x="6788150" y="4581525"/>
          <p14:tracePt t="398524" x="6794500" y="4570413"/>
          <p14:tracePt t="398534" x="6800850" y="4557713"/>
          <p14:tracePt t="398540" x="6807200" y="4551363"/>
          <p14:tracePt t="398547" x="6813550" y="4532313"/>
          <p14:tracePt t="398554" x="6826250" y="4521200"/>
          <p14:tracePt t="398563" x="6831013" y="4508500"/>
          <p14:tracePt t="398569" x="6843713" y="4489450"/>
          <p14:tracePt t="398577" x="6843713" y="4476750"/>
          <p14:tracePt t="398584" x="6862763" y="4459288"/>
          <p14:tracePt t="398593" x="6875463" y="4416425"/>
          <p14:tracePt t="398600" x="6881813" y="4403725"/>
          <p14:tracePt t="398607" x="6886575" y="4378325"/>
          <p14:tracePt t="398615" x="6905625" y="4348163"/>
          <p14:tracePt t="398622" x="6911975" y="4322763"/>
          <p14:tracePt t="398630" x="6918325" y="4305300"/>
          <p14:tracePt t="398637" x="6924675" y="4273550"/>
          <p14:tracePt t="398645" x="6931025" y="4249738"/>
          <p14:tracePt t="398652" x="6937375" y="4237038"/>
          <p14:tracePt t="398659" x="6942138" y="4211638"/>
          <p14:tracePt t="398667" x="6948488" y="4194175"/>
          <p14:tracePt t="398675" x="6954838" y="4181475"/>
          <p14:tracePt t="398682" x="6973888" y="4151313"/>
          <p14:tracePt t="398689" x="6980238" y="4125913"/>
          <p14:tracePt t="398697" x="6991350" y="4100513"/>
          <p14:tracePt t="398704" x="6997700" y="4083050"/>
          <p14:tracePt t="398712" x="7016750" y="4044950"/>
          <p14:tracePt t="398719" x="7023100" y="4021138"/>
          <p14:tracePt t="398727" x="7029450" y="3995738"/>
          <p14:tracePt t="398734" x="7046913" y="3965575"/>
          <p14:tracePt t="398742" x="7053263" y="3935413"/>
          <p14:tracePt t="398750" x="7059613" y="3922713"/>
          <p14:tracePt t="398757" x="7059613" y="3897313"/>
          <p14:tracePt t="398765" x="7065963" y="3860800"/>
          <p14:tracePt t="398772" x="7072313" y="3841750"/>
          <p14:tracePt t="398780" x="7078663" y="3817938"/>
          <p14:tracePt t="398787" x="7085013" y="3786188"/>
          <p14:tracePt t="398795" x="7102475" y="3768725"/>
          <p14:tracePt t="398802" x="7108825" y="3736975"/>
          <p14:tracePt t="398810" x="7127875" y="3687763"/>
          <p14:tracePt t="398817" x="7127875" y="3663950"/>
          <p14:tracePt t="398825" x="7127875" y="3619500"/>
          <p14:tracePt t="398832" x="7127875" y="3589338"/>
          <p14:tracePt t="398840" x="7127875" y="3570288"/>
          <p14:tracePt t="398847" x="7127875" y="3527425"/>
          <p14:tracePt t="398854" x="7127875" y="3497263"/>
          <p14:tracePt t="398863" x="7127875" y="3471863"/>
          <p14:tracePt t="398869" x="7127875" y="3448050"/>
          <p14:tracePt t="398877" x="7127875" y="3429000"/>
          <p14:tracePt t="398884" x="7127875" y="3409950"/>
          <p14:tracePt t="398892" x="7127875" y="3398838"/>
          <p14:tracePt t="398900" x="7127875" y="3373438"/>
          <p14:tracePt t="398907" x="7127875" y="3348038"/>
          <p14:tracePt t="398937" x="7127875" y="3268663"/>
          <p14:tracePt t="398945" x="7127875" y="3232150"/>
          <p14:tracePt t="398952" x="7115175" y="3194050"/>
          <p14:tracePt t="398959" x="7115175" y="3182938"/>
          <p14:tracePt t="398967" x="7102475" y="3151188"/>
          <p14:tracePt t="398974" x="7091363" y="3108325"/>
          <p14:tracePt t="398982" x="7078663" y="3078163"/>
          <p14:tracePt t="398989" x="7072313" y="3059113"/>
          <p14:tracePt t="398997" x="7053263" y="3027363"/>
          <p14:tracePt t="399004" x="7046913" y="3003550"/>
          <p14:tracePt t="399013" x="7046913" y="2997200"/>
          <p14:tracePt t="399019" x="7035800" y="2960688"/>
          <p14:tracePt t="399027" x="7035800" y="2922588"/>
          <p14:tracePt t="399034" x="7035800" y="2911475"/>
          <p14:tracePt t="399042" x="7029450" y="2873375"/>
          <p14:tracePt t="399049" x="7029450" y="2849563"/>
          <p14:tracePt t="399057" x="7023100" y="2830513"/>
          <p14:tracePt t="399066" x="7023100" y="2806700"/>
          <p14:tracePt t="399072" x="7004050" y="2787650"/>
          <p14:tracePt t="399080" x="6997700" y="2757488"/>
          <p14:tracePt t="399087" x="6991350" y="2751138"/>
          <p14:tracePt t="399094" x="6991350" y="2732088"/>
          <p14:tracePt t="399102" x="6986588" y="2719388"/>
          <p14:tracePt t="399109" x="6986588" y="2713038"/>
          <p14:tracePt t="399124" x="6986588" y="2706688"/>
          <p14:tracePt t="399132" x="6986588" y="2701925"/>
          <p14:tracePt t="399139" x="6986588" y="2695575"/>
          <p14:tracePt t="399147" x="6980238" y="2689225"/>
          <p14:tracePt t="399154" x="6980238" y="2682875"/>
          <p14:tracePt t="399163" x="6973888" y="2670175"/>
          <p14:tracePt t="399184" x="6973888" y="2663825"/>
          <p14:tracePt t="399192" x="6967538" y="2657475"/>
          <p14:tracePt t="399200" x="6967538" y="2652713"/>
          <p14:tracePt t="399207" x="6961188" y="2652713"/>
          <p14:tracePt t="399215" x="6961188" y="2646363"/>
          <p14:tracePt t="399237" x="6961188" y="2640013"/>
          <p14:tracePt t="399418" x="6961188" y="2646363"/>
          <p14:tracePt t="399425" x="6961188" y="2676525"/>
          <p14:tracePt t="399433" x="6961188" y="2701925"/>
          <p14:tracePt t="399440" x="6954838" y="2738438"/>
          <p14:tracePt t="399448" x="6954838" y="2751138"/>
          <p14:tracePt t="399456" x="6931025" y="2794000"/>
          <p14:tracePt t="399463" x="6905625" y="2813050"/>
          <p14:tracePt t="399470" x="6886575" y="2836863"/>
          <p14:tracePt t="399478" x="6856413" y="2849563"/>
          <p14:tracePt t="399487" x="6813550" y="2886075"/>
          <p14:tracePt t="399493" x="6757988" y="2911475"/>
          <p14:tracePt t="399499" x="6738938" y="2922588"/>
          <p14:tracePt t="399507" x="6683375" y="2960688"/>
          <p14:tracePt t="399514" x="6640513" y="2997200"/>
          <p14:tracePt t="399522" x="6621463" y="3009900"/>
          <p14:tracePt t="399529" x="6591300" y="3040063"/>
          <p14:tracePt t="399538" x="6542088" y="3082925"/>
          <p14:tracePt t="399545" x="6523038" y="3108325"/>
          <p14:tracePt t="399552" x="6467475" y="3151188"/>
          <p14:tracePt t="399559" x="6400800" y="3213100"/>
          <p14:tracePt t="399567" x="6375400" y="3238500"/>
          <p14:tracePt t="399574" x="6296025" y="3287713"/>
          <p14:tracePt t="399581" x="6227763" y="3343275"/>
          <p14:tracePt t="399589" x="6208713" y="3348038"/>
          <p14:tracePt t="399597" x="6165850" y="3379788"/>
          <p14:tracePt t="399605" x="6135688" y="3403600"/>
          <p14:tracePt t="399612" x="6116638" y="3429000"/>
          <p14:tracePt t="399620" x="6110288" y="3435350"/>
          <p14:tracePt t="399627" x="6097588" y="3448050"/>
          <p14:tracePt t="399635" x="6091238" y="3454400"/>
          <p14:tracePt t="399650" x="6086475" y="3454400"/>
          <p14:tracePt t="399672" x="6080125" y="3454400"/>
          <p14:tracePt t="399679" x="6073775" y="3454400"/>
          <p14:tracePt t="399695" x="6067425" y="3454400"/>
          <p14:tracePt t="399702" x="6054725" y="3454400"/>
          <p14:tracePt t="399709" x="6048375" y="3454400"/>
          <p14:tracePt t="399717" x="6042025" y="3454400"/>
          <p14:tracePt t="399724" x="6035675" y="3454400"/>
          <p14:tracePt t="399732" x="6030913" y="3454400"/>
          <p14:tracePt t="399739" x="6030913" y="3448050"/>
          <p14:tracePt t="399770" x="6030913" y="3441700"/>
          <p14:tracePt t="399792" x="6024563" y="3435350"/>
          <p14:tracePt t="399807" x="6018213" y="3435350"/>
          <p14:tracePt t="399815" x="6018213" y="3429000"/>
          <p14:tracePt t="399876" x="6018213" y="3422650"/>
          <p14:tracePt t="399883" x="6018213" y="3416300"/>
          <p14:tracePt t="399898" x="6018213" y="3409950"/>
          <p14:tracePt t="399914" x="6018213" y="3403600"/>
          <p14:tracePt t="399920" x="6018213" y="3398838"/>
          <p14:tracePt t="399928" x="6018213" y="3392488"/>
          <p14:tracePt t="399950" x="6018213" y="3386138"/>
          <p14:tracePt t="399957" x="6018213" y="3379788"/>
          <p14:tracePt t="399972" x="6018213" y="3373438"/>
          <p14:tracePt t="399980" x="6018213" y="3360738"/>
          <p14:tracePt t="399988" x="6018213" y="3354388"/>
          <p14:tracePt t="399995" x="6018213" y="3348038"/>
          <p14:tracePt t="400003" x="6018213" y="3330575"/>
          <p14:tracePt t="400019" x="6018213" y="3311525"/>
          <p14:tracePt t="400026" x="6018213" y="3298825"/>
          <p14:tracePt t="400033" x="6018213" y="3294063"/>
          <p14:tracePt t="400040" x="6018213" y="3281363"/>
          <p14:tracePt t="400048" x="6024563" y="3262313"/>
          <p14:tracePt t="400055" x="6030913" y="3238500"/>
          <p14:tracePt t="400063" x="6030913" y="3225800"/>
          <p14:tracePt t="400072" x="6042025" y="3206750"/>
          <p14:tracePt t="400077" x="6042025" y="3187700"/>
          <p14:tracePt t="400086" x="6048375" y="3176588"/>
          <p14:tracePt t="400092" x="6054725" y="3163888"/>
          <p14:tracePt t="400101" x="6067425" y="3138488"/>
          <p14:tracePt t="400108" x="6080125" y="3127375"/>
          <p14:tracePt t="400115" x="6091238" y="3108325"/>
          <p14:tracePt t="400123" x="6103938" y="3089275"/>
          <p14:tracePt t="400130" x="6110288" y="3078163"/>
          <p14:tracePt t="400138" x="6129338" y="3052763"/>
          <p14:tracePt t="400145" x="6146800" y="3033713"/>
          <p14:tracePt t="400153" x="6159500" y="3009900"/>
          <p14:tracePt t="400160" x="6172200" y="2990850"/>
          <p14:tracePt t="400169" x="6196013" y="2973388"/>
          <p14:tracePt t="400175" x="6221413" y="2935288"/>
          <p14:tracePt t="400183" x="6227763" y="2922588"/>
          <p14:tracePt t="400190" x="6246813" y="2892425"/>
          <p14:tracePt t="400198" x="6264275" y="2873375"/>
          <p14:tracePt t="400206" x="6276975" y="2855913"/>
          <p14:tracePt t="400213" x="6289675" y="2830513"/>
          <p14:tracePt t="400220" x="6307138" y="2813050"/>
          <p14:tracePt t="400227" x="6326188" y="2800350"/>
          <p14:tracePt t="400236" x="6345238" y="2774950"/>
          <p14:tracePt t="400242" x="6369050" y="2757488"/>
          <p14:tracePt t="400250" x="6375400" y="2744788"/>
          <p14:tracePt t="400257" x="6394450" y="2732088"/>
          <p14:tracePt t="400265" x="6411913" y="2713038"/>
          <p14:tracePt t="400274" x="6424613" y="2701925"/>
          <p14:tracePt t="400280" x="6450013" y="2689225"/>
          <p14:tracePt t="400289" x="6480175" y="2663825"/>
          <p14:tracePt t="400295" x="6511925" y="2652713"/>
          <p14:tracePt t="400303" x="6523038" y="2646363"/>
          <p14:tracePt t="400310" x="6548438" y="2627313"/>
          <p14:tracePt t="400319" x="6572250" y="2614613"/>
          <p14:tracePt t="400325" x="6584950" y="2614613"/>
          <p14:tracePt t="400334" x="6604000" y="2608263"/>
          <p14:tracePt t="400340" x="6621463" y="2597150"/>
          <p14:tracePt t="400348" x="6627813" y="2597150"/>
          <p14:tracePt t="400355" x="6646863" y="2590800"/>
          <p14:tracePt t="400363" x="6653213" y="2584450"/>
          <p14:tracePt t="400371" x="6653213" y="2578100"/>
          <p14:tracePt t="400378" x="6659563" y="2578100"/>
          <p14:tracePt t="400529" x="6659563" y="2584450"/>
          <p14:tracePt t="400535" x="6659563" y="2601913"/>
          <p14:tracePt t="400542" x="6665913" y="2614613"/>
          <p14:tracePt t="400550" x="6672263" y="2652713"/>
          <p14:tracePt t="400558" x="6689725" y="2695575"/>
          <p14:tracePt t="400564" x="6696075" y="2725738"/>
          <p14:tracePt t="400571" x="6708775" y="2787650"/>
          <p14:tracePt t="400579" x="6715125" y="2862263"/>
          <p14:tracePt t="400586" x="6715125" y="2960688"/>
          <p14:tracePt t="400594" x="6715125" y="2990850"/>
          <p14:tracePt t="400602" x="6715125" y="3078163"/>
          <p14:tracePt t="400609" x="6715125" y="3176588"/>
          <p14:tracePt t="400617" x="6715125" y="3238500"/>
          <p14:tracePt t="400624" x="6715125" y="3336925"/>
          <p14:tracePt t="400632" x="6715125" y="3459163"/>
          <p14:tracePt t="400639" x="6715125" y="3497263"/>
          <p14:tracePt t="400647" x="6715125" y="3608388"/>
          <p14:tracePt t="400655" x="6715125" y="3719513"/>
          <p14:tracePt t="400662" x="6715125" y="3756025"/>
          <p14:tracePt t="400670" x="6708775" y="3841750"/>
          <p14:tracePt t="400677" x="6708775" y="3929063"/>
          <p14:tracePt t="400685" x="6708775" y="3965575"/>
          <p14:tracePt t="400692" x="6708775" y="4040188"/>
          <p14:tracePt t="400700" x="6708775" y="4151313"/>
          <p14:tracePt t="400707" x="6708775" y="4237038"/>
          <p14:tracePt t="400715" x="6708775" y="4298950"/>
          <p14:tracePt t="400722" x="6715125" y="4371975"/>
          <p14:tracePt t="400730" x="6726238" y="4483100"/>
          <p14:tracePt t="400737" x="6732588" y="4538663"/>
          <p14:tracePt t="400745" x="6751638" y="4649788"/>
          <p14:tracePt t="400752" x="6764338" y="4737100"/>
          <p14:tracePt t="400760" x="6770688" y="4767263"/>
          <p14:tracePt t="400769" x="6788150" y="4852988"/>
          <p14:tracePt t="400775" x="6819900" y="4953000"/>
          <p14:tracePt t="400783" x="6837363" y="5019675"/>
          <p14:tracePt t="400789" x="6869113" y="5113338"/>
          <p14:tracePt t="400797" x="6886575" y="5199063"/>
          <p14:tracePt t="400805" x="6905625" y="5241925"/>
          <p14:tracePt t="400812" x="6924675" y="5329238"/>
          <p14:tracePt t="400820" x="6954838" y="5408613"/>
          <p14:tracePt t="400827" x="6973888" y="5457825"/>
          <p14:tracePt t="400835" x="6973888" y="5476875"/>
          <p14:tracePt t="400842" x="6986588" y="5526088"/>
          <p14:tracePt t="400850" x="7004050" y="5568950"/>
          <p14:tracePt t="400857" x="7010400" y="5581650"/>
          <p14:tracePt t="400865" x="7016750" y="5618163"/>
          <p14:tracePt t="400872" x="7023100" y="5643563"/>
          <p14:tracePt t="400880" x="7023100" y="5654675"/>
          <p14:tracePt t="400887" x="7035800" y="5673725"/>
          <p14:tracePt t="400894" x="7042150" y="5699125"/>
          <p14:tracePt t="400902" x="7042150" y="5710238"/>
          <p14:tracePt t="400909" x="7042150" y="5748338"/>
          <p14:tracePt t="400918" x="7042150" y="5791200"/>
          <p14:tracePt t="400937" x="7042150" y="5821363"/>
          <p14:tracePt t="400939" x="7042150" y="5846763"/>
          <p14:tracePt t="400947" x="7042150" y="5883275"/>
          <p14:tracePt t="400955" x="7042150" y="5902325"/>
          <p14:tracePt t="400962" x="7042150" y="5932488"/>
          <p14:tracePt t="400970" x="7042150" y="5957888"/>
          <p14:tracePt t="400977" x="7042150" y="5970588"/>
          <p14:tracePt t="400985" x="7042150" y="5988050"/>
          <p14:tracePt t="400992" x="7046913" y="6013450"/>
          <p14:tracePt t="401000" x="7046913" y="6019800"/>
          <p14:tracePt t="401007" x="7053263" y="6019800"/>
          <p14:tracePt t="401015" x="7053263" y="6026150"/>
          <p14:tracePt t="401098" x="7053263" y="6037263"/>
          <p14:tracePt t="401105" x="7053263" y="6043613"/>
          <p14:tracePt t="401113" x="7059613" y="6049963"/>
          <p14:tracePt t="401188" x="7065963" y="6049963"/>
          <p14:tracePt t="401195" x="7078663" y="6056313"/>
          <p14:tracePt t="401203" x="7091363" y="6062663"/>
          <p14:tracePt t="401210" x="7127875" y="6075363"/>
          <p14:tracePt t="401219" x="7158038" y="6092825"/>
          <p14:tracePt t="401225" x="7189788" y="6092825"/>
          <p14:tracePt t="401232" x="7202488" y="6092825"/>
          <p14:tracePt t="401239" x="7219950" y="6092825"/>
          <p14:tracePt t="401246" x="7239000" y="6092825"/>
          <p14:tracePt t="401254" x="7245350" y="6092825"/>
          <p14:tracePt t="401261" x="7256463" y="6092825"/>
          <p14:tracePt t="401269" x="7269163" y="6086475"/>
          <p14:tracePt t="401276" x="7275513" y="6075363"/>
          <p14:tracePt t="401284" x="7288213" y="6056313"/>
          <p14:tracePt t="401291" x="7312025" y="6037263"/>
          <p14:tracePt t="401298" x="7312025" y="6030913"/>
          <p14:tracePt t="401306" x="7343775" y="6007100"/>
          <p14:tracePt t="401314" x="7386638" y="5970588"/>
          <p14:tracePt t="401321" x="7412038" y="5945188"/>
          <p14:tracePt t="401329" x="7467600" y="5876925"/>
          <p14:tracePt t="401337" x="7504113" y="5821363"/>
          <p14:tracePt t="401344" x="7566025" y="5729288"/>
          <p14:tracePt t="401351" x="7589838" y="5686425"/>
          <p14:tracePt t="401359" x="7621588" y="5599113"/>
          <p14:tracePt t="401367" x="7651750" y="5519738"/>
          <p14:tracePt t="401374" x="7658100" y="5483225"/>
          <p14:tracePt t="401382" x="7670800" y="5395913"/>
          <p14:tracePt t="401389" x="7677150" y="5303838"/>
          <p14:tracePt t="401397" x="7677150" y="5278438"/>
          <p14:tracePt t="401404" x="7677150" y="5224463"/>
          <p14:tracePt t="401412" x="7677150" y="5162550"/>
          <p14:tracePt t="401420" x="7677150" y="5113338"/>
          <p14:tracePt t="401427" x="7677150" y="5087938"/>
          <p14:tracePt t="401435" x="7677150" y="5032375"/>
          <p14:tracePt t="401442" x="7688263" y="4983163"/>
          <p14:tracePt t="401449" x="7694613" y="4953000"/>
          <p14:tracePt t="401457" x="7713663" y="4891088"/>
          <p14:tracePt t="401464" x="7732713" y="4822825"/>
          <p14:tracePt t="401472" x="7737475" y="4803775"/>
          <p14:tracePt t="401479" x="7756525" y="4754563"/>
          <p14:tracePt t="401487" x="7762875" y="4687888"/>
          <p14:tracePt t="401495" x="7762875" y="4681538"/>
          <p14:tracePt t="401503" x="7762875" y="4632325"/>
          <p14:tracePt t="401509" x="7762875" y="4570413"/>
          <p14:tracePt t="401516" x="7762875" y="4557713"/>
          <p14:tracePt t="401523" x="7762875" y="4508500"/>
          <p14:tracePt t="401531" x="7762875" y="4459288"/>
          <p14:tracePt t="401539" x="7762875" y="4421188"/>
          <p14:tracePt t="401546" x="7762875" y="4410075"/>
          <p14:tracePt t="401554" x="7762875" y="4371975"/>
          <p14:tracePt t="401561" x="7762875" y="4322763"/>
          <p14:tracePt t="401569" x="7762875" y="4305300"/>
          <p14:tracePt t="401576" x="7762875" y="4256088"/>
          <p14:tracePt t="401585" x="7762875" y="4217988"/>
          <p14:tracePt t="401592" x="7762875" y="4200525"/>
          <p14:tracePt t="401599" x="7762875" y="4151313"/>
          <p14:tracePt t="401607" x="7762875" y="4100513"/>
          <p14:tracePt t="401614" x="7762875" y="4083050"/>
          <p14:tracePt t="401622" x="7762875" y="4033838"/>
          <p14:tracePt t="401629" x="7762875" y="3984625"/>
          <p14:tracePt t="401637" x="7762875" y="3965575"/>
          <p14:tracePt t="401644" x="7762875" y="3929063"/>
          <p14:tracePt t="401652" x="7762875" y="3879850"/>
          <p14:tracePt t="401659" x="7762875" y="3830638"/>
          <p14:tracePt t="401667" x="7762875" y="3798888"/>
          <p14:tracePt t="401674" x="7762875" y="3756025"/>
          <p14:tracePt t="401682" x="7762875" y="3700463"/>
          <p14:tracePt t="401689" x="7756525" y="3675063"/>
          <p14:tracePt t="401697" x="7743825" y="3644900"/>
          <p14:tracePt t="401704" x="7737475" y="3595688"/>
          <p14:tracePt t="401712" x="7732713" y="3576638"/>
          <p14:tracePt t="401720" x="7726363" y="3540125"/>
          <p14:tracePt t="401727" x="7707313" y="3509963"/>
          <p14:tracePt t="401735" x="7700963" y="3497263"/>
          <p14:tracePt t="401742" x="7694613" y="3459163"/>
          <p14:tracePt t="401749" x="7688263" y="3429000"/>
          <p14:tracePt t="401757" x="7681913" y="3409950"/>
          <p14:tracePt t="401764" x="7664450" y="3379788"/>
          <p14:tracePt t="401772" x="7658100" y="3343275"/>
          <p14:tracePt t="401779" x="7639050" y="3298825"/>
          <p14:tracePt t="401787" x="7639050" y="3287713"/>
          <p14:tracePt t="401794" x="7627938" y="3255963"/>
          <p14:tracePt t="401803" x="7608888" y="3225800"/>
          <p14:tracePt t="401809" x="7602538" y="3213100"/>
          <p14:tracePt t="401818" x="7596188" y="3194050"/>
          <p14:tracePt t="401824" x="7572375" y="3157538"/>
          <p14:tracePt t="401832" x="7559675" y="3127375"/>
          <p14:tracePt t="401839" x="7534275" y="3071813"/>
          <p14:tracePt t="401847" x="7516813" y="3016250"/>
          <p14:tracePt t="401854" x="7510463" y="3003550"/>
          <p14:tracePt t="401862" x="7485063" y="2967038"/>
          <p14:tracePt t="401870" x="7461250" y="2922588"/>
          <p14:tracePt t="401877" x="7442200" y="2898775"/>
          <p14:tracePt t="401885" x="7405688" y="2867025"/>
          <p14:tracePt t="401892" x="7362825" y="2830513"/>
          <p14:tracePt t="401900" x="7324725" y="2806700"/>
          <p14:tracePt t="401907" x="7307263" y="2794000"/>
          <p14:tracePt t="401914" x="7275513" y="2781300"/>
          <p14:tracePt t="401922" x="7256463" y="2768600"/>
          <p14:tracePt t="401929" x="7251700" y="2768600"/>
          <p14:tracePt t="401937" x="7239000" y="2762250"/>
          <p14:tracePt t="401944" x="7232650" y="2757488"/>
          <p14:tracePt t="401952" x="7219950" y="2751138"/>
          <p14:tracePt t="401959" x="7213600" y="2751138"/>
          <p14:tracePt t="401967" x="7207250" y="2738438"/>
          <p14:tracePt t="401974" x="7196138" y="2732088"/>
          <p14:tracePt t="401982" x="7177088" y="2725738"/>
          <p14:tracePt t="401989" x="7164388" y="2713038"/>
          <p14:tracePt t="401997" x="7158038" y="2713038"/>
          <p14:tracePt t="402004" x="7151688" y="2701925"/>
          <p14:tracePt t="402012" x="7127875" y="2695575"/>
          <p14:tracePt t="402027" x="7121525" y="2689225"/>
          <p14:tracePt t="402034" x="7121525" y="2682875"/>
          <p14:tracePt t="402042" x="7108825" y="2676525"/>
          <p14:tracePt t="402050" x="7108825" y="2670175"/>
          <p14:tracePt t="402057" x="7102475" y="2670175"/>
          <p14:tracePt t="402064" x="7097713" y="2663825"/>
          <p14:tracePt t="402072" x="7097713" y="2657475"/>
          <p14:tracePt t="402086" x="7091363" y="2657475"/>
          <p14:tracePt t="402088" x="7085013" y="2652713"/>
          <p14:tracePt t="402094" x="7078663" y="2652713"/>
          <p14:tracePt t="402103" x="7078663" y="2646363"/>
          <p14:tracePt t="405060" x="7078663" y="2670175"/>
          <p14:tracePt t="405066" x="7078663" y="2689225"/>
          <p14:tracePt t="405067" x="7078663" y="2695575"/>
          <p14:tracePt t="405073" x="7078663" y="2706688"/>
          <p14:tracePt t="405110" x="7078663" y="2713038"/>
          <p14:tracePt t="405125" x="7078663" y="2719388"/>
          <p14:tracePt t="405141" x="7078663" y="2725738"/>
          <p14:tracePt t="405163" x="7078663" y="2732088"/>
          <p14:tracePt t="405343" x="7072313" y="2732088"/>
          <p14:tracePt t="405350" x="7059613" y="2732088"/>
          <p14:tracePt t="405357" x="7053263" y="2732088"/>
          <p14:tracePt t="405365" x="7042150" y="2732088"/>
          <p14:tracePt t="405372" x="7023100" y="2732088"/>
          <p14:tracePt t="405380" x="7016750" y="2732088"/>
          <p14:tracePt t="405387" x="7004050" y="2725738"/>
          <p14:tracePt t="405395" x="6991350" y="2725738"/>
          <p14:tracePt t="405403" x="6980238" y="2725738"/>
          <p14:tracePt t="405410" x="6961188" y="2725738"/>
          <p14:tracePt t="405418" x="6948488" y="2725738"/>
          <p14:tracePt t="405425" x="6937375" y="2719388"/>
          <p14:tracePt t="405432" x="6918325" y="2719388"/>
          <p14:tracePt t="405440" x="6886575" y="2713038"/>
          <p14:tracePt t="405447" x="6862763" y="2701925"/>
          <p14:tracePt t="405455" x="6850063" y="2701925"/>
          <p14:tracePt t="405463" x="6831013" y="2695575"/>
          <p14:tracePt t="405470" x="6813550" y="2689225"/>
          <p14:tracePt t="405487" x="6807200" y="2689225"/>
          <p14:tracePt t="405492" x="6800850" y="2682875"/>
          <p14:tracePt t="405501" x="6794500" y="2682875"/>
          <p14:tracePt t="405507" x="6788150" y="2682875"/>
          <p14:tracePt t="405522" x="6781800" y="2682875"/>
          <p14:tracePt t="405530" x="6777038" y="2676525"/>
          <p14:tracePt t="405553" x="6764338" y="2676525"/>
          <p14:tracePt t="405560" x="6764338" y="2670175"/>
          <p14:tracePt t="405583" x="6757988" y="2670175"/>
          <p14:tracePt t="405590" x="6751638" y="2670175"/>
          <p14:tracePt t="405598" x="6745288" y="2670175"/>
          <p14:tracePt t="405605" x="6738938" y="2670175"/>
          <p14:tracePt t="405627" x="6732588" y="2670175"/>
          <p14:tracePt t="405657" x="6726238" y="2670175"/>
          <p14:tracePt t="405672" x="6721475" y="2670175"/>
          <p14:tracePt t="405680" x="6715125" y="2670175"/>
          <p14:tracePt t="405688" x="6702425" y="2663825"/>
          <p14:tracePt t="405695" x="6696075" y="2663825"/>
          <p14:tracePt t="405717" x="6683375" y="2657475"/>
          <p14:tracePt t="405725" x="6677025" y="2657475"/>
          <p14:tracePt t="405734" x="6672263" y="2652713"/>
          <p14:tracePt t="405755" x="6665913" y="2652713"/>
          <p14:tracePt t="405763" x="6659563" y="2646363"/>
          <p14:tracePt t="405770" x="6653213" y="2646363"/>
          <p14:tracePt t="405777" x="6653213" y="2640013"/>
          <p14:tracePt t="405786" x="6646863" y="2640013"/>
          <p14:tracePt t="405793" x="6640513" y="2640013"/>
          <p14:tracePt t="405801" x="6634163" y="2633663"/>
          <p14:tracePt t="405807" x="6627813" y="2633663"/>
          <p14:tracePt t="405815" x="6621463" y="2627313"/>
          <p14:tracePt t="405830" x="6616700" y="2627313"/>
          <p14:tracePt t="405837" x="6616700" y="2620963"/>
          <p14:tracePt t="405853" x="6610350" y="2620963"/>
          <p14:tracePt t="405860" x="6604000" y="2620963"/>
          <p14:tracePt t="405868" x="6604000" y="2614613"/>
          <p14:tracePt t="405884" x="6597650" y="2614613"/>
          <p14:tracePt t="405890" x="6591300" y="2614613"/>
          <p14:tracePt t="405935" x="6584950" y="2608263"/>
          <p14:tracePt t="406161" x="6591300" y="2614613"/>
          <p14:tracePt t="406168" x="6616700" y="2657475"/>
          <p14:tracePt t="406174" x="6627813" y="2676525"/>
          <p14:tracePt t="406181" x="6646863" y="2695575"/>
          <p14:tracePt t="406188" x="6672263" y="2744788"/>
          <p14:tracePt t="406196" x="6689725" y="2800350"/>
          <p14:tracePt t="406204" x="6696075" y="2830513"/>
          <p14:tracePt t="406212" x="6702425" y="2892425"/>
          <p14:tracePt t="406219" x="6721475" y="2947988"/>
          <p14:tracePt t="406227" x="6721475" y="2984500"/>
          <p14:tracePt t="406234" x="6726238" y="3033713"/>
          <p14:tracePt t="406242" x="6738938" y="3101975"/>
          <p14:tracePt t="406251" x="6745288" y="3151188"/>
          <p14:tracePt t="406257" x="6745288" y="3170238"/>
          <p14:tracePt t="406264" x="6745288" y="3225800"/>
          <p14:tracePt t="406272" x="6745288" y="3281363"/>
          <p14:tracePt t="406280" x="6745288" y="3298825"/>
          <p14:tracePt t="406287" x="6745288" y="3354388"/>
          <p14:tracePt t="406295" x="6738938" y="3409950"/>
          <p14:tracePt t="406303" x="6738938" y="3435350"/>
          <p14:tracePt t="406310" x="6738938" y="3484563"/>
          <p14:tracePt t="406318" x="6738938" y="3533775"/>
          <p14:tracePt t="406324" x="6738938" y="3559175"/>
          <p14:tracePt t="406332" x="6738938" y="3589338"/>
          <p14:tracePt t="406339" x="6738938" y="3625850"/>
          <p14:tracePt t="406347" x="6738938" y="3663950"/>
          <p14:tracePt t="406354" x="6738938" y="3694113"/>
          <p14:tracePt t="406362" x="6738938" y="3756025"/>
          <p14:tracePt t="406370" x="6745288" y="3779838"/>
          <p14:tracePt t="406377" x="6745288" y="3811588"/>
          <p14:tracePt t="406384" x="6745288" y="3854450"/>
          <p14:tracePt t="406392" x="6745288" y="3884613"/>
          <p14:tracePt t="406401" x="6745288" y="3910013"/>
          <p14:tracePt t="406407" x="6745288" y="3971925"/>
          <p14:tracePt t="406414" x="6745288" y="4044950"/>
          <p14:tracePt t="406422" x="6745288" y="4070350"/>
          <p14:tracePt t="406429" x="6745288" y="4125913"/>
          <p14:tracePt t="406437" x="6751638" y="4168775"/>
          <p14:tracePt t="406444" x="6764338" y="4243388"/>
          <p14:tracePt t="406453" x="6764338" y="4260850"/>
          <p14:tracePt t="406459" x="6770688" y="4341813"/>
          <p14:tracePt t="406467" x="6770688" y="4440238"/>
          <p14:tracePt t="406474" x="6770688" y="4476750"/>
          <p14:tracePt t="406482" x="6770688" y="4538663"/>
          <p14:tracePt t="406489" x="6770688" y="4587875"/>
          <p14:tracePt t="406497" x="6770688" y="4625975"/>
          <p14:tracePt t="406504" x="6770688" y="4675188"/>
          <p14:tracePt t="406512" x="6770688" y="4748213"/>
          <p14:tracePt t="406520" x="6770688" y="4779963"/>
          <p14:tracePt t="406527" x="6770688" y="4852988"/>
          <p14:tracePt t="406534" x="6770688" y="4953000"/>
          <p14:tracePt t="406542" x="6781800" y="4995863"/>
          <p14:tracePt t="406551" x="6781800" y="5045075"/>
          <p14:tracePt t="406557" x="6788150" y="5118100"/>
          <p14:tracePt t="406564" x="6788150" y="5192713"/>
          <p14:tracePt t="406572" x="6788150" y="5224463"/>
          <p14:tracePt t="406580" x="6800850" y="5278438"/>
          <p14:tracePt t="406587" x="6807200" y="5322888"/>
          <p14:tracePt t="406595" x="6807200" y="5340350"/>
          <p14:tracePt t="406603" x="6807200" y="5384800"/>
          <p14:tracePt t="406610" x="6807200" y="5427663"/>
          <p14:tracePt t="406617" x="6807200" y="5445125"/>
          <p14:tracePt t="406624" x="6807200" y="5500688"/>
          <p14:tracePt t="406632" x="6807200" y="5549900"/>
          <p14:tracePt t="406639" x="6807200" y="5581650"/>
          <p14:tracePt t="406647" x="6807200" y="5637213"/>
          <p14:tracePt t="406654" x="6807200" y="5686425"/>
          <p14:tracePt t="406662" x="6807200" y="5716588"/>
          <p14:tracePt t="406670" x="6807200" y="5748338"/>
          <p14:tracePt t="406677" x="6807200" y="5803900"/>
          <p14:tracePt t="406685" x="6807200" y="5853113"/>
          <p14:tracePt t="406692" x="6807200" y="5870575"/>
          <p14:tracePt t="406699" x="6807200" y="5908675"/>
          <p14:tracePt t="406707" x="6807200" y="5932488"/>
          <p14:tracePt t="406715" x="6807200" y="5957888"/>
          <p14:tracePt t="406722" x="6807200" y="5981700"/>
          <p14:tracePt t="406730" x="6807200" y="6013450"/>
          <p14:tracePt t="406737" x="6807200" y="6026150"/>
          <p14:tracePt t="406744" x="6807200" y="6049963"/>
          <p14:tracePt t="406752" x="6807200" y="6069013"/>
          <p14:tracePt t="406759" x="6807200" y="6075363"/>
          <p14:tracePt t="406767" x="6807200" y="6086475"/>
          <p14:tracePt t="406774" x="6807200" y="6099175"/>
          <p14:tracePt t="406782" x="6807200" y="6105525"/>
          <p14:tracePt t="406789" x="6807200" y="6111875"/>
          <p14:tracePt t="406797" x="6807200" y="6118225"/>
          <p14:tracePt t="406804" x="6807200" y="6124575"/>
          <p14:tracePt t="406812" x="6807200" y="6130925"/>
          <p14:tracePt t="406820" x="6807200" y="6142038"/>
          <p14:tracePt t="406827" x="6807200" y="6148388"/>
          <p14:tracePt t="406834" x="6807200" y="6154738"/>
          <p14:tracePt t="406842" x="6807200" y="6161088"/>
          <p14:tracePt t="406850" x="6807200" y="6173788"/>
          <p14:tracePt t="406857" x="6807200" y="6180138"/>
          <p14:tracePt t="406864" x="6807200" y="6186488"/>
          <p14:tracePt t="406872" x="6807200" y="6197600"/>
          <p14:tracePt t="406880" x="6807200" y="6203950"/>
          <p14:tracePt t="406887" x="6807200" y="6210300"/>
          <p14:tracePt t="407578" x="6807200" y="6216650"/>
          <p14:tracePt t="407586" x="6807200" y="6223000"/>
          <p14:tracePt t="407592" x="6807200" y="6229350"/>
          <p14:tracePt t="407600" x="6807200" y="6235700"/>
          <p14:tracePt t="407607" x="6807200" y="6242050"/>
          <p14:tracePt t="407616" x="6807200" y="6246813"/>
          <p14:tracePt t="407660" x="6807200" y="6253163"/>
          <p14:tracePt t="407675" x="6807200" y="6259513"/>
          <p14:tracePt t="407683" x="6807200" y="6265863"/>
          <p14:tracePt t="407698" x="6807200" y="6272213"/>
          <p14:tracePt t="407705" x="6807200" y="6278563"/>
          <p14:tracePt t="407713" x="6807200" y="6284913"/>
          <p14:tracePt t="407743" x="6807200" y="6291263"/>
          <p14:tracePt t="407766" x="6807200" y="6296025"/>
          <p14:tracePt t="407781" x="6807200" y="6302375"/>
          <p14:tracePt t="407788" x="6807200" y="6315075"/>
          <p14:tracePt t="407803" x="6807200" y="6321425"/>
          <p14:tracePt t="407818" x="6807200" y="6327775"/>
          <p14:tracePt t="407825" x="6807200" y="6334125"/>
          <p14:tracePt t="407833" x="6800850" y="6340475"/>
          <p14:tracePt t="407840" x="6800850" y="6346825"/>
          <p14:tracePt t="407848" x="6800850" y="6351588"/>
          <p14:tracePt t="407864" x="6794500" y="6357938"/>
          <p14:tracePt t="407878" x="6794500" y="6364288"/>
          <p14:tracePt t="407886" x="6788150" y="6364288"/>
          <p14:tracePt t="407893" x="6788150" y="6370638"/>
          <p14:tracePt t="407902" x="6781800" y="6370638"/>
          <p14:tracePt t="407907" x="6781800" y="6376988"/>
          <p14:tracePt t="407922" x="6777038" y="6383338"/>
          <p14:tracePt t="407923" x="6777038" y="6389688"/>
          <p14:tracePt t="407930" x="6770688" y="6389688"/>
          <p14:tracePt t="407939" x="6764338" y="6396038"/>
          <p14:tracePt t="407945" x="6757988" y="6402388"/>
          <p14:tracePt t="407953" x="6751638" y="6402388"/>
          <p14:tracePt t="407960" x="6745288" y="6402388"/>
          <p14:tracePt t="407984" x="6738938" y="6407150"/>
          <p14:tracePt t="407998" x="6738938" y="6413500"/>
          <p14:tracePt t="408246" x="6738938" y="6407150"/>
          <p14:tracePt t="408260" x="6732588" y="6407150"/>
          <p14:tracePt t="408268" x="6726238" y="6407150"/>
          <p14:tracePt t="408275" x="6721475" y="6407150"/>
          <p14:tracePt t="408283" x="6715125" y="6402388"/>
          <p14:tracePt t="408292" x="6708775" y="6402388"/>
          <p14:tracePt t="408296" x="6702425" y="6396038"/>
          <p14:tracePt t="408304" x="6702425" y="6389688"/>
          <p14:tracePt t="408311" x="6689725" y="6383338"/>
          <p14:tracePt t="408319" x="6683375" y="6383338"/>
          <p14:tracePt t="408326" x="6677025" y="6376988"/>
          <p14:tracePt t="408333" x="6659563" y="6370638"/>
          <p14:tracePt t="408341" x="6646863" y="6370638"/>
          <p14:tracePt t="408349" x="6640513" y="6370638"/>
          <p14:tracePt t="408356" x="6634163" y="6370638"/>
          <p14:tracePt t="408364" x="6627813" y="6370638"/>
          <p14:tracePt t="408371" x="6621463" y="6370638"/>
          <p14:tracePt t="408402" x="6621463" y="6364288"/>
          <p14:tracePt t="408410" x="6610350" y="6351588"/>
          <p14:tracePt t="408425" x="6604000" y="6351588"/>
          <p14:tracePt t="408433" x="6597650" y="6340475"/>
          <p14:tracePt t="408440" x="6597650" y="6334125"/>
          <p14:tracePt t="408448" x="6591300" y="6334125"/>
          <p14:tracePt t="408457" x="6584950" y="6334125"/>
          <p14:tracePt t="408463" x="6584950" y="6327775"/>
          <p14:tracePt t="408516" x="6572250" y="6334125"/>
          <p14:tracePt t="408522" x="6572250" y="6340475"/>
          <p14:tracePt t="408530" x="6554788" y="6346825"/>
          <p14:tracePt t="408538" x="6548438" y="6346825"/>
          <p14:tracePt t="408545" x="6535738" y="6351588"/>
          <p14:tracePt t="408554" x="6529388" y="6357938"/>
          <p14:tracePt t="408560" x="6523038" y="6364288"/>
          <p14:tracePt t="408568" x="6516688" y="6370638"/>
          <p14:tracePt t="408575" x="6516688" y="6376988"/>
          <p14:tracePt t="408583" x="6511925" y="6376988"/>
          <p14:tracePt t="408590" x="6505575" y="6383338"/>
          <p14:tracePt t="408613" x="6499225" y="6383338"/>
          <p14:tracePt t="408658" x="6492875" y="6383338"/>
          <p14:tracePt t="408673" x="6486525" y="6383338"/>
          <p14:tracePt t="408680" x="6480175" y="6376988"/>
          <p14:tracePt t="408688" x="6480175" y="6370638"/>
          <p14:tracePt t="408695" x="6473825" y="6370638"/>
          <p14:tracePt t="408704" x="6467475" y="6364288"/>
          <p14:tracePt t="409176" x="6473825" y="6364288"/>
          <p14:tracePt t="409183" x="6473825" y="6370638"/>
          <p14:tracePt t="409190" x="6486525" y="6376988"/>
          <p14:tracePt t="409198" x="6511925" y="6383338"/>
          <p14:tracePt t="409205" x="6529388" y="6389688"/>
          <p14:tracePt t="409213" x="6561138" y="6396038"/>
          <p14:tracePt t="409220" x="6610350" y="6407150"/>
          <p14:tracePt t="409228" x="6634163" y="6407150"/>
          <p14:tracePt t="409236" x="6659563" y="6407150"/>
          <p14:tracePt t="409243" x="6683375" y="6407150"/>
          <p14:tracePt t="409251" x="6721475" y="6407150"/>
          <p14:tracePt t="409258" x="6732588" y="6407150"/>
          <p14:tracePt t="409267" x="6751638" y="6407150"/>
          <p14:tracePt t="409272" x="6781800" y="6407150"/>
          <p14:tracePt t="409281" x="6794500" y="6407150"/>
          <p14:tracePt t="409287" x="6819900" y="6402388"/>
          <p14:tracePt t="409296" x="6862763" y="6396038"/>
          <p14:tracePt t="409303" x="6881813" y="6389688"/>
          <p14:tracePt t="409310" x="6911975" y="6383338"/>
          <p14:tracePt t="409318" x="6961188" y="6364288"/>
          <p14:tracePt t="409325" x="6986588" y="6357938"/>
          <p14:tracePt t="409334" x="7023100" y="6351588"/>
          <p14:tracePt t="409340" x="7065963" y="6334125"/>
          <p14:tracePt t="409348" x="7097713" y="6321425"/>
          <p14:tracePt t="409355" x="7097713" y="6315075"/>
          <p14:tracePt t="409363" x="7115175" y="6302375"/>
          <p14:tracePt t="409370" x="7140575" y="6296025"/>
          <p14:tracePt t="409378" x="7140575" y="6291263"/>
          <p14:tracePt t="409386" x="7146925" y="6278563"/>
          <p14:tracePt t="409393" x="7151688" y="6265863"/>
          <p14:tracePt t="409401" x="7151688" y="6259513"/>
          <p14:tracePt t="409408" x="7151688" y="6253163"/>
          <p14:tracePt t="409417" x="7158038" y="6235700"/>
          <p14:tracePt t="409423" x="7158038" y="6229350"/>
          <p14:tracePt t="409430" x="7158038" y="6223000"/>
          <p14:tracePt t="409437" x="7164388" y="6216650"/>
          <p14:tracePt t="409445" x="7164388" y="6210300"/>
          <p14:tracePt t="409453" x="7164388" y="6197600"/>
          <p14:tracePt t="409460" x="7164388" y="6191250"/>
          <p14:tracePt t="409467" x="7164388" y="6180138"/>
          <p14:tracePt t="409475" x="7164388" y="6167438"/>
          <p14:tracePt t="409483" x="7164388" y="6154738"/>
          <p14:tracePt t="409490" x="7164388" y="6135688"/>
          <p14:tracePt t="409498" x="7164388" y="6130925"/>
          <p14:tracePt t="409505" x="7151688" y="6105525"/>
          <p14:tracePt t="409513" x="7134225" y="6062663"/>
          <p14:tracePt t="409520" x="7121525" y="6049963"/>
          <p14:tracePt t="409528" x="7097713" y="6013450"/>
          <p14:tracePt t="409535" x="7085013" y="5988050"/>
          <p14:tracePt t="409543" x="7078663" y="5975350"/>
          <p14:tracePt t="409551" x="7059613" y="5957888"/>
          <p14:tracePt t="409558" x="7029450" y="5915025"/>
          <p14:tracePt t="409567" x="7016750" y="5883275"/>
          <p14:tracePt t="409573" x="7010400" y="5876925"/>
          <p14:tracePt t="409580" x="6997700" y="5853113"/>
          <p14:tracePt t="409587" x="6986588" y="5821363"/>
          <p14:tracePt t="409595" x="6980238" y="5815013"/>
          <p14:tracePt t="409602" x="6961188" y="5797550"/>
          <p14:tracePt t="409610" x="6942138" y="5778500"/>
          <p14:tracePt t="409617" x="6931025" y="5772150"/>
          <p14:tracePt t="409625" x="6931025" y="5765800"/>
          <p14:tracePt t="409632" x="6918325" y="5765800"/>
          <p14:tracePt t="409639" x="6892925" y="5759450"/>
          <p14:tracePt t="409647" x="6875463" y="5754688"/>
          <p14:tracePt t="409654" x="6856413" y="5754688"/>
          <p14:tracePt t="409662" x="6826250" y="5754688"/>
          <p14:tracePt t="409669" x="6813550" y="5754688"/>
          <p14:tracePt t="409677" x="6777038" y="5741988"/>
          <p14:tracePt t="409685" x="6738938" y="5741988"/>
          <p14:tracePt t="409692" x="6721475" y="5741988"/>
          <p14:tracePt t="409700" x="6665913" y="5741988"/>
          <p14:tracePt t="409707" x="6604000" y="5741988"/>
          <p14:tracePt t="409716" x="6578600" y="5741988"/>
          <p14:tracePt t="409722" x="6535738" y="5741988"/>
          <p14:tracePt t="409730" x="6505575" y="5741988"/>
          <p14:tracePt t="409737" x="6480175" y="5748338"/>
          <p14:tracePt t="409745" x="6450013" y="5759450"/>
          <p14:tracePt t="409752" x="6418263" y="5778500"/>
          <p14:tracePt t="409760" x="6375400" y="5791200"/>
          <p14:tracePt t="409767" x="6369050" y="5797550"/>
          <p14:tracePt t="409775" x="6345238" y="5815013"/>
          <p14:tracePt t="409783" x="6313488" y="5834063"/>
          <p14:tracePt t="409789" x="6307138" y="5840413"/>
          <p14:tracePt t="409797" x="6283325" y="5853113"/>
          <p14:tracePt t="409804" x="6270625" y="5870575"/>
          <p14:tracePt t="409812" x="6257925" y="5876925"/>
          <p14:tracePt t="409819" x="6251575" y="5889625"/>
          <p14:tracePt t="409827" x="6246813" y="5902325"/>
          <p14:tracePt t="409835" x="6246813" y="5908675"/>
          <p14:tracePt t="409842" x="6246813" y="5919788"/>
          <p14:tracePt t="409849" x="6240463" y="5926138"/>
          <p14:tracePt t="409857" x="6240463" y="5932488"/>
          <p14:tracePt t="409872" x="6240463" y="5938838"/>
          <p14:tracePt t="410075" x="6246813" y="5938838"/>
          <p14:tracePt t="410083" x="6251575" y="5938838"/>
          <p14:tracePt t="410090" x="6264275" y="5938838"/>
          <p14:tracePt t="410098" x="6276975" y="5938838"/>
          <p14:tracePt t="410105" x="6307138" y="5945188"/>
          <p14:tracePt t="410113" x="6338888" y="5964238"/>
          <p14:tracePt t="410120" x="6351588" y="5975350"/>
          <p14:tracePt t="410128" x="6400800" y="6007100"/>
          <p14:tracePt t="410136" x="6430963" y="6030913"/>
          <p14:tracePt t="410143" x="6443663" y="6049963"/>
          <p14:tracePt t="410151" x="6486525" y="6086475"/>
          <p14:tracePt t="410158" x="6505575" y="6130925"/>
          <p14:tracePt t="410165" x="6516688" y="6148388"/>
          <p14:tracePt t="410171" x="6529388" y="6173788"/>
          <p14:tracePt t="410179" x="6554788" y="6180138"/>
          <p14:tracePt t="410186" x="6554788" y="6186488"/>
          <p14:tracePt t="410194" x="6561138" y="6191250"/>
          <p14:tracePt t="410201" x="6572250" y="6191250"/>
          <p14:tracePt t="410376" x="6572250" y="6186488"/>
          <p14:tracePt t="410382" x="6565900" y="6186488"/>
          <p14:tracePt t="410389" x="6565900" y="6180138"/>
          <p14:tracePt t="410396" x="6565900" y="6173788"/>
          <p14:tracePt t="410404" x="6561138" y="6173788"/>
          <p14:tracePt t="410420" x="6561138" y="6167438"/>
          <p14:tracePt t="410427" x="6554788" y="6161088"/>
          <p14:tracePt t="410450" x="6554788" y="6154738"/>
          <p14:tracePt t="410473" x="6554788" y="6148388"/>
          <p14:tracePt t="410503" x="6554788" y="6142038"/>
          <p14:tracePt t="410593" x="6554788" y="6135688"/>
          <p14:tracePt t="410600" x="6561138" y="6130925"/>
          <p14:tracePt t="410608" x="6561138" y="6124575"/>
          <p14:tracePt t="410630" x="6565900" y="6124575"/>
          <p14:tracePt t="410637" x="6572250" y="6118225"/>
          <p14:tracePt t="410646" x="6578600" y="6111875"/>
          <p14:tracePt t="410660" x="6584950" y="6111875"/>
          <p14:tracePt t="410669" x="6597650" y="6105525"/>
          <p14:tracePt t="410676" x="6604000" y="6105525"/>
          <p14:tracePt t="410683" x="6610350" y="6105525"/>
          <p14:tracePt t="410690" x="6621463" y="6105525"/>
          <p14:tracePt t="410699" x="6634163" y="6105525"/>
          <p14:tracePt t="410705" x="6659563" y="6099175"/>
          <p14:tracePt t="410713" x="6677025" y="6099175"/>
          <p14:tracePt t="410720" x="6689725" y="6099175"/>
          <p14:tracePt t="410728" x="6715125" y="6092825"/>
          <p14:tracePt t="410735" x="6745288" y="6086475"/>
          <p14:tracePt t="410743" x="6757988" y="6086475"/>
          <p14:tracePt t="410750" x="6777038" y="6075363"/>
          <p14:tracePt t="410758" x="6794500" y="6069013"/>
          <p14:tracePt t="410767" x="6819900" y="6069013"/>
          <p14:tracePt t="410773" x="6831013" y="6062663"/>
          <p14:tracePt t="410781" x="6850063" y="6056313"/>
          <p14:tracePt t="410788" x="6869113" y="6056313"/>
          <p14:tracePt t="410795" x="6881813" y="6049963"/>
          <p14:tracePt t="410803" x="6899275" y="6049963"/>
          <p14:tracePt t="410810" x="6911975" y="6049963"/>
          <p14:tracePt t="410819" x="6924675" y="6049963"/>
          <p14:tracePt t="410825" x="6937375" y="6049963"/>
          <p14:tracePt t="410833" x="6948488" y="6049963"/>
          <p14:tracePt t="410840" x="6954838" y="6049963"/>
          <p14:tracePt t="410848" x="6967538" y="6049963"/>
          <p14:tracePt t="410855" x="6980238" y="6049963"/>
          <p14:tracePt t="410863" x="6986588" y="6049963"/>
          <p14:tracePt t="410870" x="6991350" y="6049963"/>
          <p14:tracePt t="410877" x="7004050" y="6049963"/>
          <p14:tracePt t="410885" x="7016750" y="6049963"/>
          <p14:tracePt t="410893" x="7023100" y="6049963"/>
          <p14:tracePt t="410900" x="7042150" y="6049963"/>
          <p14:tracePt t="410908" x="7053263" y="6049963"/>
          <p14:tracePt t="410920" x="7059613" y="6049963"/>
          <p14:tracePt t="410923" x="7072313" y="6049963"/>
          <p14:tracePt t="410931" x="7085013" y="6049963"/>
          <p14:tracePt t="410937" x="7085013" y="6056313"/>
          <p14:tracePt t="410946" x="7091363" y="6056313"/>
          <p14:tracePt t="410953" x="7091363" y="6062663"/>
          <p14:tracePt t="410960" x="7097713" y="6062663"/>
          <p14:tracePt t="410968" x="7097713" y="6069013"/>
          <p14:tracePt t="410975" x="7102475" y="6069013"/>
          <p14:tracePt t="410990" x="7108825" y="6069013"/>
          <p14:tracePt t="410998" x="7108825" y="6075363"/>
          <p14:tracePt t="411005" x="7121525" y="6081713"/>
          <p14:tracePt t="411020" x="7127875" y="6081713"/>
          <p14:tracePt t="411065" x="7134225" y="6081713"/>
          <p14:tracePt t="411088" x="7140575" y="6081713"/>
          <p14:tracePt t="411104" x="7146925" y="6081713"/>
          <p14:tracePt t="411110" x="7146925" y="6086475"/>
          <p14:tracePt t="411118" x="7151688" y="6092825"/>
          <p14:tracePt t="411133" x="7158038" y="6099175"/>
          <p14:tracePt t="411155" x="7164388" y="6105525"/>
          <p14:tracePt t="411163" x="7164388" y="6111875"/>
          <p14:tracePt t="411201" x="7164388" y="6118225"/>
          <p14:tracePt t="411208" x="7170738" y="6118225"/>
          <p14:tracePt t="411216" x="7170738" y="6124575"/>
          <p14:tracePt t="411231" x="7177088" y="6124575"/>
          <p14:tracePt t="411238" x="7177088" y="6130925"/>
          <p14:tracePt t="411246" x="7183438" y="6130925"/>
          <p14:tracePt t="411253" x="7183438" y="6135688"/>
          <p14:tracePt t="411275" x="7183438" y="6142038"/>
          <p14:tracePt t="411283" x="7189788" y="6142038"/>
          <p14:tracePt t="411290" x="7189788" y="6148388"/>
          <p14:tracePt t="411313" x="7196138" y="6154738"/>
          <p14:tracePt t="411365" x="7196138" y="6161088"/>
          <p14:tracePt t="411395" x="7196138" y="6167438"/>
          <p14:tracePt t="411402" x="7196138" y="6173788"/>
          <p14:tracePt t="411411" x="7196138" y="6180138"/>
          <p14:tracePt t="411425" x="7196138" y="6186488"/>
          <p14:tracePt t="411448" x="7196138" y="6191250"/>
          <p14:tracePt t="411485" x="7196138" y="6197600"/>
          <p14:tracePt t="411493" x="7196138" y="6203950"/>
          <p14:tracePt t="411515" x="7196138" y="6210300"/>
          <p14:tracePt t="411523" x="7196138" y="6216650"/>
          <p14:tracePt t="411530" x="7196138" y="6223000"/>
          <p14:tracePt t="411545" x="7196138" y="6229350"/>
          <p14:tracePt t="411560" x="7196138" y="6235700"/>
          <p14:tracePt t="411567" x="7196138" y="6242050"/>
          <p14:tracePt t="411582" x="7196138" y="6246813"/>
          <p14:tracePt t="411589" x="7196138" y="6253163"/>
          <p14:tracePt t="411604" x="7196138" y="6259513"/>
          <p14:tracePt t="411620" x="7196138" y="6265863"/>
          <p14:tracePt t="411635" x="7196138" y="6272213"/>
          <p14:tracePt t="411642" x="7196138" y="6284913"/>
          <p14:tracePt t="411657" x="7196138" y="6291263"/>
          <p14:tracePt t="411665" x="7196138" y="6296025"/>
          <p14:tracePt t="411672" x="7196138" y="6302375"/>
          <p14:tracePt t="411687" x="7189788" y="6308725"/>
          <p14:tracePt t="411695" x="7189788" y="6315075"/>
          <p14:tracePt t="411702" x="7183438" y="6321425"/>
          <p14:tracePt t="411710" x="7177088" y="6327775"/>
          <p14:tracePt t="411717" x="7170738" y="6340475"/>
          <p14:tracePt t="411725" x="7164388" y="6346825"/>
          <p14:tracePt t="411732" x="7158038" y="6346825"/>
          <p14:tracePt t="411739" x="7158038" y="6351588"/>
          <p14:tracePt t="411747" x="7151688" y="6357938"/>
          <p14:tracePt t="411754" x="7146925" y="6364288"/>
          <p14:tracePt t="411762" x="7140575" y="6370638"/>
          <p14:tracePt t="411769" x="7134225" y="6376988"/>
          <p14:tracePt t="411777" x="7127875" y="6376988"/>
          <p14:tracePt t="411785" x="7115175" y="6383338"/>
          <p14:tracePt t="411800" x="7102475" y="6389688"/>
          <p14:tracePt t="411807" x="7091363" y="6389688"/>
          <p14:tracePt t="411815" x="7065963" y="6396038"/>
          <p14:tracePt t="411822" x="7042150" y="6396038"/>
          <p14:tracePt t="411830" x="7035800" y="6402388"/>
          <p14:tracePt t="411837" x="7023100" y="6402388"/>
          <p14:tracePt t="411845" x="7010400" y="6402388"/>
          <p14:tracePt t="411852" x="6997700" y="6402388"/>
          <p14:tracePt t="411867" x="6980238" y="6407150"/>
          <p14:tracePt t="411875" x="6973888" y="6407150"/>
          <p14:tracePt t="411882" x="6961188" y="6407150"/>
          <p14:tracePt t="411889" x="6942138" y="6407150"/>
          <p14:tracePt t="411897" x="6937375" y="6407150"/>
          <p14:tracePt t="411904" x="6911975" y="6407150"/>
          <p14:tracePt t="411918" x="6886575" y="6407150"/>
          <p14:tracePt t="411919" x="6875463" y="6407150"/>
          <p14:tracePt t="411927" x="6843713" y="6407150"/>
          <p14:tracePt t="411935" x="6819900" y="6407150"/>
          <p14:tracePt t="411942" x="6794500" y="6407150"/>
          <p14:tracePt t="411950" x="6777038" y="6407150"/>
          <p14:tracePt t="411957" x="6764338" y="6407150"/>
          <p14:tracePt t="411965" x="6751638" y="6407150"/>
          <p14:tracePt t="411972" x="6738938" y="6407150"/>
          <p14:tracePt t="411980" x="6732588" y="6407150"/>
          <p14:tracePt t="411987" x="6708775" y="6407150"/>
          <p14:tracePt t="411995" x="6702425" y="6407150"/>
          <p14:tracePt t="412002" x="6689725" y="6407150"/>
          <p14:tracePt t="412010" x="6659563" y="6407150"/>
          <p14:tracePt t="412017" x="6640513" y="6407150"/>
          <p14:tracePt t="412025" x="6604000" y="6407150"/>
          <p14:tracePt t="412032" x="6584950" y="6407150"/>
          <p14:tracePt t="412040" x="6572250" y="6407150"/>
          <p14:tracePt t="412047" x="6561138" y="6402388"/>
          <p14:tracePt t="412054" x="6554788" y="6402388"/>
          <p14:tracePt t="412062" x="6548438" y="6402388"/>
          <p14:tracePt t="412070" x="6535738" y="6402388"/>
          <p14:tracePt t="412077" x="6529388" y="6396038"/>
          <p14:tracePt t="412085" x="6523038" y="6389688"/>
          <p14:tracePt t="412092" x="6516688" y="6383338"/>
          <p14:tracePt t="412101" x="6499225" y="6370638"/>
          <p14:tracePt t="412107" x="6486525" y="6364288"/>
          <p14:tracePt t="412115" x="6473825" y="6357938"/>
          <p14:tracePt t="412122" x="6461125" y="6346825"/>
          <p14:tracePt t="412130" x="6450013" y="6340475"/>
          <p14:tracePt t="412137" x="6450013" y="6334125"/>
          <p14:tracePt t="412145" x="6443663" y="6327775"/>
          <p14:tracePt t="412152" x="6437313" y="6315075"/>
          <p14:tracePt t="412160" x="6437313" y="6308725"/>
          <p14:tracePt t="412167" x="6437313" y="6302375"/>
          <p14:tracePt t="412175" x="6437313" y="6291263"/>
          <p14:tracePt t="412182" x="6437313" y="6284913"/>
          <p14:tracePt t="412189" x="6437313" y="6278563"/>
          <p14:tracePt t="412198" x="6437313" y="6265863"/>
          <p14:tracePt t="412204" x="6424613" y="6246813"/>
          <p14:tracePt t="412212" x="6424613" y="6242050"/>
          <p14:tracePt t="412219" x="6424613" y="6235700"/>
          <p14:tracePt t="412227" x="6424613" y="6223000"/>
          <p14:tracePt t="412235" x="6424613" y="6216650"/>
          <p14:tracePt t="412242" x="6424613" y="6203950"/>
          <p14:tracePt t="412250" x="6424613" y="6191250"/>
          <p14:tracePt t="412265" x="6424613" y="6186488"/>
          <p14:tracePt t="412272" x="6437313" y="6167438"/>
          <p14:tracePt t="412280" x="6443663" y="6154738"/>
          <p14:tracePt t="412287" x="6450013" y="6148388"/>
          <p14:tracePt t="412295" x="6461125" y="6142038"/>
          <p14:tracePt t="412302" x="6473825" y="6130925"/>
          <p14:tracePt t="412310" x="6480175" y="6124575"/>
          <p14:tracePt t="412317" x="6486525" y="6111875"/>
          <p14:tracePt t="412325" x="6499225" y="6099175"/>
          <p14:tracePt t="412332" x="6505575" y="6099175"/>
          <p14:tracePt t="412340" x="6516688" y="6086475"/>
          <p14:tracePt t="412348" x="6523038" y="6081713"/>
          <p14:tracePt t="412354" x="6535738" y="6075363"/>
          <p14:tracePt t="412370" x="6542088" y="6069013"/>
          <p14:tracePt t="412377" x="6554788" y="6062663"/>
          <p14:tracePt t="412385" x="6561138" y="6062663"/>
          <p14:tracePt t="412392" x="6578600" y="6056313"/>
          <p14:tracePt t="412401" x="6597650" y="6049963"/>
          <p14:tracePt t="412407" x="6610350" y="6049963"/>
          <p14:tracePt t="412415" x="6627813" y="6049963"/>
          <p14:tracePt t="412422" x="6672263" y="6043613"/>
          <p14:tracePt t="412430" x="6677025" y="6043613"/>
          <p14:tracePt t="412437" x="6708775" y="6043613"/>
          <p14:tracePt t="412445" x="6726238" y="6043613"/>
          <p14:tracePt t="412452" x="6738938" y="6043613"/>
          <p14:tracePt t="412460" x="6757988" y="6043613"/>
          <p14:tracePt t="412467" x="6777038" y="6043613"/>
          <p14:tracePt t="412475" x="6800850" y="6043613"/>
          <p14:tracePt t="412482" x="6807200" y="6043613"/>
          <p14:tracePt t="412490" x="6819900" y="6043613"/>
          <p14:tracePt t="412497" x="6843713" y="6043613"/>
          <p14:tracePt t="412504" x="6856413" y="6043613"/>
          <p14:tracePt t="412512" x="6875463" y="6043613"/>
          <p14:tracePt t="412520" x="6892925" y="6043613"/>
          <p14:tracePt t="412527" x="6905625" y="6043613"/>
          <p14:tracePt t="412535" x="6942138" y="6043613"/>
          <p14:tracePt t="412542" x="6991350" y="6056313"/>
          <p14:tracePt t="412550" x="7004050" y="6062663"/>
          <p14:tracePt t="412557" x="7042150" y="6062663"/>
          <p14:tracePt t="412565" x="7059613" y="6069013"/>
          <p14:tracePt t="412572" x="7065963" y="6069013"/>
          <p14:tracePt t="412580" x="7078663" y="6075363"/>
          <p14:tracePt t="412587" x="7102475" y="6075363"/>
          <p14:tracePt t="412595" x="7115175" y="6081713"/>
          <p14:tracePt t="412602" x="7121525" y="6081713"/>
          <p14:tracePt t="412610" x="7127875" y="6086475"/>
          <p14:tracePt t="412617" x="7140575" y="6086475"/>
          <p14:tracePt t="412625" x="7146925" y="6086475"/>
          <p14:tracePt t="412633" x="7151688" y="6092825"/>
          <p14:tracePt t="412640" x="7170738" y="6092825"/>
          <p14:tracePt t="412654" x="7177088" y="6092825"/>
          <p14:tracePt t="412662" x="7183438" y="6099175"/>
          <p14:tracePt t="412677" x="7189788" y="6099175"/>
          <p14:tracePt t="412692" x="7189788" y="6105525"/>
          <p14:tracePt t="412700" x="7196138" y="6105525"/>
          <p14:tracePt t="412707" x="7202488" y="6118225"/>
          <p14:tracePt t="412715" x="7207250" y="6124575"/>
          <p14:tracePt t="412722" x="7207250" y="6130925"/>
          <p14:tracePt t="412730" x="7213600" y="6135688"/>
          <p14:tracePt t="412737" x="7226300" y="6148388"/>
          <p14:tracePt t="412752" x="7232650" y="6154738"/>
          <p14:tracePt t="412760" x="7239000" y="6167438"/>
          <p14:tracePt t="412767" x="7239000" y="6180138"/>
          <p14:tracePt t="412775" x="7239000" y="6191250"/>
          <p14:tracePt t="412782" x="7239000" y="6210300"/>
          <p14:tracePt t="412790" x="7239000" y="6229350"/>
          <p14:tracePt t="412798" x="7239000" y="6235700"/>
          <p14:tracePt t="412805" x="7239000" y="6253163"/>
          <p14:tracePt t="412812" x="7239000" y="6272213"/>
          <p14:tracePt t="412820" x="7239000" y="6278563"/>
          <p14:tracePt t="412827" x="7232650" y="6291263"/>
          <p14:tracePt t="412835" x="7226300" y="6296025"/>
          <p14:tracePt t="412842" x="7219950" y="6302375"/>
          <p14:tracePt t="412851" x="7219950" y="6308725"/>
          <p14:tracePt t="412857" x="7207250" y="6321425"/>
          <p14:tracePt t="412865" x="7202488" y="6327775"/>
          <p14:tracePt t="412872" x="7189788" y="6334125"/>
          <p14:tracePt t="412880" x="7177088" y="6340475"/>
          <p14:tracePt t="412887" x="7158038" y="6364288"/>
          <p14:tracePt t="412895" x="7151688" y="6370638"/>
          <p14:tracePt t="412902" x="7134225" y="6383338"/>
          <p14:tracePt t="412909" x="7121525" y="6396038"/>
          <p14:tracePt t="412919" x="7115175" y="6402388"/>
          <p14:tracePt t="412925" x="7102475" y="6413500"/>
          <p14:tracePt t="412932" x="7097713" y="6426200"/>
          <p14:tracePt t="412940" x="7091363" y="6426200"/>
          <p14:tracePt t="412948" x="7078663" y="6438900"/>
          <p14:tracePt t="412954" x="7065963" y="6445250"/>
          <p14:tracePt t="412962" x="7059613" y="6445250"/>
          <p14:tracePt t="412970" x="7053263" y="6445250"/>
          <p14:tracePt t="412977" x="7046913" y="6451600"/>
          <p14:tracePt t="412985" x="7042150" y="6451600"/>
          <p14:tracePt t="412992" x="7029450" y="6451600"/>
          <p14:tracePt t="413000" x="7010400" y="6451600"/>
          <p14:tracePt t="413007" x="6986588" y="6451600"/>
          <p14:tracePt t="413022" x="6973888" y="6451600"/>
          <p14:tracePt t="413030" x="6954838" y="6451600"/>
          <p14:tracePt t="413037" x="6948488" y="6451600"/>
          <p14:tracePt t="413045" x="6924675" y="6451600"/>
          <p14:tracePt t="413052" x="6905625" y="6451600"/>
          <p14:tracePt t="413060" x="6892925" y="6451600"/>
          <p14:tracePt t="413067" x="6869113" y="6451600"/>
          <p14:tracePt t="413075" x="6862763" y="6451600"/>
          <p14:tracePt t="413082" x="6837363" y="6451600"/>
          <p14:tracePt t="413090" x="6826250" y="6451600"/>
          <p14:tracePt t="413098" x="6807200" y="6451600"/>
          <p14:tracePt t="413104" x="6788150" y="6451600"/>
          <p14:tracePt t="413112" x="6781800" y="6451600"/>
          <p14:tracePt t="413120" x="6770688" y="6451600"/>
          <p14:tracePt t="413127" x="6757988" y="6451600"/>
          <p14:tracePt t="413142" x="6738938" y="6451600"/>
          <p14:tracePt t="413150" x="6702425" y="6451600"/>
          <p14:tracePt t="413157" x="6689725" y="6451600"/>
          <p14:tracePt t="413165" x="6677025" y="6451600"/>
          <p14:tracePt t="413172" x="6665913" y="6451600"/>
          <p14:tracePt t="413180" x="6653213" y="6451600"/>
          <p14:tracePt t="413187" x="6640513" y="6445250"/>
          <p14:tracePt t="413195" x="6627813" y="6438900"/>
          <p14:tracePt t="413202" x="6616700" y="6432550"/>
          <p14:tracePt t="413210" x="6610350" y="6426200"/>
          <p14:tracePt t="413217" x="6597650" y="6426200"/>
          <p14:tracePt t="413225" x="6591300" y="6419850"/>
          <p14:tracePt t="413232" x="6584950" y="6419850"/>
          <p14:tracePt t="413239" x="6572250" y="6413500"/>
          <p14:tracePt t="413248" x="6572250" y="6407150"/>
          <p14:tracePt t="413254" x="6565900" y="6402388"/>
          <p14:tracePt t="413262" x="6554788" y="6389688"/>
          <p14:tracePt t="413269" x="6542088" y="6383338"/>
          <p14:tracePt t="413277" x="6535738" y="6376988"/>
          <p14:tracePt t="413285" x="6516688" y="6364288"/>
          <p14:tracePt t="413292" x="6505575" y="6357938"/>
          <p14:tracePt t="413302" x="6499225" y="6351588"/>
          <p14:tracePt t="413306" x="6486525" y="6346825"/>
          <p14:tracePt t="413314" x="6480175" y="6334125"/>
          <p14:tracePt t="413321" x="6467475" y="6327775"/>
          <p14:tracePt t="413329" x="6461125" y="6315075"/>
          <p14:tracePt t="413344" x="6456363" y="6308725"/>
          <p14:tracePt t="413359" x="6450013" y="6291263"/>
          <p14:tracePt t="413367" x="6437313" y="6278563"/>
          <p14:tracePt t="413375" x="6437313" y="6272213"/>
          <p14:tracePt t="413383" x="6424613" y="6259513"/>
          <p14:tracePt t="413390" x="6418263" y="6246813"/>
          <p14:tracePt t="413399" x="6418263" y="6242050"/>
          <p14:tracePt t="413405" x="6411913" y="6235700"/>
          <p14:tracePt t="413420" x="6405563" y="6229350"/>
          <p14:tracePt t="413428" x="6405563" y="6216650"/>
          <p14:tracePt t="413443" x="6405563" y="6210300"/>
          <p14:tracePt t="413452" x="6405563" y="6203950"/>
          <p14:tracePt t="413457" x="6405563" y="6191250"/>
          <p14:tracePt t="413466" x="6405563" y="6180138"/>
          <p14:tracePt t="413473" x="6405563" y="6167438"/>
          <p14:tracePt t="413482" x="6405563" y="6154738"/>
          <p14:tracePt t="413487" x="6405563" y="6148388"/>
          <p14:tracePt t="413503" x="6405563" y="6135688"/>
          <p14:tracePt t="413510" x="6405563" y="6130925"/>
          <p14:tracePt t="413518" x="6411913" y="6111875"/>
          <p14:tracePt t="413526" x="6418263" y="6105525"/>
          <p14:tracePt t="413533" x="6430963" y="6092825"/>
          <p14:tracePt t="413540" x="6443663" y="6092825"/>
          <p14:tracePt t="413549" x="6450013" y="6086475"/>
          <p14:tracePt t="413555" x="6473825" y="6075363"/>
          <p14:tracePt t="413563" x="6486525" y="6069013"/>
          <p14:tracePt t="413570" x="6499225" y="6062663"/>
          <p14:tracePt t="413578" x="6535738" y="6056313"/>
          <p14:tracePt t="413586" x="6565900" y="6049963"/>
          <p14:tracePt t="413593" x="6578600" y="6043613"/>
          <p14:tracePt t="413601" x="6610350" y="6037263"/>
          <p14:tracePt t="413608" x="6646863" y="6019800"/>
          <p14:tracePt t="413616" x="6659563" y="6019800"/>
          <p14:tracePt t="413623" x="6708775" y="6013450"/>
          <p14:tracePt t="413632" x="6751638" y="6000750"/>
          <p14:tracePt t="413637" x="6777038" y="5994400"/>
          <p14:tracePt t="413645" x="6807200" y="5994400"/>
          <p14:tracePt t="413653" x="6831013" y="5994400"/>
          <p14:tracePt t="413660" x="6869113" y="5988050"/>
          <p14:tracePt t="413668" x="6892925" y="5988050"/>
          <p14:tracePt t="413675" x="6911975" y="5981700"/>
          <p14:tracePt t="413683" x="6937375" y="5981700"/>
          <p14:tracePt t="413690" x="6942138" y="5981700"/>
          <p14:tracePt t="413699" x="6961188" y="5981700"/>
          <p14:tracePt t="413705" x="6980238" y="5981700"/>
          <p14:tracePt t="413713" x="6991350" y="5981700"/>
          <p14:tracePt t="413720" x="7004050" y="5981700"/>
          <p14:tracePt t="413728" x="7035800" y="5981700"/>
          <p14:tracePt t="413735" x="7046913" y="5981700"/>
          <p14:tracePt t="413743" x="7065963" y="5981700"/>
          <p14:tracePt t="413750" x="7085013" y="5981700"/>
          <p14:tracePt t="413758" x="7102475" y="5981700"/>
          <p14:tracePt t="413766" x="7115175" y="5988050"/>
          <p14:tracePt t="413773" x="7146925" y="5994400"/>
          <p14:tracePt t="413782" x="7151688" y="5994400"/>
          <p14:tracePt t="413788" x="7158038" y="6000750"/>
          <p14:tracePt t="413795" x="7170738" y="6000750"/>
          <p14:tracePt t="413802" x="7219950" y="6013450"/>
          <p14:tracePt t="413810" x="7232650" y="6013450"/>
          <p14:tracePt t="413819" x="7245350" y="6026150"/>
          <p14:tracePt t="413825" x="7251700" y="6026150"/>
          <p14:tracePt t="413833" x="7256463" y="6026150"/>
          <p14:tracePt t="413849" x="7262813" y="6026150"/>
          <p14:tracePt t="413878" x="7262813" y="6030913"/>
          <p14:tracePt t="413885" x="7262813" y="6037263"/>
          <p14:tracePt t="413923" x="7262813" y="6049963"/>
          <p14:tracePt t="413932" x="7269163" y="6049963"/>
          <p14:tracePt t="413937" x="7269163" y="6062663"/>
          <p14:tracePt t="413953" x="7269163" y="6069013"/>
          <p14:tracePt t="413960" x="7269163" y="6075363"/>
          <p14:tracePt t="413968" x="7269163" y="6081713"/>
          <p14:tracePt t="413998" x="7269163" y="6086475"/>
          <p14:tracePt t="414035" x="7269163" y="6092825"/>
          <p14:tracePt t="414628" x="7269163" y="6105525"/>
          <p14:tracePt t="414642" x="7275513" y="6124575"/>
          <p14:tracePt t="414650" x="7275513" y="6130925"/>
          <p14:tracePt t="414656" x="7275513" y="6148388"/>
          <p14:tracePt t="414664" x="7275513" y="6180138"/>
          <p14:tracePt t="414671" x="7275513" y="6191250"/>
          <p14:tracePt t="414679" x="7275513" y="6210300"/>
          <p14:tracePt t="414686" x="7256463" y="6246813"/>
          <p14:tracePt t="414694" x="7245350" y="6278563"/>
          <p14:tracePt t="414702" x="7232650" y="6284913"/>
          <p14:tracePt t="414709" x="7213600" y="6315075"/>
          <p14:tracePt t="414718" x="7196138" y="6334125"/>
          <p14:tracePt t="414724" x="7183438" y="6346825"/>
          <p14:tracePt t="414733" x="7158038" y="6370638"/>
          <p14:tracePt t="414740" x="7140575" y="6383338"/>
          <p14:tracePt t="414747" x="7134225" y="6389688"/>
          <p14:tracePt t="414755" x="7121525" y="6396038"/>
          <p14:tracePt t="414763" x="7091363" y="6407150"/>
          <p14:tracePt t="414771" x="7085013" y="6407150"/>
          <p14:tracePt t="414777" x="7059613" y="6413500"/>
          <p14:tracePt t="414785" x="7035800" y="6426200"/>
          <p14:tracePt t="414792" x="7016750" y="6426200"/>
          <p14:tracePt t="414800" x="6986588" y="6426200"/>
          <p14:tracePt t="414807" x="6961188" y="6426200"/>
          <p14:tracePt t="414815" x="6931025" y="6426200"/>
          <p14:tracePt t="414822" x="6911975" y="6426200"/>
          <p14:tracePt t="414830" x="6881813" y="6426200"/>
          <p14:tracePt t="414837" x="6843713" y="6426200"/>
          <p14:tracePt t="414845" x="6831013" y="6419850"/>
          <p14:tracePt t="414853" x="6794500" y="6419850"/>
          <p14:tracePt t="414860" x="6745288" y="6413500"/>
          <p14:tracePt t="414868" x="6726238" y="6413500"/>
          <p14:tracePt t="414874" x="6689725" y="6413500"/>
          <p14:tracePt t="414882" x="6646863" y="6407150"/>
          <p14:tracePt t="414889" x="6627813" y="6407150"/>
          <p14:tracePt t="414897" x="6591300" y="6407150"/>
          <p14:tracePt t="414905" x="6554788" y="6396038"/>
          <p14:tracePt t="414912" x="6542088" y="6396038"/>
          <p14:tracePt t="414920" x="6511925" y="6389688"/>
          <p14:tracePt t="414927" x="6492875" y="6383338"/>
          <p14:tracePt t="414935" x="6473825" y="6376988"/>
          <p14:tracePt t="414943" x="6467475" y="6376988"/>
          <p14:tracePt t="414950" x="6456363" y="6364288"/>
          <p14:tracePt t="414957" x="6443663" y="6357938"/>
          <p14:tracePt t="414965" x="6437313" y="6357938"/>
          <p14:tracePt t="414972" x="6424613" y="6346825"/>
          <p14:tracePt t="414980" x="6411913" y="6334125"/>
          <p14:tracePt t="414987" x="6405563" y="6334125"/>
          <p14:tracePt t="414995" x="6400800" y="6327775"/>
          <p14:tracePt t="415002" x="6400800" y="6315075"/>
          <p14:tracePt t="415010" x="6394450" y="6315075"/>
          <p14:tracePt t="415018" x="6394450" y="6308725"/>
          <p14:tracePt t="415024" x="6394450" y="6296025"/>
          <p14:tracePt t="415032" x="6388100" y="6284913"/>
          <p14:tracePt t="415039" x="6388100" y="6272213"/>
          <p14:tracePt t="415047" x="6388100" y="6253163"/>
          <p14:tracePt t="415055" x="6388100" y="6242050"/>
          <p14:tracePt t="415062" x="6388100" y="6235700"/>
          <p14:tracePt t="415070" x="6388100" y="6216650"/>
          <p14:tracePt t="415077" x="6388100" y="6203950"/>
          <p14:tracePt t="415085" x="6388100" y="6197600"/>
          <p14:tracePt t="415092" x="6400800" y="6186488"/>
          <p14:tracePt t="415100" x="6405563" y="6173788"/>
          <p14:tracePt t="415107" x="6418263" y="6167438"/>
          <p14:tracePt t="415115" x="6430963" y="6148388"/>
          <p14:tracePt t="415122" x="6450013" y="6135688"/>
          <p14:tracePt t="415130" x="6467475" y="6118225"/>
          <p14:tracePt t="415138" x="6499225" y="6105525"/>
          <p14:tracePt t="415145" x="6516688" y="6092825"/>
          <p14:tracePt t="415152" x="6535738" y="6086475"/>
          <p14:tracePt t="415160" x="6548438" y="6081713"/>
          <p14:tracePt t="415168" x="6572250" y="6075363"/>
          <p14:tracePt t="415175" x="6597650" y="6062663"/>
          <p14:tracePt t="415182" x="6610350" y="6062663"/>
          <p14:tracePt t="415189" x="6640513" y="6056313"/>
          <p14:tracePt t="415197" x="6677025" y="6049963"/>
          <p14:tracePt t="415204" x="6689725" y="6049963"/>
          <p14:tracePt t="415212" x="6726238" y="6049963"/>
          <p14:tracePt t="415220" x="6781800" y="6043613"/>
          <p14:tracePt t="415227" x="6800850" y="6043613"/>
          <p14:tracePt t="415235" x="6850063" y="6043613"/>
          <p14:tracePt t="415242" x="6899275" y="6030913"/>
          <p14:tracePt t="415250" x="6911975" y="6030913"/>
          <p14:tracePt t="415257" x="6931025" y="6030913"/>
          <p14:tracePt t="415265" x="6948488" y="6030913"/>
          <p14:tracePt t="415272" x="6967538" y="6030913"/>
          <p14:tracePt t="415280" x="6980238" y="6030913"/>
          <p14:tracePt t="415287" x="7004050" y="6030913"/>
          <p14:tracePt t="415295" x="7010400" y="6030913"/>
          <p14:tracePt t="415303" x="7016750" y="6030913"/>
          <p14:tracePt t="415310" x="7023100" y="6030913"/>
          <p14:tracePt t="415318" x="7035800" y="6030913"/>
          <p14:tracePt t="415324" x="7046913" y="6030913"/>
          <p14:tracePt t="415332" x="7065963" y="6030913"/>
          <p14:tracePt t="415340" x="7078663" y="6037263"/>
          <p14:tracePt t="415347" x="7091363" y="6037263"/>
          <p14:tracePt t="415355" x="7102475" y="6043613"/>
          <p14:tracePt t="415362" x="7115175" y="6049963"/>
          <p14:tracePt t="415370" x="7127875" y="6056313"/>
          <p14:tracePt t="415377" x="7140575" y="6062663"/>
          <p14:tracePt t="415385" x="7151688" y="6069013"/>
          <p14:tracePt t="415392" x="7158038" y="6086475"/>
          <p14:tracePt t="415400" x="7164388" y="6086475"/>
          <p14:tracePt t="415407" x="7170738" y="6092825"/>
          <p14:tracePt t="415415" x="7183438" y="6099175"/>
          <p14:tracePt t="415422" x="7189788" y="6105525"/>
          <p14:tracePt t="415430" x="7196138" y="6111875"/>
          <p14:tracePt t="415437" x="7202488" y="6124575"/>
          <p14:tracePt t="415444" x="7207250" y="6130925"/>
          <p14:tracePt t="415452" x="7219950" y="6142038"/>
          <p14:tracePt t="415460" x="7226300" y="6148388"/>
          <p14:tracePt t="415474" x="7232650" y="6154738"/>
          <p14:tracePt t="415482" x="7232650" y="6167438"/>
          <p14:tracePt t="415489" x="7239000" y="6180138"/>
          <p14:tracePt t="415498" x="7239000" y="6191250"/>
          <p14:tracePt t="415505" x="7245350" y="6203950"/>
          <p14:tracePt t="415512" x="7251700" y="6216650"/>
          <p14:tracePt t="415520" x="7251700" y="6229350"/>
          <p14:tracePt t="415527" x="7251700" y="6246813"/>
          <p14:tracePt t="415535" x="7256463" y="6272213"/>
          <p14:tracePt t="415550" x="7256463" y="6284913"/>
          <p14:tracePt t="415557" x="7256463" y="6308725"/>
          <p14:tracePt t="415572" x="7256463" y="6315075"/>
          <p14:tracePt t="415580" x="7256463" y="6327775"/>
          <p14:tracePt t="415587" x="7245350" y="6346825"/>
          <p14:tracePt t="415595" x="7239000" y="6351588"/>
          <p14:tracePt t="415603" x="7239000" y="6357938"/>
          <p14:tracePt t="415610" x="7219950" y="6364288"/>
          <p14:tracePt t="415618" x="7213600" y="6370638"/>
          <p14:tracePt t="415624" x="7202488" y="6383338"/>
          <p14:tracePt t="415632" x="7183438" y="6389688"/>
          <p14:tracePt t="415639" x="7177088" y="6389688"/>
          <p14:tracePt t="415647" x="7164388" y="6402388"/>
          <p14:tracePt t="415655" x="7146925" y="6402388"/>
          <p14:tracePt t="415662" x="7140575" y="6402388"/>
          <p14:tracePt t="415670" x="7140575" y="6407150"/>
          <p14:tracePt t="415677" x="7134225" y="6407150"/>
          <p14:tracePt t="416233" x="7127875" y="6407150"/>
          <p14:tracePt t="416241" x="7127875" y="6402388"/>
          <p14:tracePt t="416247" x="7121525" y="6396038"/>
          <p14:tracePt t="416255" x="7121525" y="6389688"/>
          <p14:tracePt t="416263" x="7115175" y="6389688"/>
          <p14:tracePt t="416271" x="7115175" y="6383338"/>
          <p14:tracePt t="416278" x="7108825" y="6376988"/>
          <p14:tracePt t="416286" x="7108825" y="63706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有限状态机的结构分析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20"/>
            <a:ext cx="7886700" cy="5256686"/>
          </a:xfrm>
        </p:spPr>
        <p:txBody>
          <a:bodyPr>
            <a:normAutofit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有限状态机的行为可以分为三部分：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计算下一个状态。下一个状态和当前状态及输入条件相关，与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无关，可以用“组合逻辑”实现。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从当前状态迁移到下一个状态。在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的上升沿完成迁移，是典型的“同步时序逻辑”。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计算输出。有两类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，输出只和当前状态相关的，称为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Moore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型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；输出和当前状态、输入相关的，称为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Mealy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型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。可以用 “组合逻辑”实现。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4CCF879-A893-4B88-93FF-E439998A8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475"/>
    </mc:Choice>
    <mc:Fallback xmlns="">
      <p:transition spd="slow" advTm="166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5" x="7134225" y="6376988"/>
          <p14:tracePt t="608" x="7399338" y="6530975"/>
          <p14:tracePt t="611" x="7491413" y="6573838"/>
          <p14:tracePt t="613" x="7527925" y="6580188"/>
          <p14:tracePt t="617" x="7472363" y="6605588"/>
          <p14:tracePt t="625" x="7442200" y="6611938"/>
          <p14:tracePt t="633" x="7356475" y="6611938"/>
          <p14:tracePt t="640" x="7318375" y="6611938"/>
          <p14:tracePt t="648" x="7312025" y="6611938"/>
          <p14:tracePt t="655" x="7312025" y="6605588"/>
          <p14:tracePt t="664" x="7324725" y="6573838"/>
          <p14:tracePt t="670" x="7350125" y="6500813"/>
          <p14:tracePt t="678" x="7416800" y="6242050"/>
          <p14:tracePt t="685" x="7416800" y="5643563"/>
          <p14:tracePt t="692" x="7331075" y="5340350"/>
          <p14:tracePt t="700" x="7023100" y="4581525"/>
          <p14:tracePt t="708" x="6480175" y="3830638"/>
          <p14:tracePt t="715" x="6172200" y="3471863"/>
          <p14:tracePt t="723" x="5432425" y="2706688"/>
          <p14:tracePt t="731" x="4594225" y="1911350"/>
          <p14:tracePt t="738" x="4156075" y="1517650"/>
          <p14:tracePt t="747" x="3224213" y="733425"/>
          <p14:tracePt t="753" x="2398713" y="55563"/>
          <p14:tracePt t="3333" x="42863" y="3527425"/>
          <p14:tracePt t="3341" x="85725" y="3576638"/>
          <p14:tracePt t="3349" x="104775" y="3614738"/>
          <p14:tracePt t="3357" x="130175" y="3651250"/>
          <p14:tracePt t="3363" x="141288" y="3670300"/>
          <p14:tracePt t="3371" x="166688" y="3700463"/>
          <p14:tracePt t="3378" x="173038" y="3713163"/>
          <p14:tracePt t="3386" x="203200" y="3756025"/>
          <p14:tracePt t="3393" x="228600" y="3798888"/>
          <p14:tracePt t="3401" x="252413" y="3830638"/>
          <p14:tracePt t="3409" x="258763" y="3841750"/>
          <p14:tracePt t="3416" x="295275" y="3879850"/>
          <p14:tracePt t="3424" x="307975" y="3903663"/>
          <p14:tracePt t="3431" x="320675" y="3922713"/>
          <p14:tracePt t="3438" x="333375" y="3946525"/>
          <p14:tracePt t="3446" x="357188" y="3971925"/>
          <p14:tracePt t="3453" x="369888" y="3990975"/>
          <p14:tracePt t="3461" x="382588" y="4008438"/>
          <p14:tracePt t="3468" x="406400" y="4027488"/>
          <p14:tracePt t="3477" x="412750" y="4040188"/>
          <p14:tracePt t="3483" x="431800" y="4064000"/>
          <p14:tracePt t="3491" x="468313" y="4106863"/>
          <p14:tracePt t="3498" x="474663" y="4119563"/>
          <p14:tracePt t="3507" x="504825" y="4162425"/>
          <p14:tracePt t="3513" x="530225" y="4194175"/>
          <p14:tracePt t="3521" x="555625" y="4224338"/>
          <p14:tracePt t="3528" x="560388" y="4237038"/>
          <p14:tracePt t="3536" x="566738" y="4267200"/>
          <p14:tracePt t="3543" x="598488" y="4322763"/>
          <p14:tracePt t="3551" x="604838" y="4341813"/>
          <p14:tracePt t="3560" x="628650" y="4371975"/>
          <p14:tracePt t="3566" x="641350" y="4391025"/>
          <p14:tracePt t="3574" x="647700" y="4403725"/>
          <p14:tracePt t="3581" x="660400" y="4427538"/>
          <p14:tracePt t="3588" x="677863" y="4452938"/>
          <p14:tracePt t="3596" x="684213" y="4471988"/>
          <p14:tracePt t="3603" x="696913" y="4489450"/>
          <p14:tracePt t="3611" x="709613" y="4502150"/>
          <p14:tracePt t="3619" x="709613" y="4508500"/>
          <p14:tracePt t="3627" x="720725" y="4527550"/>
          <p14:tracePt t="3633" x="733425" y="4545013"/>
          <p14:tracePt t="3641" x="746125" y="4570413"/>
          <p14:tracePt t="3657" x="758825" y="4587875"/>
          <p14:tracePt t="3663" x="765175" y="4613275"/>
          <p14:tracePt t="3671" x="771525" y="4625975"/>
          <p14:tracePt t="3678" x="782638" y="4637088"/>
          <p14:tracePt t="3686" x="788988" y="4656138"/>
          <p14:tracePt t="3695" x="788988" y="4662488"/>
          <p14:tracePt t="3701" x="788988" y="4681538"/>
          <p14:tracePt t="3709" x="788988" y="4692650"/>
          <p14:tracePt t="3716" x="795338" y="4705350"/>
          <p14:tracePt t="3724" x="808038" y="4718050"/>
          <p14:tracePt t="3731" x="814388" y="4730750"/>
          <p14:tracePt t="3738" x="814388" y="4741863"/>
          <p14:tracePt t="3746" x="814388" y="4748213"/>
          <p14:tracePt t="3753" x="820738" y="4748213"/>
          <p14:tracePt t="3761" x="820738" y="4754563"/>
          <p14:tracePt t="19712" x="936625" y="4581525"/>
          <p14:tracePt t="19717" x="1073150" y="4403725"/>
          <p14:tracePt t="19718" x="1135063" y="4322763"/>
          <p14:tracePt t="19723" x="1282700" y="4076700"/>
          <p14:tracePt t="19731" x="1295400" y="4051300"/>
          <p14:tracePt t="19738" x="1325563" y="4014788"/>
          <p14:tracePt t="19746" x="1344613" y="3971925"/>
          <p14:tracePt t="19754" x="1374775" y="3929063"/>
          <p14:tracePt t="19761" x="1381125" y="3916363"/>
          <p14:tracePt t="19768" x="1406525" y="3873500"/>
          <p14:tracePt t="19775" x="1423988" y="3841750"/>
          <p14:tracePt t="19784" x="1423988" y="3824288"/>
          <p14:tracePt t="19790" x="1436688" y="3786188"/>
          <p14:tracePt t="19798" x="1449388" y="3743325"/>
          <p14:tracePt t="19805" x="1455738" y="3719513"/>
          <p14:tracePt t="19813" x="1462088" y="3675063"/>
          <p14:tracePt t="19822" x="1479550" y="3619500"/>
          <p14:tracePt t="19828" x="1485900" y="3608388"/>
          <p14:tracePt t="19835" x="1504950" y="3559175"/>
          <p14:tracePt t="19843" x="1541463" y="3503613"/>
          <p14:tracePt t="19851" x="1566863" y="3441700"/>
          <p14:tracePt t="19857" x="1577975" y="3416300"/>
          <p14:tracePt t="19864" x="1633538" y="3373438"/>
          <p14:tracePt t="19872" x="1671638" y="3311525"/>
          <p14:tracePt t="19879" x="1682750" y="3287713"/>
          <p14:tracePt t="19887" x="1708150" y="3249613"/>
          <p14:tracePt t="19894" x="1757363" y="3170238"/>
          <p14:tracePt t="19902" x="1770063" y="3138488"/>
          <p14:tracePt t="19909" x="1806575" y="3082925"/>
          <p14:tracePt t="19916" x="1849438" y="3016250"/>
          <p14:tracePt t="19924" x="1862138" y="2984500"/>
          <p14:tracePt t="19932" x="1892300" y="2898775"/>
          <p14:tracePt t="19939" x="1911350" y="2843213"/>
          <p14:tracePt t="19947" x="1917700" y="2830513"/>
          <p14:tracePt t="19955" x="1917700" y="2800350"/>
          <p14:tracePt t="19962" x="1917700" y="2774950"/>
          <p14:tracePt t="19970" x="1917700" y="2757488"/>
          <p14:tracePt t="19977" x="1917700" y="2744788"/>
          <p14:tracePt t="19985" x="1917700" y="2725738"/>
          <p14:tracePt t="19992" x="1917700" y="2713038"/>
          <p14:tracePt t="20000" x="1917700" y="2706688"/>
          <p14:tracePt t="20007" x="1917700" y="2689225"/>
          <p14:tracePt t="20014" x="1917700" y="2676525"/>
          <p14:tracePt t="20022" x="1917700" y="2670175"/>
          <p14:tracePt t="20030" x="1917700" y="2657475"/>
          <p14:tracePt t="20037" x="1917700" y="2652713"/>
          <p14:tracePt t="20045" x="1917700" y="2646363"/>
          <p14:tracePt t="20052" x="1917700" y="2640013"/>
          <p14:tracePt t="20060" x="1917700" y="2633663"/>
          <p14:tracePt t="20074" x="1911350" y="2620963"/>
          <p14:tracePt t="20083" x="1905000" y="2614613"/>
          <p14:tracePt t="20090" x="1905000" y="2608263"/>
          <p14:tracePt t="20105" x="1905000" y="2601913"/>
          <p14:tracePt t="20118" x="1905000" y="2584450"/>
          <p14:tracePt t="20120" x="1905000" y="2578100"/>
          <p14:tracePt t="20127" x="1905000" y="2559050"/>
          <p14:tracePt t="20135" x="1905000" y="2535238"/>
          <p14:tracePt t="20142" x="1905000" y="2528888"/>
          <p14:tracePt t="20150" x="1905000" y="2509838"/>
          <p14:tracePt t="20157" x="1898650" y="2479675"/>
          <p14:tracePt t="20165" x="1887538" y="2460625"/>
          <p14:tracePt t="20172" x="1881188" y="2454275"/>
          <p14:tracePt t="20181" x="1874838" y="2436813"/>
          <p14:tracePt t="20187" x="1862138" y="2424113"/>
          <p14:tracePt t="20195" x="1855788" y="2417763"/>
          <p14:tracePt t="20203" x="1849438" y="2417763"/>
          <p14:tracePt t="20210" x="1843088" y="2411413"/>
          <p14:tracePt t="20217" x="1843088" y="2405063"/>
          <p14:tracePt t="20225" x="1836738" y="2405063"/>
          <p14:tracePt t="20240" x="1836738" y="2398713"/>
          <p14:tracePt t="20248" x="1836738" y="2392363"/>
          <p14:tracePt t="20255" x="1831975" y="2386013"/>
          <p14:tracePt t="20263" x="1825625" y="2381250"/>
          <p14:tracePt t="20270" x="1819275" y="2368550"/>
          <p14:tracePt t="20278" x="1806575" y="2362200"/>
          <p14:tracePt t="20286" x="1793875" y="2349500"/>
          <p14:tracePt t="20292" x="1787525" y="2343150"/>
          <p14:tracePt t="20300" x="1781175" y="2336800"/>
          <p14:tracePt t="20307" x="1763713" y="2330450"/>
          <p14:tracePt t="20315" x="1757363" y="2330450"/>
          <p14:tracePt t="20322" x="1751013" y="2325688"/>
          <p14:tracePt t="20330" x="1751013" y="2319338"/>
          <p14:tracePt t="20337" x="1738313" y="2312988"/>
          <p14:tracePt t="20345" x="1731963" y="2306638"/>
          <p14:tracePt t="20353" x="1727200" y="2300288"/>
          <p14:tracePt t="20360" x="1720850" y="2293938"/>
          <p14:tracePt t="20367" x="1714500" y="2281238"/>
          <p14:tracePt t="20375" x="1708150" y="2281238"/>
          <p14:tracePt t="20668" x="1720850" y="2281238"/>
          <p14:tracePt t="20677" x="1781175" y="2287588"/>
          <p14:tracePt t="20683" x="1793875" y="2287588"/>
          <p14:tracePt t="20691" x="1831975" y="2287588"/>
          <p14:tracePt t="20698" x="1855788" y="2293938"/>
          <p14:tracePt t="20706" x="1868488" y="2293938"/>
          <p14:tracePt t="20713" x="1905000" y="2306638"/>
          <p14:tracePt t="20721" x="1930400" y="2306638"/>
          <p14:tracePt t="20728" x="1947863" y="2306638"/>
          <p14:tracePt t="20736" x="1966913" y="2312988"/>
          <p14:tracePt t="20743" x="2016125" y="2312988"/>
          <p14:tracePt t="20750" x="2041525" y="2312988"/>
          <p14:tracePt t="20766" x="2097088" y="2312988"/>
          <p14:tracePt t="20773" x="2139950" y="2312988"/>
          <p14:tracePt t="20788" x="2176463" y="2312988"/>
          <p14:tracePt t="20795" x="2201863" y="2306638"/>
          <p14:tracePt t="20803" x="2206625" y="2306638"/>
          <p14:tracePt t="20811" x="2225675" y="2306638"/>
          <p14:tracePt t="20818" x="2251075" y="2306638"/>
          <p14:tracePt t="20826" x="2274888" y="2306638"/>
          <p14:tracePt t="20833" x="2293938" y="2306638"/>
          <p14:tracePt t="20841" x="2330450" y="2306638"/>
          <p14:tracePt t="20848" x="2373313" y="2312988"/>
          <p14:tracePt t="20856" x="2398713" y="2312988"/>
          <p14:tracePt t="20863" x="2454275" y="2325688"/>
          <p14:tracePt t="20870" x="2522538" y="2330450"/>
          <p14:tracePt t="20879" x="2546350" y="2330450"/>
          <p14:tracePt t="20885" x="2614613" y="2330450"/>
          <p14:tracePt t="20894" x="2676525" y="2330450"/>
          <p14:tracePt t="20900" x="2706688" y="2330450"/>
          <p14:tracePt t="20909" x="2732088" y="2330450"/>
          <p14:tracePt t="20915" x="2781300" y="2330450"/>
          <p14:tracePt t="20923" x="2798763" y="2330450"/>
          <p14:tracePt t="20930" x="2836863" y="2330450"/>
          <p14:tracePt t="20938" x="2867025" y="2325688"/>
          <p14:tracePt t="20946" x="2903538" y="2325688"/>
          <p14:tracePt t="20953" x="2916238" y="2325688"/>
          <p14:tracePt t="20962" x="2952750" y="2319338"/>
          <p14:tracePt t="20968" x="2990850" y="2319338"/>
          <p14:tracePt t="20976" x="3008313" y="2319338"/>
          <p14:tracePt t="20983" x="3033713" y="2319338"/>
          <p14:tracePt t="20991" x="3057525" y="2319338"/>
          <p14:tracePt t="20998" x="3070225" y="2319338"/>
          <p14:tracePt t="21006" x="3082925" y="2319338"/>
          <p14:tracePt t="21013" x="3101975" y="2319338"/>
          <p14:tracePt t="21020" x="3113088" y="2319338"/>
          <p14:tracePt t="21028" x="3119438" y="2319338"/>
          <p14:tracePt t="21036" x="3125788" y="2319338"/>
          <p14:tracePt t="21058" x="3132138" y="2319338"/>
          <p14:tracePt t="21065" x="3138488" y="2319338"/>
          <p14:tracePt t="21073" x="3151188" y="2319338"/>
          <p14:tracePt t="21080" x="3163888" y="2319338"/>
          <p14:tracePt t="21088" x="3175000" y="2319338"/>
          <p14:tracePt t="21096" x="3194050" y="2319338"/>
          <p14:tracePt t="21103" x="3217863" y="2319338"/>
          <p14:tracePt t="21112" x="3236913" y="2330450"/>
          <p14:tracePt t="21118" x="3249613" y="2330450"/>
          <p14:tracePt t="21126" x="3286125" y="2330450"/>
          <p14:tracePt t="21133" x="3311525" y="2330450"/>
          <p14:tracePt t="21141" x="3354388" y="2336800"/>
          <p14:tracePt t="21148" x="3360738" y="2336800"/>
          <p14:tracePt t="21156" x="3409950" y="2336800"/>
          <p14:tracePt t="21163" x="3446463" y="2336800"/>
          <p14:tracePt t="21171" x="3465513" y="2336800"/>
          <p14:tracePt t="21178" x="3502025" y="2336800"/>
          <p14:tracePt t="21186" x="3533775" y="2336800"/>
          <p14:tracePt t="21193" x="3544888" y="2336800"/>
          <p14:tracePt t="21200" x="3563938" y="2336800"/>
          <p14:tracePt t="21209" x="3582988" y="2336800"/>
          <p14:tracePt t="21216" x="3587750" y="2336800"/>
          <p14:tracePt t="21223" x="3606800" y="2336800"/>
          <p14:tracePt t="21230" x="3619500" y="2336800"/>
          <p14:tracePt t="21239" x="3625850" y="2336800"/>
          <p14:tracePt t="21253" x="3632200" y="2336800"/>
          <p14:tracePt t="21268" x="3638550" y="2336800"/>
          <p14:tracePt t="21276" x="3643313" y="2336800"/>
          <p14:tracePt t="21283" x="3649663" y="2336800"/>
          <p14:tracePt t="21306" x="3656013" y="2336800"/>
          <p14:tracePt t="21389" x="3662363" y="2336800"/>
          <p14:tracePt t="21395" x="3668713" y="2343150"/>
          <p14:tracePt t="23484" x="3779838" y="2330450"/>
          <p14:tracePt t="23490" x="3940175" y="2319338"/>
          <p14:tracePt t="23494" x="4094163" y="2306638"/>
          <p14:tracePt t="23502" x="4100513" y="2300288"/>
          <p14:tracePt t="23509" x="4130675" y="2293938"/>
          <p14:tracePt t="23516" x="4162425" y="2293938"/>
          <p14:tracePt t="23525" x="4186238" y="2293938"/>
          <p14:tracePt t="23532" x="4198938" y="2287588"/>
          <p14:tracePt t="23539" x="4229100" y="2287588"/>
          <p14:tracePt t="23547" x="4241800" y="2287588"/>
          <p14:tracePt t="23554" x="4254500" y="2287588"/>
          <p14:tracePt t="23562" x="4279900" y="2287588"/>
          <p14:tracePt t="23570" x="4297363" y="2287588"/>
          <p14:tracePt t="23577" x="4303713" y="2287588"/>
          <p14:tracePt t="23585" x="4329113" y="2287588"/>
          <p14:tracePt t="23592" x="4346575" y="2293938"/>
          <p14:tracePt t="23600" x="4359275" y="2293938"/>
          <p14:tracePt t="23607" x="4389438" y="2293938"/>
          <p14:tracePt t="23615" x="4408488" y="2293938"/>
          <p14:tracePt t="23623" x="4427538" y="2293938"/>
          <p14:tracePt t="23630" x="4445000" y="2293938"/>
          <p14:tracePt t="23638" x="4457700" y="2293938"/>
          <p14:tracePt t="23645" x="4470400" y="2293938"/>
          <p14:tracePt t="23683" x="4476750" y="2293938"/>
          <p14:tracePt t="23690" x="4483100" y="2293938"/>
          <p14:tracePt t="23698" x="4489450" y="2293938"/>
          <p14:tracePt t="23713" x="4494213" y="2293938"/>
          <p14:tracePt t="23736" x="4500563" y="2293938"/>
          <p14:tracePt t="23743" x="4506913" y="2293938"/>
          <p14:tracePt t="23750" x="4513263" y="2293938"/>
          <p14:tracePt t="23758" x="4519613" y="2293938"/>
          <p14:tracePt t="23765" x="4525963" y="2293938"/>
          <p14:tracePt t="23774" x="4532313" y="2293938"/>
          <p14:tracePt t="23818" x="4532313" y="2300288"/>
          <p14:tracePt t="23826" x="4538663" y="2300288"/>
          <p14:tracePt t="23833" x="4545013" y="2306638"/>
          <p14:tracePt t="23848" x="4549775" y="2312988"/>
          <p14:tracePt t="23857" x="4556125" y="2312988"/>
          <p14:tracePt t="24082" x="4594225" y="2312988"/>
          <p14:tracePt t="24089" x="4679950" y="2312988"/>
          <p14:tracePt t="24095" x="4735513" y="2312988"/>
          <p14:tracePt t="24103" x="4833938" y="2312988"/>
          <p14:tracePt t="24111" x="4932363" y="2312988"/>
          <p14:tracePt t="24126" x="5030788" y="2306638"/>
          <p14:tracePt t="24133" x="5086350" y="2293938"/>
          <p14:tracePt t="24142" x="5105400" y="2293938"/>
          <p14:tracePt t="24148" x="5130800" y="2293938"/>
          <p14:tracePt t="24156" x="5154613" y="2293938"/>
          <p14:tracePt t="24163" x="5160963" y="2293938"/>
          <p14:tracePt t="24172" x="5167313" y="2293938"/>
          <p14:tracePt t="24179" x="5180013" y="2293938"/>
          <p14:tracePt t="24186" x="5210175" y="2300288"/>
          <p14:tracePt t="24193" x="5229225" y="2306638"/>
          <p14:tracePt t="24201" x="5265738" y="2319338"/>
          <p14:tracePt t="24209" x="5295900" y="2325688"/>
          <p14:tracePt t="24216" x="5308600" y="2325688"/>
          <p14:tracePt t="24223" x="5327650" y="2330450"/>
          <p14:tracePt t="24231" x="5340350" y="2330450"/>
          <p14:tracePt t="24239" x="5357813" y="2330450"/>
          <p14:tracePt t="24246" x="5370513" y="2330450"/>
          <p14:tracePt t="24253" x="5383213" y="2330450"/>
          <p14:tracePt t="25476" x="5383213" y="2336800"/>
          <p14:tracePt t="25483" x="5389563" y="2343150"/>
          <p14:tracePt t="25491" x="5395913" y="2343150"/>
          <p14:tracePt t="25499" x="5395913" y="2349500"/>
          <p14:tracePt t="25505" x="5400675" y="2349500"/>
          <p14:tracePt t="25513" x="5407025" y="2362200"/>
          <p14:tracePt t="25520" x="5432425" y="2368550"/>
          <p14:tracePt t="25528" x="5445125" y="2374900"/>
          <p14:tracePt t="25536" x="5494338" y="2386013"/>
          <p14:tracePt t="25543" x="5543550" y="2392363"/>
          <p14:tracePt t="25551" x="5567363" y="2398713"/>
          <p14:tracePt t="25558" x="5610225" y="2405063"/>
          <p14:tracePt t="25567" x="5665788" y="2405063"/>
          <p14:tracePt t="25573" x="5691188" y="2405063"/>
          <p14:tracePt t="25581" x="5703888" y="2405063"/>
          <p14:tracePt t="25588" x="5721350" y="2405063"/>
          <p14:tracePt t="25596" x="5734050" y="2405063"/>
          <p14:tracePt t="25603" x="5746750" y="2405063"/>
          <p14:tracePt t="25611" x="5753100" y="2405063"/>
          <p14:tracePt t="25626" x="5770563" y="2405063"/>
          <p14:tracePt t="25648" x="5776913" y="2405063"/>
          <p14:tracePt t="25656" x="5783263" y="2405063"/>
          <p14:tracePt t="25663" x="5802313" y="2405063"/>
          <p14:tracePt t="25671" x="5808663" y="2405063"/>
          <p14:tracePt t="25678" x="5815013" y="2405063"/>
          <p14:tracePt t="25687" x="5826125" y="2405063"/>
          <p14:tracePt t="25693" x="5832475" y="2405063"/>
          <p14:tracePt t="25701" x="5838825" y="2405063"/>
          <p14:tracePt t="25708" x="5845175" y="2405063"/>
          <p14:tracePt t="25717" x="5851525" y="2405063"/>
          <p14:tracePt t="25723" x="5857875" y="2405063"/>
          <p14:tracePt t="25731" x="5864225" y="2405063"/>
          <p14:tracePt t="25738" x="5870575" y="2405063"/>
          <p14:tracePt t="25753" x="5881688" y="2405063"/>
          <p14:tracePt t="25761" x="5894388" y="2405063"/>
          <p14:tracePt t="25768" x="5907088" y="2405063"/>
          <p14:tracePt t="25776" x="5913438" y="2405063"/>
          <p14:tracePt t="25784" x="5930900" y="2405063"/>
          <p14:tracePt t="25791" x="5943600" y="2405063"/>
          <p14:tracePt t="25799" x="5949950" y="2405063"/>
          <p14:tracePt t="25805" x="5956300" y="2405063"/>
          <p14:tracePt t="25813" x="5969000" y="2405063"/>
          <p14:tracePt t="25821" x="5980113" y="2405063"/>
          <p14:tracePt t="25828" x="5986463" y="2405063"/>
          <p14:tracePt t="25836" x="5999163" y="2405063"/>
          <p14:tracePt t="25843" x="6011863" y="2405063"/>
          <p14:tracePt t="25851" x="6054725" y="2405063"/>
          <p14:tracePt t="25858" x="6080125" y="2405063"/>
          <p14:tracePt t="25867" x="6103938" y="2392363"/>
          <p14:tracePt t="25873" x="6135688" y="2392363"/>
          <p14:tracePt t="25881" x="6159500" y="2392363"/>
          <p14:tracePt t="25888" x="6178550" y="2392363"/>
          <p14:tracePt t="25896" x="6184900" y="2392363"/>
          <p14:tracePt t="25903" x="6202363" y="2392363"/>
          <p14:tracePt t="25911" x="6215063" y="2392363"/>
          <p14:tracePt t="25919" x="6221413" y="2392363"/>
          <p14:tracePt t="25926" x="6234113" y="2392363"/>
          <p14:tracePt t="25934" x="6251575" y="2392363"/>
          <p14:tracePt t="25941" x="6257925" y="2392363"/>
          <p14:tracePt t="25948" x="6276975" y="2392363"/>
          <p14:tracePt t="25955" x="6289675" y="2392363"/>
          <p14:tracePt t="25963" x="6300788" y="2392363"/>
          <p14:tracePt t="25970" x="6326188" y="2392363"/>
          <p14:tracePt t="25978" x="6345238" y="2392363"/>
          <p14:tracePt t="25988" x="6356350" y="2392363"/>
          <p14:tracePt t="25993" x="6388100" y="2392363"/>
          <p14:tracePt t="26001" x="6411913" y="2392363"/>
          <p14:tracePt t="26008" x="6443663" y="2392363"/>
          <p14:tracePt t="26017" x="6461125" y="2392363"/>
          <p14:tracePt t="26023" x="6486525" y="2392363"/>
          <p14:tracePt t="26031" x="6523038" y="2392363"/>
          <p14:tracePt t="26039" x="6548438" y="2392363"/>
          <p14:tracePt t="26046" x="6584950" y="2392363"/>
          <p14:tracePt t="26053" x="6621463" y="2392363"/>
          <p14:tracePt t="26061" x="6646863" y="2392363"/>
          <p14:tracePt t="26069" x="6683375" y="2392363"/>
          <p14:tracePt t="26076" x="6732588" y="2392363"/>
          <p14:tracePt t="26084" x="6757988" y="2392363"/>
          <p14:tracePt t="26091" x="6819900" y="2392363"/>
          <p14:tracePt t="26100" x="6862763" y="2392363"/>
          <p14:tracePt t="26105" x="6881813" y="2392363"/>
          <p14:tracePt t="26120" x="6899275" y="2392363"/>
          <p14:tracePt t="26122" x="6911975" y="2392363"/>
          <p14:tracePt t="26128" x="6924675" y="2392363"/>
          <p14:tracePt t="27606" x="6937375" y="2392363"/>
          <p14:tracePt t="27614" x="6948488" y="2392363"/>
          <p14:tracePt t="27619" x="6973888" y="2392363"/>
          <p14:tracePt t="27627" x="6986588" y="2392363"/>
          <p14:tracePt t="27634" x="7023100" y="2386013"/>
          <p14:tracePt t="27642" x="7085013" y="2386013"/>
          <p14:tracePt t="27649" x="7134225" y="2386013"/>
          <p14:tracePt t="27657" x="7164388" y="2386013"/>
          <p14:tracePt t="27665" x="7213600" y="2381250"/>
          <p14:tracePt t="27672" x="7275513" y="2381250"/>
          <p14:tracePt t="27679" x="7300913" y="2381250"/>
          <p14:tracePt t="27687" x="7337425" y="2381250"/>
          <p14:tracePt t="27695" x="7367588" y="2381250"/>
          <p14:tracePt t="27702" x="7380288" y="2381250"/>
          <p14:tracePt t="27710" x="7399338" y="2374900"/>
          <p14:tracePt t="27717" x="7412038" y="2374900"/>
          <p14:tracePt t="27725" x="7416800" y="2374900"/>
          <p14:tracePt t="27734" x="7429500" y="2374900"/>
          <p14:tracePt t="27740" x="7435850" y="2374900"/>
          <p14:tracePt t="27749" x="7448550" y="2374900"/>
          <p14:tracePt t="27755" x="7454900" y="2368550"/>
          <p14:tracePt t="27764" x="7467600" y="2368550"/>
          <p14:tracePt t="27770" x="7478713" y="2368550"/>
          <p14:tracePt t="27778" x="7485063" y="2368550"/>
          <p14:tracePt t="27785" x="7497763" y="2368550"/>
          <p14:tracePt t="27793" x="7523163" y="2368550"/>
          <p14:tracePt t="27800" x="7534275" y="2368550"/>
          <p14:tracePt t="27808" x="7546975" y="2368550"/>
          <p14:tracePt t="27815" x="7572375" y="2368550"/>
          <p14:tracePt t="27823" x="7583488" y="2368550"/>
          <p14:tracePt t="27830" x="7621588" y="2368550"/>
          <p14:tracePt t="27838" x="7645400" y="2368550"/>
          <p14:tracePt t="27847" x="7664450" y="2368550"/>
          <p14:tracePt t="27853" x="7688263" y="2368550"/>
          <p14:tracePt t="27860" x="7720013" y="2368550"/>
          <p14:tracePt t="27868" x="7732713" y="2368550"/>
          <p14:tracePt t="27875" x="7743825" y="2362200"/>
          <p14:tracePt t="27883" x="7762875" y="2362200"/>
          <p14:tracePt t="27890" x="7781925" y="2362200"/>
          <p14:tracePt t="27897" x="7788275" y="2362200"/>
          <p14:tracePt t="27905" x="7805738" y="2362200"/>
          <p14:tracePt t="27913" x="7818438" y="2355850"/>
          <p14:tracePt t="27920" x="7831138" y="2355850"/>
          <p14:tracePt t="27928" x="7848600" y="2349500"/>
          <p14:tracePt t="27935" x="7880350" y="2349500"/>
          <p14:tracePt t="27950" x="7904163" y="2349500"/>
          <p14:tracePt t="27958" x="7935913" y="2349500"/>
          <p14:tracePt t="27965" x="7948613" y="2349500"/>
          <p14:tracePt t="27973" x="7966075" y="2349500"/>
          <p14:tracePt t="27980" x="7985125" y="2349500"/>
          <p14:tracePt t="27988" x="7997825" y="2349500"/>
          <p14:tracePt t="27995" x="8008938" y="2349500"/>
          <p14:tracePt t="28003" x="8040688" y="2349500"/>
          <p14:tracePt t="28010" x="8064500" y="2355850"/>
          <p14:tracePt t="28018" x="8077200" y="2355850"/>
          <p14:tracePt t="28025" x="8113713" y="2355850"/>
          <p14:tracePt t="28033" x="8132763" y="2362200"/>
          <p14:tracePt t="28040" x="8145463" y="2362200"/>
          <p14:tracePt t="28048" x="8181975" y="2362200"/>
          <p14:tracePt t="28055" x="8213725" y="2362200"/>
          <p14:tracePt t="28063" x="8231188" y="2362200"/>
          <p14:tracePt t="28070" x="8262938" y="2368550"/>
          <p14:tracePt t="28078" x="8274050" y="2368550"/>
          <p14:tracePt t="28093" x="8293100" y="2368550"/>
          <p14:tracePt t="28100" x="8299450" y="2368550"/>
          <p14:tracePt t="28115" x="8312150" y="2368550"/>
          <p14:tracePt t="28251" x="8299450" y="2368550"/>
          <p14:tracePt t="28258" x="8280400" y="2362200"/>
          <p14:tracePt t="28266" x="8262938" y="2362200"/>
          <p14:tracePt t="28273" x="8250238" y="2362200"/>
          <p14:tracePt t="28281" x="8201025" y="2362200"/>
          <p14:tracePt t="28288" x="8102600" y="2362200"/>
          <p14:tracePt t="28297" x="8053388" y="2368550"/>
          <p14:tracePt t="28303" x="7929563" y="2386013"/>
          <p14:tracePt t="28311" x="7805738" y="2417763"/>
          <p14:tracePt t="28318" x="7713663" y="2447925"/>
          <p14:tracePt t="28326" x="7572375" y="2479675"/>
          <p14:tracePt t="28335" x="7343775" y="2552700"/>
          <p14:tracePt t="28341" x="7251700" y="2584450"/>
          <p14:tracePt t="28348" x="7053263" y="2646363"/>
          <p14:tracePt t="28356" x="6826250" y="2701925"/>
          <p14:tracePt t="28364" x="6764338" y="2713038"/>
          <p14:tracePt t="28371" x="6565900" y="2751138"/>
          <p14:tracePt t="28379" x="6375400" y="2787650"/>
          <p14:tracePt t="28385" x="6159500" y="2813050"/>
          <p14:tracePt t="28394" x="6073775" y="2824163"/>
          <p14:tracePt t="28402" x="5826125" y="2836863"/>
          <p14:tracePt t="28408" x="5549900" y="2836863"/>
          <p14:tracePt t="28417" x="5438775" y="2836863"/>
          <p14:tracePt t="28423" x="5235575" y="2849563"/>
          <p14:tracePt t="28431" x="4852988" y="2867025"/>
          <p14:tracePt t="28438" x="4741863" y="2873375"/>
          <p14:tracePt t="28447" x="4438650" y="2905125"/>
          <p14:tracePt t="28453" x="4156075" y="2917825"/>
          <p14:tracePt t="28461" x="4068763" y="2928938"/>
          <p14:tracePt t="28468" x="3878263" y="2947988"/>
          <p14:tracePt t="28476" x="3754438" y="2947988"/>
          <p14:tracePt t="28484" x="3619500" y="2947988"/>
          <p14:tracePt t="28491" x="3570288" y="2947988"/>
          <p14:tracePt t="28499" x="3459163" y="2947988"/>
          <p14:tracePt t="28506" x="3335338" y="2947988"/>
          <p14:tracePt t="28514" x="3286125" y="2947988"/>
          <p14:tracePt t="28521" x="3200400" y="2947988"/>
          <p14:tracePt t="28528" x="3089275" y="2947988"/>
          <p14:tracePt t="28535" x="3040063" y="2960688"/>
          <p14:tracePt t="28543" x="2916238" y="2973388"/>
          <p14:tracePt t="28551" x="2781300" y="2978150"/>
          <p14:tracePt t="28558" x="2732088" y="2990850"/>
          <p14:tracePt t="28566" x="2614613" y="3009900"/>
          <p14:tracePt t="28573" x="2540000" y="3027363"/>
          <p14:tracePt t="28581" x="2454275" y="3040063"/>
          <p14:tracePt t="28588" x="2422525" y="3040063"/>
          <p14:tracePt t="28597" x="2355850" y="3046413"/>
          <p14:tracePt t="28603" x="2306638" y="3046413"/>
          <p14:tracePt t="28611" x="2287588" y="3046413"/>
          <p14:tracePt t="28618" x="2238375" y="3046413"/>
          <p14:tracePt t="28626" x="2201863" y="3046413"/>
          <p14:tracePt t="28633" x="2176463" y="3046413"/>
          <p14:tracePt t="28641" x="2157413" y="3046413"/>
          <p14:tracePt t="28648" x="2120900" y="3046413"/>
          <p14:tracePt t="28656" x="2108200" y="3046413"/>
          <p14:tracePt t="28664" x="2078038" y="3046413"/>
          <p14:tracePt t="28671" x="2058988" y="3046413"/>
          <p14:tracePt t="28678" x="2041525" y="3046413"/>
          <p14:tracePt t="28685" x="2028825" y="3046413"/>
          <p14:tracePt t="28693" x="2009775" y="3046413"/>
          <p14:tracePt t="28700" x="1997075" y="3046413"/>
          <p14:tracePt t="28709" x="1992313" y="3046413"/>
          <p14:tracePt t="28716" x="1973263" y="3046413"/>
          <p14:tracePt t="28723" x="1966913" y="3040063"/>
          <p14:tracePt t="28731" x="1954213" y="3033713"/>
          <p14:tracePt t="28738" x="1947863" y="3027363"/>
          <p14:tracePt t="28748" x="1941513" y="3022600"/>
          <p14:tracePt t="28753" x="1936750" y="3022600"/>
          <p14:tracePt t="28761" x="1917700" y="3016250"/>
          <p14:tracePt t="28768" x="1905000" y="3016250"/>
          <p14:tracePt t="28971" x="1905000" y="3003550"/>
          <p14:tracePt t="28979" x="1905000" y="2997200"/>
          <p14:tracePt t="28985" x="1905000" y="2984500"/>
          <p14:tracePt t="28993" x="1905000" y="2973388"/>
          <p14:tracePt t="29000" x="1905000" y="2960688"/>
          <p14:tracePt t="29008" x="1905000" y="2947988"/>
          <p14:tracePt t="29016" x="1905000" y="2941638"/>
          <p14:tracePt t="29038" x="1905000" y="2935288"/>
          <p14:tracePt t="29174" x="1905000" y="2928938"/>
          <p14:tracePt t="47787" x="2003425" y="2911475"/>
          <p14:tracePt t="47791" x="2108200" y="2892425"/>
          <p14:tracePt t="47791" x="2262188" y="2873375"/>
          <p14:tracePt t="47797" x="2527300" y="2849563"/>
          <p14:tracePt t="47805" x="2546350" y="2849563"/>
          <p14:tracePt t="47812" x="2595563" y="2843213"/>
          <p14:tracePt t="47819" x="2644775" y="2843213"/>
          <p14:tracePt t="47827" x="2663825" y="2843213"/>
          <p14:tracePt t="47834" x="2719388" y="2843213"/>
          <p14:tracePt t="47842" x="2781300" y="2843213"/>
          <p14:tracePt t="47849" x="2811463" y="2843213"/>
          <p14:tracePt t="47857" x="2854325" y="2843213"/>
          <p14:tracePt t="47864" x="2916238" y="2843213"/>
          <p14:tracePt t="47872" x="2997200" y="2830513"/>
          <p14:tracePt t="47880" x="3021013" y="2830513"/>
          <p14:tracePt t="47887" x="3070225" y="2830513"/>
          <p14:tracePt t="47895" x="3119438" y="2830513"/>
          <p14:tracePt t="47902" x="3138488" y="2824163"/>
          <p14:tracePt t="47910" x="3168650" y="2817813"/>
          <p14:tracePt t="47917" x="3187700" y="2813050"/>
          <p14:tracePt t="47925" x="3206750" y="2813050"/>
          <p14:tracePt t="47932" x="3217863" y="2806700"/>
          <p14:tracePt t="47940" x="3230563" y="2800350"/>
          <p14:tracePt t="47947" x="3236913" y="2800350"/>
          <p14:tracePt t="47955" x="3243263" y="2794000"/>
          <p14:tracePt t="47970" x="3249613" y="2794000"/>
          <p14:tracePt t="47978" x="3255963" y="2794000"/>
          <p14:tracePt t="47985" x="3268663" y="2787650"/>
          <p14:tracePt t="47992" x="3273425" y="2787650"/>
          <p14:tracePt t="48009" x="3279775" y="2781300"/>
          <p14:tracePt t="48279" x="3273425" y="2787650"/>
          <p14:tracePt t="48285" x="3268663" y="2787650"/>
          <p14:tracePt t="48291" x="3268663" y="2794000"/>
          <p14:tracePt t="48300" x="3262313" y="2794000"/>
          <p14:tracePt t="48315" x="3262313" y="2800350"/>
          <p14:tracePt t="48653" x="3268663" y="2800350"/>
          <p14:tracePt t="48661" x="3279775" y="2800350"/>
          <p14:tracePt t="48668" x="3298825" y="2800350"/>
          <p14:tracePt t="48676" x="3305175" y="2800350"/>
          <p14:tracePt t="48683" x="3311525" y="2800350"/>
          <p14:tracePt t="48706" x="3317875" y="2800350"/>
          <p14:tracePt t="48721" x="3322638" y="2800350"/>
          <p14:tracePt t="48728" x="3328988" y="2800350"/>
          <p14:tracePt t="48735" x="3341688" y="2800350"/>
          <p14:tracePt t="48744" x="3354388" y="2800350"/>
          <p14:tracePt t="48751" x="3360738" y="2800350"/>
          <p14:tracePt t="48766" x="3373438" y="2800350"/>
          <p14:tracePt t="48773" x="3378200" y="2800350"/>
          <p14:tracePt t="48781" x="3397250" y="2806700"/>
          <p14:tracePt t="48788" x="3409950" y="2806700"/>
          <p14:tracePt t="48796" x="3429000" y="2806700"/>
          <p14:tracePt t="48803" x="3459163" y="2806700"/>
          <p14:tracePt t="48811" x="3482975" y="2817813"/>
          <p14:tracePt t="48818" x="3508375" y="2817813"/>
          <p14:tracePt t="48826" x="3533775" y="2817813"/>
          <p14:tracePt t="48833" x="3551238" y="2824163"/>
          <p14:tracePt t="48841" x="3563938" y="2824163"/>
          <p14:tracePt t="48848" x="3576638" y="2830513"/>
          <p14:tracePt t="48856" x="3587750" y="2836863"/>
          <p14:tracePt t="48865" x="3594100" y="2836863"/>
          <p14:tracePt t="48871" x="3600450" y="2836863"/>
          <p14:tracePt t="48878" x="3600450" y="2843213"/>
          <p14:tracePt t="48885" x="3606800" y="2843213"/>
          <p14:tracePt t="48901" x="3613150" y="2843213"/>
          <p14:tracePt t="48908" x="3619500" y="2843213"/>
          <p14:tracePt t="48923" x="3632200" y="2843213"/>
          <p14:tracePt t="48931" x="3643313" y="2843213"/>
          <p14:tracePt t="48938" x="3656013" y="2843213"/>
          <p14:tracePt t="48946" x="3662363" y="2843213"/>
          <p14:tracePt t="48953" x="3668713" y="2843213"/>
          <p14:tracePt t="64888" x="3638550" y="2843213"/>
          <p14:tracePt t="64889" x="3600450" y="2849563"/>
          <p14:tracePt t="64895" x="3544888" y="2855913"/>
          <p14:tracePt t="64900" x="3502025" y="2862263"/>
          <p14:tracePt t="64908" x="3495675" y="2862263"/>
          <p14:tracePt t="64916" x="3482975" y="2862263"/>
          <p14:tracePt t="64923" x="3465513" y="2867025"/>
          <p14:tracePt t="64931" x="3452813" y="2873375"/>
          <p14:tracePt t="64938" x="3446463" y="2873375"/>
          <p14:tracePt t="64946" x="3433763" y="2873375"/>
          <p14:tracePt t="64953" x="3429000" y="2873375"/>
          <p14:tracePt t="64962" x="3416300" y="2873375"/>
          <p14:tracePt t="64968" x="3403600" y="2873375"/>
          <p14:tracePt t="64975" x="3397250" y="2873375"/>
          <p14:tracePt t="64983" x="3378200" y="2873375"/>
          <p14:tracePt t="64991" x="3360738" y="2873375"/>
          <p14:tracePt t="64998" x="3354388" y="2873375"/>
          <p14:tracePt t="65006" x="3341688" y="2867025"/>
          <p14:tracePt t="65012" x="3335338" y="2867025"/>
          <p14:tracePt t="65028" x="3322638" y="2862263"/>
          <p14:tracePt t="65036" x="3311525" y="2862263"/>
          <p14:tracePt t="65041" x="3298825" y="2862263"/>
          <p14:tracePt t="65049" x="3286125" y="2862263"/>
          <p14:tracePt t="65057" x="3273425" y="2862263"/>
          <p14:tracePt t="65064" x="3268663" y="2862263"/>
          <p14:tracePt t="65072" x="3262313" y="2862263"/>
          <p14:tracePt t="66379" x="3268663" y="2862263"/>
          <p14:tracePt t="66385" x="3298825" y="2862263"/>
          <p14:tracePt t="66393" x="3317875" y="2862263"/>
          <p14:tracePt t="66401" x="3328988" y="2862263"/>
          <p14:tracePt t="66408" x="3348038" y="2862263"/>
          <p14:tracePt t="66416" x="3373438" y="2862263"/>
          <p14:tracePt t="66423" x="3384550" y="2862263"/>
          <p14:tracePt t="66430" x="3390900" y="2862263"/>
          <p14:tracePt t="66439" x="3397250" y="2862263"/>
          <p14:tracePt t="66445" x="3403600" y="2862263"/>
          <p14:tracePt t="66483" x="3409950" y="2862263"/>
          <p14:tracePt t="66498" x="3416300" y="2862263"/>
          <p14:tracePt t="66505" x="3422650" y="2862263"/>
          <p14:tracePt t="66513" x="3429000" y="2862263"/>
          <p14:tracePt t="66521" x="3433763" y="2862263"/>
          <p14:tracePt t="66527" x="3452813" y="2862263"/>
          <p14:tracePt t="66536" x="3482975" y="2855913"/>
          <p14:tracePt t="66543" x="3495675" y="2855913"/>
          <p14:tracePt t="66558" x="3508375" y="2855913"/>
          <p14:tracePt t="66566" x="3521075" y="2855913"/>
          <p14:tracePt t="66573" x="3527425" y="2855913"/>
          <p14:tracePt t="66580" x="3538538" y="2855913"/>
          <p14:tracePt t="66588" x="3551238" y="2855913"/>
          <p14:tracePt t="66655" x="3557588" y="2855913"/>
          <p14:tracePt t="67308" x="3563938" y="2855913"/>
          <p14:tracePt t="67316" x="3594100" y="2855913"/>
          <p14:tracePt t="67323" x="3600450" y="2855913"/>
          <p14:tracePt t="67330" x="3619500" y="2855913"/>
          <p14:tracePt t="67338" x="3638550" y="2855913"/>
          <p14:tracePt t="67345" x="3649663" y="2855913"/>
          <p14:tracePt t="69941" x="3649663" y="2862263"/>
          <p14:tracePt t="69947" x="3649663" y="2867025"/>
          <p14:tracePt t="69954" x="3649663" y="2879725"/>
          <p14:tracePt t="69962" x="3649663" y="2892425"/>
          <p14:tracePt t="69969" x="3656013" y="2911475"/>
          <p14:tracePt t="69977" x="3656013" y="2935288"/>
          <p14:tracePt t="69985" x="3662363" y="2947988"/>
          <p14:tracePt t="69992" x="3662363" y="2973388"/>
          <p14:tracePt t="70000" x="3662363" y="2990850"/>
          <p14:tracePt t="70007" x="3668713" y="2997200"/>
          <p14:tracePt t="70015" x="3668713" y="3009900"/>
          <p14:tracePt t="70030" x="3668713" y="3016250"/>
          <p14:tracePt t="70474" x="3668713" y="3009900"/>
          <p14:tracePt t="70481" x="3668713" y="3003550"/>
          <p14:tracePt t="70488" x="3668713" y="2997200"/>
          <p14:tracePt t="70496" x="3662363" y="2990850"/>
          <p14:tracePt t="70511" x="3662363" y="2984500"/>
          <p14:tracePt t="70518" x="3656013" y="2978150"/>
          <p14:tracePt t="70541" x="3649663" y="2978150"/>
          <p14:tracePt t="70549" x="3649663" y="2973388"/>
          <p14:tracePt t="70751" x="3649663" y="2967038"/>
          <p14:tracePt t="72567" x="3668713" y="2967038"/>
          <p14:tracePt t="72574" x="3736975" y="2954338"/>
          <p14:tracePt t="72580" x="3835400" y="2954338"/>
          <p14:tracePt t="72588" x="3959225" y="2947988"/>
          <p14:tracePt t="72595" x="4019550" y="2935288"/>
          <p14:tracePt t="72603" x="4156075" y="2935288"/>
          <p14:tracePt t="72610" x="4291013" y="2928938"/>
          <p14:tracePt t="72618" x="4340225" y="2928938"/>
          <p14:tracePt t="72626" x="4427538" y="2928938"/>
          <p14:tracePt t="72633" x="4506913" y="2917825"/>
          <p14:tracePt t="72641" x="4532313" y="2917825"/>
          <p14:tracePt t="72648" x="4581525" y="2917825"/>
          <p14:tracePt t="72657" x="4618038" y="2917825"/>
          <p14:tracePt t="72663" x="4643438" y="2917825"/>
          <p14:tracePt t="72670" x="4667250" y="2917825"/>
          <p14:tracePt t="72678" x="4710113" y="2917825"/>
          <p14:tracePt t="72686" x="4759325" y="2917825"/>
          <p14:tracePt t="72693" x="4778375" y="2917825"/>
          <p14:tracePt t="72701" x="4827588" y="2917825"/>
          <p14:tracePt t="72708" x="4902200" y="2917825"/>
          <p14:tracePt t="72716" x="4919663" y="2917825"/>
          <p14:tracePt t="72724" x="4987925" y="2917825"/>
          <p14:tracePt t="72730" x="5056188" y="2928938"/>
          <p14:tracePt t="72738" x="5075238" y="2935288"/>
          <p14:tracePt t="72745" x="5111750" y="2935288"/>
          <p14:tracePt t="72754" x="5135563" y="2935288"/>
          <p14:tracePt t="72760" x="5141913" y="2935288"/>
          <p14:tracePt t="72768" x="5154613" y="2941638"/>
          <p14:tracePt t="72777" x="5167313" y="2941638"/>
          <p14:tracePt t="72783" x="5173663" y="2941638"/>
          <p14:tracePt t="72791" x="5180013" y="2941638"/>
          <p14:tracePt t="72798" x="5184775" y="2941638"/>
          <p14:tracePt t="73142" x="5191125" y="2941638"/>
          <p14:tracePt t="73150" x="5197475" y="2941638"/>
          <p14:tracePt t="73158" x="5210175" y="2941638"/>
          <p14:tracePt t="73165" x="5216525" y="2941638"/>
          <p14:tracePt t="73173" x="5235575" y="2935288"/>
          <p14:tracePt t="73180" x="5246688" y="2928938"/>
          <p14:tracePt t="73188" x="5253038" y="2928938"/>
          <p14:tracePt t="73195" x="5265738" y="2928938"/>
          <p14:tracePt t="73203" x="5284788" y="2928938"/>
          <p14:tracePt t="73210" x="5302250" y="2922588"/>
          <p14:tracePt t="73218" x="5314950" y="2922588"/>
          <p14:tracePt t="73226" x="5351463" y="2922588"/>
          <p14:tracePt t="73233" x="5370513" y="2917825"/>
          <p14:tracePt t="73240" x="5395913" y="2917825"/>
          <p14:tracePt t="73249" x="5419725" y="2917825"/>
          <p14:tracePt t="73255" x="5445125" y="2917825"/>
          <p14:tracePt t="73263" x="5456238" y="2917825"/>
          <p14:tracePt t="73270" x="5487988" y="2911475"/>
          <p14:tracePt t="73278" x="5505450" y="2911475"/>
          <p14:tracePt t="73285" x="5518150" y="2911475"/>
          <p14:tracePt t="73293" x="5524500" y="2911475"/>
          <p14:tracePt t="73301" x="5530850" y="2911475"/>
          <p14:tracePt t="73308" x="5537200" y="2911475"/>
          <p14:tracePt t="73316" x="5543550" y="2911475"/>
          <p14:tracePt t="73323" x="5549900" y="2911475"/>
          <p14:tracePt t="73330" x="5561013" y="2911475"/>
          <p14:tracePt t="73338" x="5586413" y="2905125"/>
          <p14:tracePt t="73346" x="5605463" y="2905125"/>
          <p14:tracePt t="73353" x="5641975" y="2892425"/>
          <p14:tracePt t="73361" x="5661025" y="2892425"/>
          <p14:tracePt t="73368" x="5697538" y="2886075"/>
          <p14:tracePt t="73375" x="5746750" y="2886075"/>
          <p14:tracePt t="73383" x="5759450" y="2886075"/>
          <p14:tracePt t="73390" x="5765800" y="2886075"/>
          <p14:tracePt t="73405" x="5770563" y="2886075"/>
          <p14:tracePt t="73443" x="5776913" y="2886075"/>
          <p14:tracePt t="73450" x="5783263" y="2886075"/>
          <p14:tracePt t="73458" x="5795963" y="2886075"/>
          <p14:tracePt t="73466" x="5802313" y="2886075"/>
          <p14:tracePt t="73481" x="5821363" y="2886075"/>
          <p14:tracePt t="73488" x="5826125" y="2886075"/>
          <p14:tracePt t="73496" x="5845175" y="2886075"/>
          <p14:tracePt t="73503" x="5864225" y="2886075"/>
          <p14:tracePt t="73511" x="5875338" y="2886075"/>
          <p14:tracePt t="73519" x="5894388" y="2886075"/>
          <p14:tracePt t="73526" x="5907088" y="2886075"/>
          <p14:tracePt t="73533" x="5919788" y="2886075"/>
          <p14:tracePt t="73540" x="5937250" y="2886075"/>
          <p14:tracePt t="73550" x="5962650" y="2886075"/>
          <p14:tracePt t="73556" x="5969000" y="2886075"/>
          <p14:tracePt t="73563" x="5980113" y="2886075"/>
          <p14:tracePt t="73570" x="6011863" y="2886075"/>
          <p14:tracePt t="73578" x="6035675" y="2886075"/>
          <p14:tracePt t="73586" x="6048375" y="2886075"/>
          <p14:tracePt t="73593" x="6080125" y="2886075"/>
          <p14:tracePt t="73601" x="6116638" y="2886075"/>
          <p14:tracePt t="73608" x="6129338" y="2886075"/>
          <p14:tracePt t="73617" x="6165850" y="2886075"/>
          <p14:tracePt t="73623" x="6227763" y="2886075"/>
          <p14:tracePt t="73631" x="6240463" y="2886075"/>
          <p14:tracePt t="73638" x="6251575" y="2886075"/>
          <p14:tracePt t="73646" x="6264275" y="2886075"/>
          <p14:tracePt t="73654" x="6270625" y="2886075"/>
          <p14:tracePt t="73662" x="6276975" y="2886075"/>
          <p14:tracePt t="73668" x="6296025" y="2886075"/>
          <p14:tracePt t="73676" x="6307138" y="2886075"/>
          <p14:tracePt t="73683" x="6319838" y="2886075"/>
          <p14:tracePt t="73690" x="6351588" y="2886075"/>
          <p14:tracePt t="73699" x="6381750" y="2886075"/>
          <p14:tracePt t="73705" x="6394450" y="2886075"/>
          <p14:tracePt t="73714" x="6437313" y="2886075"/>
          <p14:tracePt t="73721" x="6473825" y="2886075"/>
          <p14:tracePt t="73728" x="6492875" y="2892425"/>
          <p14:tracePt t="73736" x="6529388" y="2905125"/>
          <p14:tracePt t="73743" x="6561138" y="2905125"/>
          <p14:tracePt t="73751" x="6572250" y="2905125"/>
          <p14:tracePt t="73759" x="6591300" y="2911475"/>
          <p14:tracePt t="73766" x="6616700" y="2911475"/>
          <p14:tracePt t="73773" x="6640513" y="2917825"/>
          <p14:tracePt t="73782" x="6653213" y="2917825"/>
          <p14:tracePt t="73788" x="6689725" y="2917825"/>
          <p14:tracePt t="73796" x="6715125" y="2922588"/>
          <p14:tracePt t="73803" x="6732588" y="2922588"/>
          <p14:tracePt t="73811" x="6781800" y="2922588"/>
          <p14:tracePt t="73819" x="6819900" y="2922588"/>
          <p14:tracePt t="73826" x="6837363" y="2922588"/>
          <p14:tracePt t="73833" x="6862763" y="2922588"/>
          <p14:tracePt t="73840" x="6899275" y="2922588"/>
          <p14:tracePt t="73848" x="6911975" y="2922588"/>
          <p14:tracePt t="73855" x="6948488" y="2922588"/>
          <p14:tracePt t="73862" x="6986588" y="2922588"/>
          <p14:tracePt t="73870" x="6997700" y="2922588"/>
          <p14:tracePt t="73878" x="7035800" y="2922588"/>
          <p14:tracePt t="73885" x="7053263" y="2911475"/>
          <p14:tracePt t="73892" x="7091363" y="2911475"/>
          <p14:tracePt t="73900" x="7102475" y="2911475"/>
          <p14:tracePt t="73908" x="7134225" y="2905125"/>
          <p14:tracePt t="73915" x="7158038" y="2905125"/>
          <p14:tracePt t="73922" x="7164388" y="2905125"/>
          <p14:tracePt t="73930" x="7183438" y="2905125"/>
          <p14:tracePt t="73937" x="7196138" y="2905125"/>
          <p14:tracePt t="73945" x="7207250" y="2905125"/>
          <p14:tracePt t="73952" x="7219950" y="2905125"/>
          <p14:tracePt t="73960" x="7232650" y="2905125"/>
          <p14:tracePt t="73975" x="7239000" y="2905125"/>
          <p14:tracePt t="73983" x="7245350" y="2905125"/>
          <p14:tracePt t="73998" x="7251700" y="2905125"/>
          <p14:tracePt t="74020" x="7256463" y="2905125"/>
          <p14:tracePt t="74523" x="7256463" y="2898775"/>
          <p14:tracePt t="74546" x="7256463" y="2892425"/>
          <p14:tracePt t="74561" x="7256463" y="2886075"/>
          <p14:tracePt t="74568" x="7256463" y="2879725"/>
          <p14:tracePt t="74576" x="7256463" y="2873375"/>
          <p14:tracePt t="74591" x="7251700" y="2873375"/>
          <p14:tracePt t="74606" x="7251700" y="2867025"/>
          <p14:tracePt t="74643" x="7251700" y="2862263"/>
          <p14:tracePt t="78465" x="7232650" y="2886075"/>
          <p14:tracePt t="78469" x="7146925" y="2928938"/>
          <p14:tracePt t="78472" x="7046913" y="2960688"/>
          <p14:tracePt t="78477" x="6677025" y="3078163"/>
          <p14:tracePt t="78483" x="6646863" y="3089275"/>
          <p14:tracePt t="78491" x="6621463" y="3101975"/>
          <p14:tracePt t="78498" x="6554788" y="3108325"/>
          <p14:tracePt t="78506" x="6492875" y="3138488"/>
          <p14:tracePt t="78513" x="6381750" y="3157538"/>
          <p14:tracePt t="78521" x="6351588" y="3163888"/>
          <p14:tracePt t="78528" x="6251575" y="3182938"/>
          <p14:tracePt t="78536" x="6146800" y="3206750"/>
          <p14:tracePt t="78543" x="6110288" y="3206750"/>
          <p14:tracePt t="78551" x="5999163" y="3225800"/>
          <p14:tracePt t="78558" x="5900738" y="3243263"/>
          <p14:tracePt t="78566" x="5857875" y="3255963"/>
          <p14:tracePt t="78574" x="5759450" y="3275013"/>
          <p14:tracePt t="78581" x="5661025" y="3305175"/>
          <p14:tracePt t="78588" x="5556250" y="3336925"/>
          <p14:tracePt t="78596" x="5518150" y="3343275"/>
          <p14:tracePt t="78604" x="5426075" y="3373438"/>
          <p14:tracePt t="78610" x="5340350" y="3392488"/>
          <p14:tracePt t="78618" x="5295900" y="3409950"/>
          <p14:tracePt t="78626" x="5222875" y="3429000"/>
          <p14:tracePt t="78633" x="5105400" y="3448050"/>
          <p14:tracePt t="78641" x="5068888" y="3454400"/>
          <p14:tracePt t="78648" x="4987925" y="3471863"/>
          <p14:tracePt t="78657" x="4902200" y="3503613"/>
          <p14:tracePt t="78663" x="4870450" y="3509963"/>
          <p14:tracePt t="78671" x="4797425" y="3540125"/>
          <p14:tracePt t="78678" x="4729163" y="3559175"/>
          <p14:tracePt t="78686" x="4686300" y="3576638"/>
          <p14:tracePt t="78693" x="4624388" y="3595688"/>
          <p14:tracePt t="78701" x="4545013" y="3625850"/>
          <p14:tracePt t="78708" x="4457700" y="3644900"/>
          <p14:tracePt t="78715" x="4427538" y="3651250"/>
          <p14:tracePt t="78725" x="4365625" y="3670300"/>
          <p14:tracePt t="78730" x="4297363" y="3687763"/>
          <p14:tracePt t="78738" x="4273550" y="3694113"/>
          <p14:tracePt t="78746" x="4217988" y="3706813"/>
          <p14:tracePt t="78754" x="4168775" y="3713163"/>
          <p14:tracePt t="78761" x="4137025" y="3713163"/>
          <p14:tracePt t="78769" x="4081463" y="3719513"/>
          <p14:tracePt t="78775" x="4038600" y="3730625"/>
          <p14:tracePt t="78783" x="4013200" y="3730625"/>
          <p14:tracePt t="78792" x="3976688" y="3736975"/>
          <p14:tracePt t="78798" x="3940175" y="3736975"/>
          <p14:tracePt t="78806" x="3927475" y="3736975"/>
          <p14:tracePt t="78813" x="3878263" y="3736975"/>
          <p14:tracePt t="78822" x="3816350" y="3736975"/>
          <p14:tracePt t="78828" x="3767138" y="3736975"/>
          <p14:tracePt t="78836" x="3717925" y="3736975"/>
          <p14:tracePt t="78843" x="3668713" y="3736975"/>
          <p14:tracePt t="78851" x="3582988" y="3736975"/>
          <p14:tracePt t="78858" x="3551238" y="3736975"/>
          <p14:tracePt t="78866" x="3478213" y="3743325"/>
          <p14:tracePt t="78873" x="3384550" y="3756025"/>
          <p14:tracePt t="78881" x="3360738" y="3756025"/>
          <p14:tracePt t="78888" x="3273425" y="3762375"/>
          <p14:tracePt t="78896" x="3200400" y="3762375"/>
          <p14:tracePt t="78904" x="3168650" y="3768725"/>
          <p14:tracePt t="78911" x="3046413" y="3768725"/>
          <p14:tracePt t="78919" x="2984500" y="3768725"/>
          <p14:tracePt t="78926" x="2965450" y="3768725"/>
          <p14:tracePt t="78933" x="2935288" y="3768725"/>
          <p14:tracePt t="78941" x="2909888" y="3768725"/>
          <p14:tracePt t="78948" x="2873375" y="3768725"/>
          <p14:tracePt t="78956" x="2860675" y="3768725"/>
          <p14:tracePt t="78963" x="2824163" y="3768725"/>
          <p14:tracePt t="78972" x="2787650" y="3768725"/>
          <p14:tracePt t="78978" x="2768600" y="3762375"/>
          <p14:tracePt t="78986" x="2743200" y="3756025"/>
          <p14:tracePt t="78993" x="2700338" y="3749675"/>
          <p14:tracePt t="79001" x="2687638" y="3749675"/>
          <p14:tracePt t="79008" x="2651125" y="3730625"/>
          <p14:tracePt t="79016" x="2614613" y="3724275"/>
          <p14:tracePt t="79023" x="2601913" y="3724275"/>
          <p14:tracePt t="79031" x="2552700" y="3706813"/>
          <p14:tracePt t="79038" x="2497138" y="3687763"/>
          <p14:tracePt t="79046" x="2478088" y="3681413"/>
          <p14:tracePt t="79054" x="2460625" y="3675063"/>
          <p14:tracePt t="79060" x="2417763" y="3663950"/>
          <p14:tracePt t="79068" x="2343150" y="3638550"/>
          <p14:tracePt t="79076" x="2324100" y="3632200"/>
          <p14:tracePt t="79083" x="2281238" y="3619500"/>
          <p14:tracePt t="79092" x="2244725" y="3608388"/>
          <p14:tracePt t="79098" x="2232025" y="3608388"/>
          <p14:tracePt t="79107" x="2195513" y="3602038"/>
          <p14:tracePt t="79113" x="2163763" y="3589338"/>
          <p14:tracePt t="79122" x="2157413" y="3589338"/>
          <p14:tracePt t="79128" x="2133600" y="3582988"/>
          <p14:tracePt t="79137" x="2108200" y="3570288"/>
          <p14:tracePt t="79143" x="2097088" y="3563938"/>
          <p14:tracePt t="79151" x="2078038" y="3552825"/>
          <p14:tracePt t="79158" x="2058988" y="3546475"/>
          <p14:tracePt t="79166" x="2035175" y="3540125"/>
          <p14:tracePt t="79175" x="2022475" y="3533775"/>
          <p14:tracePt t="79181" x="1997075" y="3527425"/>
          <p14:tracePt t="79189" x="1954213" y="3509963"/>
          <p14:tracePt t="79195" x="1941513" y="3503613"/>
          <p14:tracePt t="79204" x="1911350" y="3490913"/>
          <p14:tracePt t="79210" x="1892300" y="3484563"/>
          <p14:tracePt t="79219" x="1881188" y="3484563"/>
          <p14:tracePt t="79225" x="1862138" y="3471863"/>
          <p14:tracePt t="79233" x="1836738" y="3459163"/>
          <p14:tracePt t="79241" x="1831975" y="3459163"/>
          <p14:tracePt t="79248" x="1819275" y="3454400"/>
          <p14:tracePt t="79256" x="1793875" y="3435350"/>
          <p14:tracePt t="79263" x="1787525" y="3435350"/>
          <p14:tracePt t="79271" x="1776413" y="3429000"/>
          <p14:tracePt t="79278" x="1757363" y="3422650"/>
          <p14:tracePt t="79287" x="1738313" y="3416300"/>
          <p14:tracePt t="79293" x="1731963" y="3416300"/>
          <p14:tracePt t="79301" x="1714500" y="3409950"/>
          <p14:tracePt t="79308" x="1695450" y="3409950"/>
          <p14:tracePt t="79316" x="1689100" y="3409950"/>
          <p14:tracePt t="79323" x="1682750" y="3409950"/>
          <p14:tracePt t="79331" x="1676400" y="3409950"/>
          <p14:tracePt t="81169" x="1682750" y="3409950"/>
          <p14:tracePt t="81176" x="1701800" y="3403600"/>
          <p14:tracePt t="81184" x="1727200" y="3403600"/>
          <p14:tracePt t="81191" x="1727200" y="3398838"/>
          <p14:tracePt t="81199" x="1744663" y="3398838"/>
          <p14:tracePt t="81206" x="1770063" y="3392488"/>
          <p14:tracePt t="81213" x="1781175" y="3392488"/>
          <p14:tracePt t="81221" x="1800225" y="3392488"/>
          <p14:tracePt t="81230" x="1825625" y="3392488"/>
          <p14:tracePt t="81236" x="1836738" y="3386138"/>
          <p14:tracePt t="81244" x="1874838" y="3386138"/>
          <p14:tracePt t="81251" x="1911350" y="3386138"/>
          <p14:tracePt t="81259" x="1941513" y="3386138"/>
          <p14:tracePt t="81266" x="1997075" y="3379788"/>
          <p14:tracePt t="81274" x="2078038" y="3367088"/>
          <p14:tracePt t="81281" x="2163763" y="3367088"/>
          <p14:tracePt t="81289" x="2201863" y="3367088"/>
          <p14:tracePt t="81296" x="2287588" y="3367088"/>
          <p14:tracePt t="81303" x="2362200" y="3367088"/>
          <p14:tracePt t="81313" x="2398713" y="3367088"/>
          <p14:tracePt t="81318" x="2447925" y="3367088"/>
          <p14:tracePt t="81326" x="2497138" y="3367088"/>
          <p14:tracePt t="81334" x="2509838" y="3367088"/>
          <p14:tracePt t="81341" x="2559050" y="3373438"/>
          <p14:tracePt t="81348" x="2595563" y="3373438"/>
          <p14:tracePt t="81356" x="2608263" y="3373438"/>
          <p14:tracePt t="81363" x="2644775" y="3379788"/>
          <p14:tracePt t="81371" x="2682875" y="3379788"/>
          <p14:tracePt t="81380" x="2706688" y="3379788"/>
          <p14:tracePt t="81386" x="2732088" y="3379788"/>
          <p14:tracePt t="81394" x="2762250" y="3379788"/>
          <p14:tracePt t="81401" x="2768600" y="3379788"/>
          <p14:tracePt t="81409" x="2781300" y="3379788"/>
          <p14:tracePt t="81671" x="2792413" y="3379788"/>
          <p14:tracePt t="81679" x="2817813" y="3379788"/>
          <p14:tracePt t="81686" x="2843213" y="3386138"/>
          <p14:tracePt t="81694" x="2860675" y="3386138"/>
          <p14:tracePt t="81701" x="2909888" y="3392488"/>
          <p14:tracePt t="81709" x="2952750" y="3403600"/>
          <p14:tracePt t="81716" x="2990850" y="3409950"/>
          <p14:tracePt t="81724" x="3008313" y="3409950"/>
          <p14:tracePt t="81733" x="3057525" y="3416300"/>
          <p14:tracePt t="81738" x="3095625" y="3416300"/>
          <p14:tracePt t="81746" x="3119438" y="3422650"/>
          <p14:tracePt t="81753" x="3157538" y="3422650"/>
          <p14:tracePt t="81762" x="3175000" y="3422650"/>
          <p14:tracePt t="81768" x="3181350" y="3422650"/>
          <p14:tracePt t="81776" x="3187700" y="3422650"/>
          <p14:tracePt t="81783" x="3200400" y="3422650"/>
          <p14:tracePt t="81791" x="3213100" y="3422650"/>
          <p14:tracePt t="81798" x="3224213" y="3422650"/>
          <p14:tracePt t="81806" x="3255963" y="3422650"/>
          <p14:tracePt t="81813" x="3268663" y="3422650"/>
          <p14:tracePt t="81821" x="3273425" y="3422650"/>
          <p14:tracePt t="81829" x="3298825" y="3422650"/>
          <p14:tracePt t="81836" x="3305175" y="3422650"/>
          <p14:tracePt t="81978" x="3305175" y="3416300"/>
          <p14:tracePt t="81994" x="3305175" y="3409950"/>
          <p14:tracePt t="82255" x="3311525" y="3409950"/>
          <p14:tracePt t="82262" x="3322638" y="3409950"/>
          <p14:tracePt t="82270" x="3328988" y="3403600"/>
          <p14:tracePt t="82277" x="3348038" y="3403600"/>
          <p14:tracePt t="82285" x="3367088" y="3398838"/>
          <p14:tracePt t="82292" x="3378200" y="3398838"/>
          <p14:tracePt t="82299" x="3416300" y="3398838"/>
          <p14:tracePt t="82307" x="3440113" y="3398838"/>
          <p14:tracePt t="82315" x="3459163" y="3398838"/>
          <p14:tracePt t="82323" x="3482975" y="3403600"/>
          <p14:tracePt t="82330" x="3514725" y="3422650"/>
          <p14:tracePt t="82338" x="3527425" y="3422650"/>
          <p14:tracePt t="82346" x="3544888" y="3422650"/>
          <p14:tracePt t="82361" x="3544888" y="3403600"/>
          <p14:tracePt t="82368" x="3544888" y="3367088"/>
          <p14:tracePt t="82721" x="3557588" y="3367088"/>
          <p14:tracePt t="82727" x="3576638" y="3367088"/>
          <p14:tracePt t="82734" x="3582988" y="3360738"/>
          <p14:tracePt t="82742" x="3594100" y="3360738"/>
          <p14:tracePt t="82749" x="3613150" y="3360738"/>
          <p14:tracePt t="82757" x="3643313" y="3360738"/>
          <p14:tracePt t="82765" x="3656013" y="3360738"/>
          <p14:tracePt t="82772" x="3681413" y="3354388"/>
          <p14:tracePt t="82780" x="3730625" y="3354388"/>
          <p14:tracePt t="82787" x="3754438" y="3354388"/>
          <p14:tracePt t="82795" x="3798888" y="3348038"/>
          <p14:tracePt t="82802" x="3859213" y="3348038"/>
          <p14:tracePt t="82810" x="3921125" y="3348038"/>
          <p14:tracePt t="82817" x="3946525" y="3343275"/>
          <p14:tracePt t="82825" x="3989388" y="3343275"/>
          <p14:tracePt t="82832" x="4051300" y="3343275"/>
          <p14:tracePt t="82840" x="4081463" y="3343275"/>
          <p14:tracePt t="82847" x="4130675" y="3343275"/>
          <p14:tracePt t="82854" x="4179888" y="3343275"/>
          <p14:tracePt t="82862" x="4198938" y="3343275"/>
          <p14:tracePt t="82870" x="4235450" y="3343275"/>
          <p14:tracePt t="82877" x="4273550" y="3343275"/>
          <p14:tracePt t="82884" x="4297363" y="3343275"/>
          <p14:tracePt t="82892" x="4333875" y="3348038"/>
          <p14:tracePt t="82900" x="4371975" y="3348038"/>
          <p14:tracePt t="82908" x="4421188" y="3348038"/>
          <p14:tracePt t="82915" x="4438650" y="3348038"/>
          <p14:tracePt t="82923" x="4489450" y="3348038"/>
          <p14:tracePt t="82930" x="4538663" y="3348038"/>
          <p14:tracePt t="82937" x="4568825" y="3348038"/>
          <p14:tracePt t="82944" x="4611688" y="3360738"/>
          <p14:tracePt t="82952" x="4699000" y="3360738"/>
          <p14:tracePt t="82960" x="4716463" y="3360738"/>
          <p14:tracePt t="82967" x="4765675" y="3360738"/>
          <p14:tracePt t="82974" x="4797425" y="3360738"/>
          <p14:tracePt t="82982" x="4821238" y="3360738"/>
          <p14:tracePt t="82990" x="4852988" y="3360738"/>
          <p14:tracePt t="82997" x="4889500" y="3360738"/>
          <p14:tracePt t="83005" x="4908550" y="3360738"/>
          <p14:tracePt t="83012" x="4945063" y="3367088"/>
          <p14:tracePt t="83020" x="4981575" y="3367088"/>
          <p14:tracePt t="83027" x="5013325" y="3373438"/>
          <p14:tracePt t="83034" x="5030788" y="3373438"/>
          <p14:tracePt t="83042" x="5068888" y="3379788"/>
          <p14:tracePt t="83050" x="5111750" y="3392488"/>
          <p14:tracePt t="83057" x="5130800" y="3392488"/>
          <p14:tracePt t="83065" x="5154613" y="3392488"/>
          <p14:tracePt t="83073" x="5184775" y="3398838"/>
          <p14:tracePt t="83080" x="5203825" y="3403600"/>
          <p14:tracePt t="83088" x="5216525" y="3403600"/>
          <p14:tracePt t="83095" x="5235575" y="3409950"/>
          <p14:tracePt t="83118" x="5265738" y="3422650"/>
          <p14:tracePt t="83125" x="5272088" y="3422650"/>
          <p14:tracePt t="83132" x="5295900" y="3422650"/>
          <p14:tracePt t="83140" x="5314950" y="3429000"/>
          <p14:tracePt t="83147" x="5351463" y="3429000"/>
          <p14:tracePt t="83155" x="5364163" y="3429000"/>
          <p14:tracePt t="83162" x="5395913" y="3429000"/>
          <p14:tracePt t="83170" x="5419725" y="3429000"/>
          <p14:tracePt t="83178" x="5432425" y="3429000"/>
          <p14:tracePt t="83185" x="5456238" y="3429000"/>
          <p14:tracePt t="83193" x="5468938" y="3429000"/>
          <p14:tracePt t="83200" x="5475288" y="3429000"/>
          <p14:tracePt t="83208" x="5487988" y="3429000"/>
          <p14:tracePt t="83215" x="5505450" y="3429000"/>
          <p14:tracePt t="83223" x="5511800" y="3429000"/>
          <p14:tracePt t="83230" x="5524500" y="3435350"/>
          <p14:tracePt t="83238" x="5537200" y="3435350"/>
          <p14:tracePt t="83245" x="5549900" y="3435350"/>
          <p14:tracePt t="83253" x="5561013" y="3435350"/>
          <p14:tracePt t="83260" x="5573713" y="3435350"/>
          <p14:tracePt t="83275" x="5580063" y="3435350"/>
          <p14:tracePt t="93403" x="5599113" y="3386138"/>
          <p14:tracePt t="93739" x="5599113" y="3379788"/>
          <p14:tracePt t="93837" x="5605463" y="3379788"/>
          <p14:tracePt t="93845" x="5610225" y="3379788"/>
          <p14:tracePt t="93852" x="5622925" y="3379788"/>
          <p14:tracePt t="93860" x="5635625" y="3379788"/>
          <p14:tracePt t="93875" x="5648325" y="3379788"/>
          <p14:tracePt t="93882" x="5661025" y="3379788"/>
          <p14:tracePt t="93890" x="5678488" y="3379788"/>
          <p14:tracePt t="93897" x="5697538" y="3379788"/>
          <p14:tracePt t="93904" x="5721350" y="3379788"/>
          <p14:tracePt t="93912" x="5746750" y="3379788"/>
          <p14:tracePt t="93919" x="5765800" y="3379788"/>
          <p14:tracePt t="93927" x="5815013" y="3379788"/>
          <p14:tracePt t="93934" x="5851525" y="3379788"/>
          <p14:tracePt t="93942" x="5870575" y="3379788"/>
          <p14:tracePt t="93950" x="5900738" y="3379788"/>
          <p14:tracePt t="93957" x="5937250" y="3379788"/>
          <p14:tracePt t="93965" x="5949950" y="3379788"/>
          <p14:tracePt t="93972" x="5962650" y="3379788"/>
          <p14:tracePt t="93980" x="5975350" y="3379788"/>
          <p14:tracePt t="93987" x="5992813" y="3379788"/>
          <p14:tracePt t="93995" x="5999163" y="3379788"/>
          <p14:tracePt t="94002" x="6005513" y="3379788"/>
          <p14:tracePt t="94010" x="6030913" y="3379788"/>
          <p14:tracePt t="94024" x="6042025" y="3379788"/>
          <p14:tracePt t="94032" x="6054725" y="3379788"/>
          <p14:tracePt t="94040" x="6067425" y="3379788"/>
          <p14:tracePt t="94048" x="6073775" y="3379788"/>
          <p14:tracePt t="94054" x="6086475" y="3379788"/>
          <p14:tracePt t="94062" x="6091238" y="3379788"/>
          <p14:tracePt t="94077" x="6097588" y="3379788"/>
          <p14:tracePt t="94084" x="6103938" y="3379788"/>
          <p14:tracePt t="94099" x="6110288" y="3379788"/>
          <p14:tracePt t="94107" x="6116638" y="3379788"/>
          <p14:tracePt t="94114" x="6122988" y="3379788"/>
          <p14:tracePt t="94122" x="6129338" y="3379788"/>
          <p14:tracePt t="94133" x="6129338" y="3386138"/>
          <p14:tracePt t="94137" x="6135688" y="3386138"/>
          <p14:tracePt t="94145" x="6140450" y="3386138"/>
          <p14:tracePt t="94152" x="6153150" y="3392488"/>
          <p14:tracePt t="94160" x="6165850" y="3392488"/>
          <p14:tracePt t="94167" x="6172200" y="3392488"/>
          <p14:tracePt t="94175" x="6178550" y="3392488"/>
          <p14:tracePt t="94182" x="6184900" y="3392488"/>
          <p14:tracePt t="94198" x="6191250" y="3392488"/>
          <p14:tracePt t="94280" x="6196013" y="3392488"/>
          <p14:tracePt t="94287" x="6202363" y="3392488"/>
          <p14:tracePt t="94295" x="6208713" y="3392488"/>
          <p14:tracePt t="94302" x="6221413" y="3392488"/>
          <p14:tracePt t="94325" x="6227763" y="3392488"/>
          <p14:tracePt t="94332" x="6246813" y="3392488"/>
          <p14:tracePt t="94340" x="6251575" y="3392488"/>
          <p14:tracePt t="94347" x="6270625" y="3392488"/>
          <p14:tracePt t="94354" x="6276975" y="3392488"/>
          <p14:tracePt t="94362" x="6283325" y="3398838"/>
          <p14:tracePt t="94369" x="6289675" y="3398838"/>
          <p14:tracePt t="94384" x="6296025" y="3398838"/>
          <p14:tracePt t="94392" x="6300788" y="3398838"/>
          <p14:tracePt t="94414" x="6307138" y="3398838"/>
          <p14:tracePt t="95150" x="6319838" y="3398838"/>
          <p14:tracePt t="95157" x="6326188" y="3398838"/>
          <p14:tracePt t="95165" x="6332538" y="3398838"/>
          <p14:tracePt t="95180" x="6345238" y="3398838"/>
          <p14:tracePt t="95187" x="6351588" y="3398838"/>
          <p14:tracePt t="95195" x="6356350" y="3398838"/>
          <p14:tracePt t="95203" x="6369050" y="3392488"/>
          <p14:tracePt t="95210" x="6375400" y="3392488"/>
          <p14:tracePt t="95232" x="6381750" y="3392488"/>
          <p14:tracePt t="95240" x="6388100" y="3392488"/>
          <p14:tracePt t="95247" x="6400800" y="3392488"/>
          <p14:tracePt t="95255" x="6411913" y="3392488"/>
          <p14:tracePt t="95262" x="6424613" y="3392488"/>
          <p14:tracePt t="95270" x="6437313" y="3392488"/>
          <p14:tracePt t="95277" x="6456363" y="3392488"/>
          <p14:tracePt t="95286" x="6461125" y="3392488"/>
          <p14:tracePt t="95292" x="6473825" y="3392488"/>
          <p14:tracePt t="95300" x="6486525" y="3392488"/>
          <p14:tracePt t="95307" x="6499225" y="3392488"/>
          <p14:tracePt t="95322" x="6505575" y="3392488"/>
          <p14:tracePt t="95330" x="6511925" y="3392488"/>
          <p14:tracePt t="95337" x="6516688" y="3392488"/>
          <p14:tracePt t="95345" x="6523038" y="3392488"/>
          <p14:tracePt t="95353" x="6535738" y="3392488"/>
          <p14:tracePt t="95360" x="6542088" y="3392488"/>
          <p14:tracePt t="95374" x="6554788" y="3392488"/>
          <p14:tracePt t="95383" x="6561138" y="3392488"/>
          <p14:tracePt t="95390" x="6565900" y="3392488"/>
          <p14:tracePt t="95397" x="6572250" y="3392488"/>
          <p14:tracePt t="95405" x="6578600" y="3392488"/>
          <p14:tracePt t="95420" x="6584950" y="3392488"/>
          <p14:tracePt t="95427" x="6591300" y="3392488"/>
          <p14:tracePt t="95436" x="6597650" y="3392488"/>
          <p14:tracePt t="95442" x="6604000" y="3392488"/>
          <p14:tracePt t="95465" x="6610350" y="3392488"/>
          <p14:tracePt t="95480" x="6616700" y="3392488"/>
          <p14:tracePt t="95510" x="6621463" y="3392488"/>
          <p14:tracePt t="95518" x="6640513" y="3392488"/>
          <p14:tracePt t="95524" x="6646863" y="3392488"/>
          <p14:tracePt t="95532" x="6665913" y="3392488"/>
          <p14:tracePt t="95539" x="6689725" y="3392488"/>
          <p14:tracePt t="95547" x="6715125" y="3392488"/>
          <p14:tracePt t="95555" x="6726238" y="3392488"/>
          <p14:tracePt t="95562" x="6745288" y="3392488"/>
          <p14:tracePt t="95570" x="6764338" y="3392488"/>
          <p14:tracePt t="95577" x="6777038" y="3392488"/>
          <p14:tracePt t="95586" x="6788150" y="3392488"/>
          <p14:tracePt t="95592" x="6800850" y="3392488"/>
          <p14:tracePt t="95600" x="6807200" y="3392488"/>
          <p14:tracePt t="95615" x="6813550" y="3392488"/>
          <p14:tracePt t="95622" x="6819900" y="3392488"/>
          <p14:tracePt t="95630" x="6826250" y="3392488"/>
          <p14:tracePt t="95637" x="6837363" y="3392488"/>
          <p14:tracePt t="95645" x="6843713" y="3392488"/>
          <p14:tracePt t="95653" x="6862763" y="3392488"/>
          <p14:tracePt t="95660" x="6881813" y="3392488"/>
          <p14:tracePt t="95667" x="6892925" y="3392488"/>
          <p14:tracePt t="95682" x="6899275" y="3392488"/>
          <p14:tracePt t="95690" x="6905625" y="3392488"/>
          <p14:tracePt t="95705" x="6911975" y="3392488"/>
          <p14:tracePt t="95712" x="6918325" y="3392488"/>
          <p14:tracePt t="95720" x="6924675" y="3392488"/>
          <p14:tracePt t="95727" x="6937375" y="3392488"/>
          <p14:tracePt t="95736" x="6954838" y="3392488"/>
          <p14:tracePt t="95742" x="6967538" y="3398838"/>
          <p14:tracePt t="95750" x="6986588" y="3398838"/>
          <p14:tracePt t="95757" x="7016750" y="3398838"/>
          <p14:tracePt t="95765" x="7035800" y="3398838"/>
          <p14:tracePt t="95772" x="7059613" y="3398838"/>
          <p14:tracePt t="95779" x="7078663" y="3398838"/>
          <p14:tracePt t="95788" x="7108825" y="3398838"/>
          <p14:tracePt t="95794" x="7121525" y="3398838"/>
          <p14:tracePt t="95803" x="7140575" y="3398838"/>
          <p14:tracePt t="95809" x="7158038" y="3398838"/>
          <p14:tracePt t="95818" x="7164388" y="3398838"/>
          <p14:tracePt t="95824" x="7170738" y="3398838"/>
          <p14:tracePt t="95832" x="7183438" y="3398838"/>
          <p14:tracePt t="95840" x="7196138" y="3398838"/>
          <p14:tracePt t="95847" x="7202488" y="3398838"/>
          <p14:tracePt t="95862" x="7207250" y="3398838"/>
          <p14:tracePt t="95870" x="7219950" y="3403600"/>
          <p14:tracePt t="95877" x="7239000" y="3403600"/>
          <p14:tracePt t="95885" x="7251700" y="3409950"/>
          <p14:tracePt t="95891" x="7256463" y="3409950"/>
          <p14:tracePt t="95899" x="7269163" y="3416300"/>
          <p14:tracePt t="95907" x="7288213" y="3422650"/>
          <p14:tracePt t="95914" x="7300913" y="3422650"/>
          <p14:tracePt t="95922" x="7324725" y="3429000"/>
          <p14:tracePt t="95929" x="7362825" y="3435350"/>
          <p14:tracePt t="95937" x="7373938" y="3435350"/>
          <p14:tracePt t="95944" x="7399338" y="3435350"/>
          <p14:tracePt t="95952" x="7435850" y="3435350"/>
          <p14:tracePt t="95959" x="7442200" y="3435350"/>
          <p14:tracePt t="95967" x="7467600" y="3435350"/>
          <p14:tracePt t="95974" x="7472363" y="3435350"/>
          <p14:tracePt t="95981" x="7485063" y="3435350"/>
          <p14:tracePt t="95989" x="7497763" y="3435350"/>
          <p14:tracePt t="95997" x="7504113" y="3435350"/>
          <p14:tracePt t="96004" x="7516813" y="3435350"/>
          <p14:tracePt t="96011" x="7527925" y="3435350"/>
          <p14:tracePt t="96019" x="7566025" y="3435350"/>
          <p14:tracePt t="96026" x="7602538" y="3435350"/>
          <p14:tracePt t="96035" x="7615238" y="3435350"/>
          <p14:tracePt t="96041" x="7664450" y="3435350"/>
          <p14:tracePt t="96049" x="7713663" y="3435350"/>
          <p14:tracePt t="96057" x="7732713" y="3435350"/>
          <p14:tracePt t="96064" x="7781925" y="3435350"/>
          <p14:tracePt t="96072" x="7831138" y="3435350"/>
          <p14:tracePt t="96079" x="7848600" y="3435350"/>
          <p14:tracePt t="96087" x="7867650" y="3435350"/>
          <p14:tracePt t="96094" x="7904163" y="3435350"/>
          <p14:tracePt t="96102" x="7935913" y="3441700"/>
          <p14:tracePt t="96109" x="7953375" y="3441700"/>
          <p14:tracePt t="96120" x="7997825" y="3459163"/>
          <p14:tracePt t="96124" x="8034338" y="3465513"/>
          <p14:tracePt t="96131" x="8064500" y="3465513"/>
          <p14:tracePt t="96139" x="8102600" y="3471863"/>
          <p14:tracePt t="96146" x="8126413" y="3471863"/>
          <p14:tracePt t="96154" x="8145463" y="3471863"/>
          <p14:tracePt t="96161" x="8194675" y="3471863"/>
          <p14:tracePt t="96169" x="8224838" y="3471863"/>
          <p14:tracePt t="96176" x="8231188" y="3471863"/>
          <p14:tracePt t="96185" x="8243888" y="3471863"/>
          <p14:tracePt t="96191" x="8250238" y="3471863"/>
          <p14:tracePt t="96199" x="8256588" y="3471863"/>
          <p14:tracePt t="96260" x="8262938" y="3471863"/>
          <p14:tracePt t="96274" x="8267700" y="3471863"/>
          <p14:tracePt t="96297" x="8267700" y="3465513"/>
          <p14:tracePt t="96785" x="8274050" y="3465513"/>
          <p14:tracePt t="96793" x="8286750" y="3465513"/>
          <p14:tracePt t="96807" x="8293100" y="3459163"/>
          <p14:tracePt t="96814" x="8305800" y="3459163"/>
          <p14:tracePt t="96822" x="8312150" y="3454400"/>
          <p14:tracePt t="96830" x="8323263" y="3454400"/>
          <p14:tracePt t="96838" x="8335963" y="3448050"/>
          <p14:tracePt t="96845" x="8342313" y="3441700"/>
          <p14:tracePt t="96852" x="8342313" y="3435350"/>
          <p14:tracePt t="102510" x="8342313" y="3459163"/>
          <p14:tracePt t="102514" x="8342313" y="3471863"/>
          <p14:tracePt t="102515" x="8342313" y="3478213"/>
          <p14:tracePt t="102528" x="8342313" y="3484563"/>
          <p14:tracePt t="102536" x="8342313" y="3490913"/>
          <p14:tracePt t="102544" x="8342313" y="3497263"/>
          <p14:tracePt t="102559" x="8342313" y="3509963"/>
          <p14:tracePt t="102575" x="8342313" y="3521075"/>
          <p14:tracePt t="102583" x="8342313" y="3533775"/>
          <p14:tracePt t="102590" x="8342313" y="3552825"/>
          <p14:tracePt t="102597" x="8342313" y="3559175"/>
          <p14:tracePt t="102605" x="8342313" y="3576638"/>
          <p14:tracePt t="102612" x="8342313" y="3602038"/>
          <p14:tracePt t="102620" x="8342313" y="3638550"/>
          <p14:tracePt t="102627" x="8342313" y="3651250"/>
          <p14:tracePt t="102635" x="8342313" y="3687763"/>
          <p14:tracePt t="102642" x="8342313" y="3719513"/>
          <p14:tracePt t="102651" x="8342313" y="3736975"/>
          <p14:tracePt t="102657" x="8342313" y="3786188"/>
          <p14:tracePt t="102665" x="8335963" y="3835400"/>
          <p14:tracePt t="102672" x="8335963" y="3848100"/>
          <p14:tracePt t="102680" x="8318500" y="3884613"/>
          <p14:tracePt t="102687" x="8305800" y="3940175"/>
          <p14:tracePt t="102695" x="8293100" y="3959225"/>
          <p14:tracePt t="102702" x="8267700" y="4008438"/>
          <p14:tracePt t="102710" x="8243888" y="4064000"/>
          <p14:tracePt t="102717" x="8231188" y="4089400"/>
          <p14:tracePt t="102725" x="8188325" y="4138613"/>
          <p14:tracePt t="102733" x="8151813" y="4168775"/>
          <p14:tracePt t="102740" x="7997825" y="4279900"/>
          <p14:tracePt t="102747" x="7953375" y="4305300"/>
          <p14:tracePt t="102755" x="7818438" y="4360863"/>
          <p14:tracePt t="102762" x="7707313" y="4403725"/>
          <p14:tracePt t="102770" x="7639050" y="4427538"/>
          <p14:tracePt t="102777" x="7461250" y="4476750"/>
          <p14:tracePt t="102786" x="7312025" y="4514850"/>
          <p14:tracePt t="102792" x="7239000" y="4514850"/>
          <p14:tracePt t="102800" x="7042150" y="4551363"/>
          <p14:tracePt t="102807" x="6781800" y="4581525"/>
          <p14:tracePt t="102815" x="6689725" y="4587875"/>
          <p14:tracePt t="102822" x="6450013" y="4600575"/>
          <p14:tracePt t="102830" x="6140450" y="4619625"/>
          <p14:tracePt t="102837" x="6042025" y="4619625"/>
          <p14:tracePt t="102845" x="5851525" y="4632325"/>
          <p14:tracePt t="102852" x="5573713" y="4643438"/>
          <p14:tracePt t="102859" x="5321300" y="4643438"/>
          <p14:tracePt t="102867" x="5235575" y="4643438"/>
          <p14:tracePt t="102875" x="5068888" y="4643438"/>
          <p14:tracePt t="102883" x="4932363" y="4656138"/>
          <p14:tracePt t="102890" x="4859338" y="4656138"/>
          <p14:tracePt t="102897" x="4759325" y="4656138"/>
          <p14:tracePt t="102905" x="4637088" y="4656138"/>
          <p14:tracePt t="102912" x="4587875" y="4656138"/>
          <p14:tracePt t="102920" x="4476750" y="4656138"/>
          <p14:tracePt t="102927" x="4378325" y="4656138"/>
          <p14:tracePt t="102935" x="4340225" y="4656138"/>
          <p14:tracePt t="102942" x="4229100" y="4656138"/>
          <p14:tracePt t="102950" x="4143375" y="4656138"/>
          <p14:tracePt t="102957" x="4068763" y="4656138"/>
          <p14:tracePt t="102966" x="3983038" y="4656138"/>
          <p14:tracePt t="102972" x="3859213" y="4656138"/>
          <p14:tracePt t="102980" x="3736975" y="4656138"/>
          <p14:tracePt t="102987" x="3687763" y="4656138"/>
          <p14:tracePt t="102995" x="3576638" y="4656138"/>
          <p14:tracePt t="103002" x="3489325" y="4656138"/>
          <p14:tracePt t="103010" x="3416300" y="4656138"/>
          <p14:tracePt t="103018" x="3328988" y="4656138"/>
          <p14:tracePt t="103025" x="3230563" y="4649788"/>
          <p14:tracePt t="103033" x="3181350" y="4643438"/>
          <p14:tracePt t="103040" x="3076575" y="4619625"/>
          <p14:tracePt t="103047" x="2990850" y="4613275"/>
          <p14:tracePt t="103055" x="2952750" y="4606925"/>
          <p14:tracePt t="103062" x="2909888" y="4594225"/>
          <p14:tracePt t="103070" x="2836863" y="4587875"/>
          <p14:tracePt t="103077" x="2805113" y="4587875"/>
          <p14:tracePt t="103086" x="2749550" y="4576763"/>
          <p14:tracePt t="103092" x="2676525" y="4570413"/>
          <p14:tracePt t="103100" x="2638425" y="4570413"/>
          <p14:tracePt t="103107" x="2614613" y="4570413"/>
          <p14:tracePt t="103118" x="2589213" y="4570413"/>
          <p14:tracePt t="103122" x="2540000" y="4570413"/>
          <p14:tracePt t="103130" x="2522538" y="4570413"/>
          <p14:tracePt t="103137" x="2484438" y="4570413"/>
          <p14:tracePt t="103145" x="2460625" y="4570413"/>
          <p14:tracePt t="103152" x="2435225" y="4570413"/>
          <p14:tracePt t="103160" x="2411413" y="4564063"/>
          <p14:tracePt t="103167" x="2379663" y="4564063"/>
          <p14:tracePt t="103175" x="2362200" y="4564063"/>
          <p14:tracePt t="103183" x="2343150" y="4564063"/>
          <p14:tracePt t="103190" x="2306638" y="4564063"/>
          <p14:tracePt t="103197" x="2293938" y="4564063"/>
          <p14:tracePt t="103205" x="2257425" y="4564063"/>
          <p14:tracePt t="103212" x="2238375" y="4564063"/>
          <p14:tracePt t="103220" x="2225675" y="4564063"/>
          <p14:tracePt t="103227" x="2219325" y="4564063"/>
          <p14:tracePt t="103235" x="2219325" y="4557713"/>
          <p14:tracePt t="103242" x="2212975" y="4557713"/>
          <p14:tracePt t="103251" x="2206625" y="4557713"/>
          <p14:tracePt t="103257" x="2201863" y="4557713"/>
          <p14:tracePt t="103265" x="2195513" y="4557713"/>
          <p14:tracePt t="103272" x="2189163" y="4557713"/>
          <p14:tracePt t="103280" x="2170113" y="4557713"/>
          <p14:tracePt t="103287" x="2152650" y="4557713"/>
          <p14:tracePt t="103295" x="2139950" y="4557713"/>
          <p14:tracePt t="103302" x="2120900" y="4557713"/>
          <p14:tracePt t="103310" x="2097088" y="4557713"/>
          <p14:tracePt t="103318" x="2097088" y="4551363"/>
          <p14:tracePt t="103325" x="2090738" y="4551363"/>
          <p14:tracePt t="103333" x="2078038" y="4551363"/>
          <p14:tracePt t="103340" x="2065338" y="4545013"/>
          <p14:tracePt t="103355" x="2058988" y="4545013"/>
          <p14:tracePt t="103362" x="2052638" y="4545013"/>
          <p14:tracePt t="103370" x="2046288" y="4538663"/>
          <p14:tracePt t="103377" x="2035175" y="4538663"/>
          <p14:tracePt t="103385" x="2016125" y="4538663"/>
          <p14:tracePt t="103392" x="2009775" y="4538663"/>
          <p14:tracePt t="103400" x="2003425" y="4538663"/>
          <p14:tracePt t="103407" x="1973263" y="4538663"/>
          <p14:tracePt t="103415" x="1966913" y="4538663"/>
          <p14:tracePt t="103422" x="1954213" y="4538663"/>
          <p14:tracePt t="103437" x="1947863" y="4532313"/>
          <p14:tracePt t="103445" x="1941513" y="4532313"/>
          <p14:tracePt t="103452" x="1924050" y="4532313"/>
          <p14:tracePt t="103460" x="1905000" y="4521200"/>
          <p14:tracePt t="103467" x="1898650" y="4521200"/>
          <p14:tracePt t="103475" x="1874838" y="4514850"/>
          <p14:tracePt t="103483" x="1849438" y="4508500"/>
          <p14:tracePt t="103490" x="1849438" y="4502150"/>
          <p14:tracePt t="103497" x="1831975" y="4502150"/>
          <p14:tracePt t="103505" x="1819275" y="4495800"/>
          <p14:tracePt t="103512" x="1812925" y="4495800"/>
          <p14:tracePt t="103520" x="1806575" y="4489450"/>
          <p14:tracePt t="103542" x="1806575" y="4483100"/>
          <p14:tracePt t="103550" x="1800225" y="4483100"/>
          <p14:tracePt t="103557" x="1800225" y="4476750"/>
          <p14:tracePt t="103566" x="1793875" y="4476750"/>
          <p14:tracePt t="103580" x="1787525" y="4476750"/>
          <p14:tracePt t="103587" x="1787525" y="4471988"/>
          <p14:tracePt t="104413" x="1800225" y="4465638"/>
          <p14:tracePt t="104420" x="1825625" y="4465638"/>
          <p14:tracePt t="104435" x="1849438" y="4465638"/>
          <p14:tracePt t="104442" x="1898650" y="4465638"/>
          <p14:tracePt t="104450" x="1930400" y="4465638"/>
          <p14:tracePt t="104457" x="2003425" y="4465638"/>
          <p14:tracePt t="104465" x="2127250" y="4476750"/>
          <p14:tracePt t="104473" x="2176463" y="4476750"/>
          <p14:tracePt t="104480" x="2274888" y="4483100"/>
          <p14:tracePt t="104487" x="2362200" y="4483100"/>
          <p14:tracePt t="104495" x="2392363" y="4483100"/>
          <p14:tracePt t="104504" x="2435225" y="4483100"/>
          <p14:tracePt t="104510" x="2503488" y="4483100"/>
          <p14:tracePt t="104518" x="2522538" y="4483100"/>
          <p14:tracePt t="104525" x="2546350" y="4489450"/>
          <p14:tracePt t="104533" x="2578100" y="4489450"/>
          <p14:tracePt t="104541" x="2614613" y="4489450"/>
          <p14:tracePt t="104548" x="2627313" y="4489450"/>
          <p14:tracePt t="104556" x="2638425" y="4489450"/>
          <p14:tracePt t="104563" x="2651125" y="4489450"/>
          <p14:tracePt t="104571" x="2657475" y="4489450"/>
          <p14:tracePt t="104758" x="2670175" y="4483100"/>
          <p14:tracePt t="104765" x="2687638" y="4483100"/>
          <p14:tracePt t="104773" x="2706688" y="4476750"/>
          <p14:tracePt t="104780" x="2719388" y="4471988"/>
          <p14:tracePt t="104788" x="2738438" y="4465638"/>
          <p14:tracePt t="104796" x="2749550" y="4459288"/>
          <p14:tracePt t="104803" x="2768600" y="4452938"/>
          <p14:tracePt t="104810" x="2787650" y="4446588"/>
          <p14:tracePt t="104818" x="2798763" y="4446588"/>
          <p14:tracePt t="104826" x="2798763" y="4440238"/>
          <p14:tracePt t="104878" x="2805113" y="4440238"/>
          <p14:tracePt t="104885" x="2811463" y="4440238"/>
          <p14:tracePt t="104893" x="2817813" y="4446588"/>
          <p14:tracePt t="104900" x="2824163" y="4446588"/>
          <p14:tracePt t="104909" x="2830513" y="44529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有限状态机的实现方案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19"/>
            <a:ext cx="7886700" cy="5234383"/>
          </a:xfrm>
        </p:spPr>
        <p:txBody>
          <a:bodyPr>
            <a:normAutofit fontScale="92500" lnSpcReduction="20000"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的一段式实现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把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的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个动作，写在一个时序逻辑中。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缺点：结构不清晰，不容易调试，易出错。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的两段式实现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把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的组合逻辑、时序逻辑部分分成两段代码块，分别实现。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优点：结构清晰，容易调试。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的三段式实现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在两段式的组合逻辑后增加一级寄存器，使得输出部分由组合逻辑变为同步时序逻辑。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优点：相比两段式，输出毛刺少，更适用于全同步时序电路。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91F341A-9679-4340-AAAE-EA7BCA908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8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30"/>
    </mc:Choice>
    <mc:Fallback xmlns="">
      <p:transition spd="slow" advTm="174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864" x="2762250" y="4502150"/>
          <p14:tracePt t="35867" x="2755900" y="4502150"/>
          <p14:tracePt t="35933" x="2781300" y="4502150"/>
          <p14:tracePt t="35940" x="2805113" y="4495800"/>
          <p14:tracePt t="35948" x="2886075" y="4471988"/>
          <p14:tracePt t="35956" x="2935288" y="4465638"/>
          <p14:tracePt t="35964" x="2965450" y="4465638"/>
          <p14:tracePt t="35979" x="2971800" y="4465638"/>
          <p14:tracePt t="36002" x="2971800" y="4452938"/>
          <p14:tracePt t="36008" x="2971800" y="4440238"/>
          <p14:tracePt t="36016" x="2971800" y="4427538"/>
          <p14:tracePt t="36024" x="2971800" y="4416425"/>
          <p14:tracePt t="36031" x="2978150" y="4403725"/>
          <p14:tracePt t="36039" x="2990850" y="4391025"/>
          <p14:tracePt t="36046" x="2990850" y="4384675"/>
          <p14:tracePt t="36054" x="3003550" y="4367213"/>
          <p14:tracePt t="36061" x="3021013" y="4341813"/>
          <p14:tracePt t="36070" x="3033713" y="4322763"/>
          <p14:tracePt t="36076" x="3046413" y="4298950"/>
          <p14:tracePt t="36085" x="3063875" y="4243388"/>
          <p14:tracePt t="36091" x="3070225" y="4224338"/>
          <p14:tracePt t="36099" x="3089275" y="4181475"/>
          <p14:tracePt t="36106" x="3108325" y="4132263"/>
          <p14:tracePt t="36114" x="3113088" y="4106863"/>
          <p14:tracePt t="36122" x="3138488" y="4040188"/>
          <p14:tracePt t="36128" x="3168650" y="3952875"/>
          <p14:tracePt t="36136" x="3175000" y="3910013"/>
          <p14:tracePt t="36143" x="3194050" y="3835400"/>
          <p14:tracePt t="36152" x="3224213" y="3743325"/>
          <p14:tracePt t="36159" x="3230563" y="3719513"/>
          <p14:tracePt t="36166" x="3249613" y="3651250"/>
          <p14:tracePt t="36173" x="3268663" y="3589338"/>
          <p14:tracePt t="36181" x="3298825" y="3533775"/>
          <p14:tracePt t="36190" x="3311525" y="3503613"/>
          <p14:tracePt t="36196" x="3335338" y="3459163"/>
          <p14:tracePt t="36203" x="3360738" y="3429000"/>
          <p14:tracePt t="36211" x="3367088" y="3403600"/>
          <p14:tracePt t="36219" x="3397250" y="3373438"/>
          <p14:tracePt t="36226" x="3433763" y="3330575"/>
          <p14:tracePt t="36234" x="3446463" y="3311525"/>
          <p14:tracePt t="36241" x="3482975" y="3268663"/>
          <p14:tracePt t="36249" x="3514725" y="3225800"/>
          <p14:tracePt t="36256" x="3533775" y="3213100"/>
          <p14:tracePt t="36264" x="3544888" y="3182938"/>
          <p14:tracePt t="36272" x="3570288" y="3151188"/>
          <p14:tracePt t="36279" x="3613150" y="3095625"/>
          <p14:tracePt t="36286" x="3638550" y="3071813"/>
          <p14:tracePt t="36293" x="3687763" y="3016250"/>
          <p14:tracePt t="36302" x="3717925" y="2973388"/>
          <p14:tracePt t="36308" x="3748088" y="2928938"/>
          <p14:tracePt t="36316" x="3773488" y="2873375"/>
          <p14:tracePt t="36323" x="3810000" y="2806700"/>
          <p14:tracePt t="36331" x="3816350" y="2774950"/>
          <p14:tracePt t="36340" x="3848100" y="2725738"/>
          <p14:tracePt t="36346" x="3871913" y="2657475"/>
          <p14:tracePt t="36354" x="3903663" y="2614613"/>
          <p14:tracePt t="36361" x="3921125" y="2590800"/>
          <p14:tracePt t="36369" x="3946525" y="2571750"/>
          <p14:tracePt t="36376" x="3959225" y="2546350"/>
          <p14:tracePt t="36384" x="3976688" y="2535238"/>
          <p14:tracePt t="36391" x="4008438" y="2503488"/>
          <p14:tracePt t="36399" x="4044950" y="2473325"/>
          <p14:tracePt t="36406" x="4057650" y="2447925"/>
          <p14:tracePt t="36413" x="4087813" y="2411413"/>
          <p14:tracePt t="36422" x="4113213" y="2381250"/>
          <p14:tracePt t="36429" x="4124325" y="2362200"/>
          <p14:tracePt t="36436" x="4156075" y="2325688"/>
          <p14:tracePt t="36443" x="4192588" y="2287588"/>
          <p14:tracePt t="36452" x="4205288" y="2276475"/>
          <p14:tracePt t="36457" x="4248150" y="2238375"/>
          <p14:tracePt t="36465" x="4279900" y="2201863"/>
          <p14:tracePt t="36472" x="4303713" y="2170113"/>
          <p14:tracePt t="36480" x="4333875" y="2139950"/>
          <p14:tracePt t="36487" x="4371975" y="2084388"/>
          <p14:tracePt t="36495" x="4402138" y="2028825"/>
          <p14:tracePt t="36502" x="4408488" y="2016125"/>
          <p14:tracePt t="36510" x="4421188" y="1985963"/>
          <p14:tracePt t="36517" x="4427538" y="1973263"/>
          <p14:tracePt t="36525" x="4427538" y="1966913"/>
          <p14:tracePt t="36532" x="4427538" y="1960563"/>
          <p14:tracePt t="36540" x="4427538" y="1949450"/>
          <p14:tracePt t="36548" x="4427538" y="1943100"/>
          <p14:tracePt t="36556" x="4427538" y="1936750"/>
          <p14:tracePt t="36563" x="4433888" y="1924050"/>
          <p14:tracePt t="36571" x="4433888" y="1917700"/>
          <p14:tracePt t="36579" x="4438650" y="1905000"/>
          <p14:tracePt t="36586" x="4445000" y="1893888"/>
          <p14:tracePt t="36593" x="4445000" y="1887538"/>
          <p14:tracePt t="36602" x="4451350" y="1868488"/>
          <p14:tracePt t="36608" x="4457700" y="1855788"/>
          <p14:tracePt t="36616" x="4464050" y="1844675"/>
          <p14:tracePt t="36623" x="4464050" y="1831975"/>
          <p14:tracePt t="36631" x="4470400" y="1825625"/>
          <p14:tracePt t="36638" x="4470400" y="1812925"/>
          <p14:tracePt t="36646" x="4470400" y="1800225"/>
          <p14:tracePt t="36654" x="4470400" y="1782763"/>
          <p14:tracePt t="36661" x="4470400" y="1763713"/>
          <p14:tracePt t="36669" x="4470400" y="1751013"/>
          <p14:tracePt t="36676" x="4470400" y="1739900"/>
          <p14:tracePt t="36683" x="4457700" y="1727200"/>
          <p14:tracePt t="36691" x="4451350" y="1720850"/>
          <p14:tracePt t="36698" x="4445000" y="1708150"/>
          <p14:tracePt t="36706" x="4433888" y="1701800"/>
          <p14:tracePt t="36713" x="4421188" y="1689100"/>
          <p14:tracePt t="36722" x="4402138" y="1677988"/>
          <p14:tracePt t="36728" x="4389438" y="1665288"/>
          <p14:tracePt t="36736" x="4371975" y="1646238"/>
          <p14:tracePt t="36752" x="4359275" y="1628775"/>
          <p14:tracePt t="36758" x="4359275" y="1603375"/>
          <p14:tracePt t="36766" x="4352925" y="1603375"/>
          <p14:tracePt t="36773" x="4346575" y="1597025"/>
          <p14:tracePt t="36781" x="4346575" y="1590675"/>
          <p14:tracePt t="36797" x="4340225" y="1584325"/>
          <p14:tracePt t="71433" x="4333875" y="1633538"/>
          <p14:tracePt t="71436" x="4333875" y="1665288"/>
          <p14:tracePt t="71437" x="4333875" y="1714500"/>
          <p14:tracePt t="71443" x="4333875" y="1800225"/>
          <p14:tracePt t="71450" x="4333875" y="1819275"/>
          <p14:tracePt t="71457" x="4333875" y="1844675"/>
          <p14:tracePt t="71465" x="4340225" y="1868488"/>
          <p14:tracePt t="71473" x="4340225" y="1887538"/>
          <p14:tracePt t="71480" x="4340225" y="1911350"/>
          <p14:tracePt t="71487" x="4340225" y="1943100"/>
          <p14:tracePt t="71495" x="4340225" y="1955800"/>
          <p14:tracePt t="71503" x="4340225" y="1992313"/>
          <p14:tracePt t="71510" x="4340225" y="2016125"/>
          <p14:tracePt t="71519" x="4340225" y="2028825"/>
          <p14:tracePt t="71526" x="4340225" y="2065338"/>
          <p14:tracePt t="71534" x="4340225" y="2097088"/>
          <p14:tracePt t="71541" x="4340225" y="2109788"/>
          <p14:tracePt t="71549" x="4340225" y="2133600"/>
          <p14:tracePt t="71556" x="4340225" y="2152650"/>
          <p14:tracePt t="71563" x="4340225" y="2176463"/>
          <p14:tracePt t="71578" x="4340225" y="2189163"/>
          <p14:tracePt t="71586" x="4340225" y="2201863"/>
          <p14:tracePt t="71593" x="4340225" y="2208213"/>
          <p14:tracePt t="71601" x="4340225" y="2220913"/>
          <p14:tracePt t="71608" x="4340225" y="2232025"/>
          <p14:tracePt t="71616" x="4340225" y="2238375"/>
          <p14:tracePt t="71624" x="4340225" y="2263775"/>
          <p14:tracePt t="71631" x="4340225" y="2270125"/>
          <p14:tracePt t="71639" x="4340225" y="2293938"/>
          <p14:tracePt t="71646" x="4340225" y="2306638"/>
          <p14:tracePt t="71655" x="4346575" y="2325688"/>
          <p14:tracePt t="71661" x="4346575" y="2330450"/>
          <p14:tracePt t="71669" x="4352925" y="2343150"/>
          <p14:tracePt t="71676" x="4359275" y="2343150"/>
          <p14:tracePt t="71684" x="4359275" y="2349500"/>
          <p14:tracePt t="71691" x="4359275" y="2355850"/>
          <p14:tracePt t="71699" x="4359275" y="2362200"/>
          <p14:tracePt t="71706" x="4359275" y="2368550"/>
          <p14:tracePt t="71714" x="4359275" y="2381250"/>
          <p14:tracePt t="71722" x="4359275" y="2392363"/>
          <p14:tracePt t="71728" x="4359275" y="2411413"/>
          <p14:tracePt t="71736" x="4359275" y="2424113"/>
          <p14:tracePt t="71743" x="4359275" y="2441575"/>
          <p14:tracePt t="71751" x="4359275" y="2466975"/>
          <p14:tracePt t="71758" x="4359275" y="2479675"/>
          <p14:tracePt t="71766" x="4359275" y="2503488"/>
          <p14:tracePt t="71774" x="4359275" y="2528888"/>
          <p14:tracePt t="71781" x="4359275" y="2541588"/>
          <p14:tracePt t="71789" x="4359275" y="2559050"/>
          <p14:tracePt t="71796" x="4359275" y="2571750"/>
          <p14:tracePt t="71805" x="4359275" y="2590800"/>
          <p14:tracePt t="71811" x="4359275" y="2597150"/>
          <p14:tracePt t="71819" x="4359275" y="2608263"/>
          <p14:tracePt t="71826" x="4359275" y="2620963"/>
          <p14:tracePt t="71834" x="4359275" y="2627313"/>
          <p14:tracePt t="71841" x="4359275" y="2640013"/>
          <p14:tracePt t="71848" x="4359275" y="2652713"/>
          <p14:tracePt t="71856" x="4359275" y="2657475"/>
          <p14:tracePt t="71864" x="4359275" y="2663825"/>
          <p14:tracePt t="71879" x="4359275" y="2689225"/>
          <p14:tracePt t="71886" x="4359275" y="2695575"/>
          <p14:tracePt t="71893" x="4359275" y="2706688"/>
          <p14:tracePt t="71901" x="4359275" y="2713038"/>
          <p14:tracePt t="71916" x="4359275" y="2719388"/>
          <p14:tracePt t="71924" x="4359275" y="2738438"/>
          <p14:tracePt t="71931" x="4359275" y="2751138"/>
          <p14:tracePt t="71939" x="4359275" y="2757488"/>
          <p14:tracePt t="71946" x="4359275" y="2762250"/>
          <p14:tracePt t="71955" x="4359275" y="2774950"/>
          <p14:tracePt t="71976" x="4359275" y="2781300"/>
          <p14:tracePt t="102375" x="4365625" y="2813050"/>
          <p14:tracePt t="102380" x="4371975" y="2817813"/>
          <p14:tracePt t="102385" x="4378325" y="2824163"/>
          <p14:tracePt t="102394" x="4384675" y="2824163"/>
          <p14:tracePt t="102408" x="4389438" y="2824163"/>
          <p14:tracePt t="102416" x="4395788" y="2824163"/>
          <p14:tracePt t="102423" x="4402138" y="2824163"/>
          <p14:tracePt t="102438" x="4408488" y="2824163"/>
          <p14:tracePt t="102447" x="4421188" y="2830513"/>
          <p14:tracePt t="102453" x="4438650" y="2830513"/>
          <p14:tracePt t="102461" x="4464050" y="2830513"/>
          <p14:tracePt t="102468" x="4500563" y="2836863"/>
          <p14:tracePt t="102476" x="4538663" y="2836863"/>
          <p14:tracePt t="102484" x="4562475" y="2836863"/>
          <p14:tracePt t="102490" x="4605338" y="2849563"/>
          <p14:tracePt t="102498" x="4654550" y="2849563"/>
          <p14:tracePt t="102506" x="4667250" y="2849563"/>
          <p14:tracePt t="102514" x="4692650" y="2855913"/>
          <p14:tracePt t="102521" x="4710113" y="2855913"/>
          <p14:tracePt t="102529" x="4716463" y="2855913"/>
          <p14:tracePt t="102535" x="4729163" y="2855913"/>
          <p14:tracePt t="102543" x="4741863" y="2855913"/>
          <p14:tracePt t="102566" x="4748213" y="2855913"/>
          <p14:tracePt t="102573" x="4754563" y="2855913"/>
          <p14:tracePt t="102581" x="4759325" y="2855913"/>
          <p14:tracePt t="102588" x="4778375" y="2862263"/>
          <p14:tracePt t="102597" x="4797425" y="2873375"/>
          <p14:tracePt t="102603" x="4814888" y="2879725"/>
          <p14:tracePt t="102611" x="4846638" y="2886075"/>
          <p14:tracePt t="102618" x="4889500" y="2905125"/>
          <p14:tracePt t="102626" x="4908550" y="2917825"/>
          <p14:tracePt t="102634" x="4945063" y="2935288"/>
          <p14:tracePt t="102641" x="5000625" y="2960688"/>
          <p14:tracePt t="102648" x="5030788" y="2978150"/>
          <p14:tracePt t="102656" x="5043488" y="2978150"/>
          <p14:tracePt t="102664" x="5080000" y="3003550"/>
          <p14:tracePt t="102671" x="5124450" y="3016250"/>
          <p14:tracePt t="102678" x="5135563" y="3022600"/>
          <p14:tracePt t="102685" x="5160963" y="3040063"/>
          <p14:tracePt t="102693" x="5180013" y="3059113"/>
          <p14:tracePt t="102701" x="5184775" y="3065463"/>
          <p14:tracePt t="102708" x="5197475" y="3078163"/>
          <p14:tracePt t="102716" x="5203825" y="3095625"/>
          <p14:tracePt t="102723" x="5216525" y="3108325"/>
          <p14:tracePt t="102731" x="5240338" y="3138488"/>
          <p14:tracePt t="102738" x="5253038" y="3170238"/>
          <p14:tracePt t="102747" x="5259388" y="3176588"/>
          <p14:tracePt t="102753" x="5272088" y="3200400"/>
          <p14:tracePt t="102761" x="5295900" y="3232150"/>
          <p14:tracePt t="102768" x="5295900" y="3238500"/>
          <p14:tracePt t="102777" x="5302250" y="3249613"/>
          <p14:tracePt t="102783" x="5314950" y="3281363"/>
          <p14:tracePt t="102791" x="5340350" y="3311525"/>
          <p14:tracePt t="102798" x="5357813" y="3343275"/>
          <p14:tracePt t="102806" x="5395913" y="3409950"/>
          <p14:tracePt t="102814" x="5407025" y="3429000"/>
          <p14:tracePt t="102820" x="5426075" y="3454400"/>
          <p14:tracePt t="102829" x="5438775" y="3471863"/>
          <p14:tracePt t="102836" x="5449888" y="3509963"/>
          <p14:tracePt t="102843" x="5462588" y="3521075"/>
          <p14:tracePt t="102851" x="5487988" y="3552825"/>
          <p14:tracePt t="102858" x="5505450" y="3582988"/>
          <p14:tracePt t="102867" x="5511800" y="3595688"/>
          <p14:tracePt t="102873" x="5518150" y="3608388"/>
          <p14:tracePt t="102892" x="5530850" y="3651250"/>
          <p14:tracePt t="102895" x="5537200" y="3651250"/>
          <p14:tracePt t="102903" x="5537200" y="3663950"/>
          <p14:tracePt t="102910" x="5537200" y="3675063"/>
          <p14:tracePt t="102917" x="5537200" y="3687763"/>
          <p14:tracePt t="102925" x="5537200" y="3706813"/>
          <p14:tracePt t="102932" x="5537200" y="3724275"/>
          <p14:tracePt t="102939" x="5537200" y="3736975"/>
          <p14:tracePt t="102947" x="5537200" y="3762375"/>
          <p14:tracePt t="102956" x="5537200" y="3798888"/>
          <p14:tracePt t="102962" x="5537200" y="3805238"/>
          <p14:tracePt t="102970" x="5537200" y="3848100"/>
          <p14:tracePt t="102978" x="5537200" y="3867150"/>
          <p14:tracePt t="102985" x="5537200" y="3897313"/>
          <p14:tracePt t="102993" x="5537200" y="3940175"/>
          <p14:tracePt t="103000" x="5537200" y="3971925"/>
          <p14:tracePt t="103008" x="5537200" y="3990975"/>
          <p14:tracePt t="103015" x="5530850" y="4002088"/>
          <p14:tracePt t="103022" x="5518150" y="4021138"/>
          <p14:tracePt t="103030" x="5511800" y="4044950"/>
          <p14:tracePt t="103038" x="5505450" y="4057650"/>
          <p14:tracePt t="103046" x="5500688" y="4070350"/>
          <p14:tracePt t="103052" x="5494338" y="4089400"/>
          <p14:tracePt t="103060" x="5487988" y="4095750"/>
          <p14:tracePt t="103068" x="5475288" y="4106863"/>
          <p14:tracePt t="103075" x="5456238" y="4119563"/>
          <p14:tracePt t="103083" x="5449888" y="4125913"/>
          <p14:tracePt t="103090" x="5432425" y="4138613"/>
          <p14:tracePt t="103098" x="5407025" y="4151313"/>
          <p14:tracePt t="103105" x="5400675" y="4156075"/>
          <p14:tracePt t="103113" x="5370513" y="4175125"/>
          <p14:tracePt t="103120" x="5340350" y="4194175"/>
          <p14:tracePt t="103128" x="5295900" y="4217988"/>
          <p14:tracePt t="103135" x="5284788" y="4224338"/>
          <p14:tracePt t="103143" x="5265738" y="4237038"/>
          <p14:tracePt t="103150" x="5235575" y="4256088"/>
          <p14:tracePt t="103158" x="5229225" y="4256088"/>
          <p14:tracePt t="103166" x="5210175" y="4260850"/>
          <p14:tracePt t="103173" x="5197475" y="4273550"/>
          <p14:tracePt t="103180" x="5191125" y="4273550"/>
          <p14:tracePt t="103188" x="5173663" y="4279900"/>
          <p14:tracePt t="103196" x="5173663" y="4286250"/>
          <p14:tracePt t="103202" x="5167313" y="4286250"/>
          <p14:tracePt t="103211" x="5148263" y="4298950"/>
          <p14:tracePt t="103218" x="5130800" y="4305300"/>
          <p14:tracePt t="103225" x="5105400" y="4316413"/>
          <p14:tracePt t="103233" x="5092700" y="4322763"/>
          <p14:tracePt t="103240" x="5086350" y="4329113"/>
          <p14:tracePt t="103249" x="5075238" y="4335463"/>
          <p14:tracePt t="103255" x="5062538" y="4341813"/>
          <p14:tracePt t="103263" x="5049838" y="4348163"/>
          <p14:tracePt t="103270" x="5037138" y="4354513"/>
          <p14:tracePt t="103278" x="5030788" y="4354513"/>
          <p14:tracePt t="103300" x="5024438" y="4354513"/>
          <p14:tracePt t="103307" x="5019675" y="4354513"/>
          <p14:tracePt t="103315" x="5013325" y="4354513"/>
          <p14:tracePt t="103323" x="5000625" y="4360863"/>
          <p14:tracePt t="103330" x="4994275" y="4367213"/>
          <p14:tracePt t="103338" x="4975225" y="4371975"/>
          <p14:tracePt t="103346" x="4970463" y="4378325"/>
          <p14:tracePt t="103361" x="4957763" y="4378325"/>
          <p14:tracePt t="103368" x="4945063" y="4397375"/>
          <p14:tracePt t="103375" x="4938713" y="4397375"/>
          <p14:tracePt t="103383" x="4932363" y="4397375"/>
          <p14:tracePt t="103451" x="4926013" y="4397375"/>
          <p14:tracePt t="103459" x="4919663" y="4403725"/>
          <p14:tracePt t="103466" x="4908550" y="4416425"/>
          <p14:tracePt t="103474" x="4902200" y="4421188"/>
          <p14:tracePt t="103481" x="4902200" y="4427538"/>
          <p14:tracePt t="103488" x="4883150" y="4433888"/>
          <p14:tracePt t="103497" x="4876800" y="4440238"/>
          <p14:tracePt t="103503" x="4876800" y="4446588"/>
          <p14:tracePt t="103511" x="4870450" y="4446588"/>
          <p14:tracePt t="103533" x="4864100" y="4446588"/>
          <p14:tracePt t="103541" x="4864100" y="4452938"/>
          <p14:tracePt t="103549" x="4859338" y="4452938"/>
          <p14:tracePt t="103556" x="4859338" y="4459288"/>
          <p14:tracePt t="103564" x="4852988" y="4465638"/>
          <p14:tracePt t="103570" x="4852988" y="4471988"/>
          <p14:tracePt t="103593" x="4846638" y="44719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1537"/>
            <a:ext cx="7886700" cy="362571"/>
          </a:xfrm>
        </p:spPr>
        <p:txBody>
          <a:bodyPr>
            <a:normAutofit fontScale="90000"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有限状态机的两段式实现</a:t>
            </a:r>
          </a:p>
        </p:txBody>
      </p:sp>
      <p:sp>
        <p:nvSpPr>
          <p:cNvPr id="7" name="矩形 6146">
            <a:extLst>
              <a:ext uri="{FF2B5EF4-FFF2-40B4-BE49-F238E27FC236}">
                <a16:creationId xmlns:a16="http://schemas.microsoft.com/office/drawing/2014/main" id="{C3773B35-06CD-AD4E-BB6F-B46D84044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654" y="797313"/>
            <a:ext cx="3263024" cy="581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laser_timer(clk,rst,b,x);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1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clk, rst,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output reg x;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localparam S0 = 0, S1 = 1,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S2 = 2, S3 = 3;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 [1:0] State, StateNext;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1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always @(State, b)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case(State)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S0: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&lt;=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(b == 1)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StateNext &lt;= S1;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else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StateNext &lt;= S0;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S1: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&lt;=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(b == 1)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StateNext &lt;= S2;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else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StateNext &lt;= S0;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end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91FAA0-4A86-D348-8BDD-5BFCC0122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313"/>
            <a:ext cx="2861036" cy="5396231"/>
          </a:xfrm>
          <a:prstGeom prst="rect">
            <a:avLst/>
          </a:prstGeom>
        </p:spPr>
      </p:pic>
      <p:sp>
        <p:nvSpPr>
          <p:cNvPr id="9" name="矩形 6146">
            <a:extLst>
              <a:ext uri="{FF2B5EF4-FFF2-40B4-BE49-F238E27FC236}">
                <a16:creationId xmlns:a16="http://schemas.microsoft.com/office/drawing/2014/main" id="{1053164D-5859-FA43-BB05-DD287A69D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678" y="797313"/>
            <a:ext cx="2928589" cy="581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S2: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&lt;=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(b == 1)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StateNext &lt;= S3;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else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StateNext &lt;= S0;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S3: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</a:t>
            </a:r>
            <a:r>
              <a:rPr lang="en-US" altLang="zh-CN" sz="1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 1;</a:t>
            </a:r>
            <a:endParaRPr lang="en-US" altLang="zh-CN" sz="1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(b == 1)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StateNext &lt;= S3;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else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StateNext &lt;= S0;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endcase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always @(posedge clk)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(rst == 1)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State &lt;= S0;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State &lt;= StateNext;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D6164F3-F6FC-4208-8D7F-F10CACFB4D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8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51"/>
    </mc:Choice>
    <mc:Fallback xmlns="">
      <p:transition spd="slow" advTm="340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70" x="4864100" y="4465638"/>
          <p14:tracePt t="7294" x="4870450" y="4465638"/>
          <p14:tracePt t="7301" x="4876800" y="4465638"/>
          <p14:tracePt t="7309" x="4883150" y="4459288"/>
          <p14:tracePt t="7331" x="4883150" y="4452938"/>
          <p14:tracePt t="7339" x="4889500" y="4452938"/>
          <p14:tracePt t="7444" x="4876800" y="4446588"/>
          <p14:tracePt t="7452" x="4833938" y="4433888"/>
          <p14:tracePt t="7459" x="4791075" y="4421188"/>
          <p14:tracePt t="7466" x="4759325" y="4421188"/>
          <p14:tracePt t="7474" x="4735513" y="4410075"/>
          <p14:tracePt t="7481" x="4705350" y="4410075"/>
          <p14:tracePt t="7489" x="4692650" y="4410075"/>
          <p14:tracePt t="7496" x="4673600" y="4403725"/>
          <p14:tracePt t="7504" x="4637088" y="4397375"/>
          <p14:tracePt t="7511" x="4624388" y="4391025"/>
          <p14:tracePt t="7519" x="4594225" y="4384675"/>
          <p14:tracePt t="7527" x="4519613" y="4367213"/>
          <p14:tracePt t="7534" x="4489450" y="4360863"/>
          <p14:tracePt t="7543" x="4402138" y="4329113"/>
          <p14:tracePt t="7549" x="4273550" y="4286250"/>
          <p14:tracePt t="7556" x="4205288" y="4256088"/>
          <p14:tracePt t="7564" x="4057650" y="4200525"/>
          <p14:tracePt t="7572" x="3970338" y="4168775"/>
          <p14:tracePt t="7579" x="3822700" y="4125913"/>
          <p14:tracePt t="7587" x="3767138" y="4100513"/>
          <p14:tracePt t="7594" x="3638550" y="4057650"/>
          <p14:tracePt t="7602" x="3482975" y="4008438"/>
          <p14:tracePt t="7609" x="3433763" y="3995738"/>
          <p14:tracePt t="7616" x="3335338" y="3971925"/>
          <p14:tracePt t="7624" x="3206750" y="3929063"/>
          <p14:tracePt t="7631" x="3175000" y="3916363"/>
          <p14:tracePt t="7639" x="3089275" y="3897313"/>
          <p14:tracePt t="7655" x="3027363" y="3890963"/>
          <p14:tracePt t="7662" x="2984500" y="3890963"/>
          <p14:tracePt t="7669" x="2941638" y="3873500"/>
          <p14:tracePt t="7676" x="2928938" y="3873500"/>
          <p14:tracePt t="7684" x="2892425" y="3867150"/>
          <p14:tracePt t="7692" x="2847975" y="3860800"/>
          <p14:tracePt t="7699" x="2798763" y="3848100"/>
          <p14:tracePt t="7706" x="2787650" y="3848100"/>
          <p14:tracePt t="7714" x="2738438" y="3841750"/>
          <p14:tracePt t="7722" x="2706688" y="3835400"/>
          <p14:tracePt t="7729" x="2687638" y="3830638"/>
          <p14:tracePt t="7736" x="2651125" y="3824288"/>
          <p14:tracePt t="7744" x="2601913" y="3811588"/>
          <p14:tracePt t="7752" x="2571750" y="3805238"/>
          <p14:tracePt t="7759" x="2509838" y="3798888"/>
          <p14:tracePt t="7766" x="2417763" y="3775075"/>
          <p14:tracePt t="7774" x="2366963" y="3775075"/>
          <p14:tracePt t="7781" x="2330450" y="3768725"/>
          <p14:tracePt t="7789" x="2274888" y="3762375"/>
          <p14:tracePt t="7797" x="2201863" y="3762375"/>
          <p14:tracePt t="7804" x="2189163" y="3756025"/>
          <p14:tracePt t="7812" x="2176463" y="3756025"/>
          <p14:tracePt t="7819" x="2163763" y="3756025"/>
          <p14:tracePt t="7834" x="2157413" y="3756025"/>
          <p14:tracePt t="7843" x="2157413" y="3749675"/>
          <p14:tracePt t="7849" x="2157413" y="3743325"/>
          <p14:tracePt t="7856" x="2152650" y="3736975"/>
          <p14:tracePt t="7864" x="2139950" y="3730625"/>
          <p14:tracePt t="7872" x="2127250" y="3724275"/>
          <p14:tracePt t="7895" x="2090738" y="3706813"/>
          <p14:tracePt t="7901" x="2084388" y="3700463"/>
          <p14:tracePt t="7910" x="2065338" y="3694113"/>
          <p14:tracePt t="7916" x="2046288" y="3687763"/>
          <p14:tracePt t="7924" x="2041525" y="3681413"/>
          <p14:tracePt t="7931" x="2028825" y="3670300"/>
          <p14:tracePt t="7939" x="2009775" y="3670300"/>
          <p14:tracePt t="7946" x="2003425" y="3670300"/>
          <p14:tracePt t="7954" x="1997075" y="3670300"/>
          <p14:tracePt t="7962" x="1985963" y="3663950"/>
          <p14:tracePt t="7969" x="1973263" y="3657600"/>
          <p14:tracePt t="7976" x="1966913" y="3657600"/>
          <p14:tracePt t="7984" x="1960563" y="3657600"/>
          <p14:tracePt t="7992" x="1954213" y="3651250"/>
          <p14:tracePt t="8007" x="1947863" y="3651250"/>
          <p14:tracePt t="8014" x="1941513" y="3638550"/>
          <p14:tracePt t="8021" x="1936750" y="3638550"/>
          <p14:tracePt t="8029" x="1917700" y="3625850"/>
          <p14:tracePt t="8036" x="1887538" y="3602038"/>
          <p14:tracePt t="8045" x="1855788" y="3589338"/>
          <p14:tracePt t="8052" x="1843088" y="3576638"/>
          <p14:tracePt t="8060" x="1825625" y="3559175"/>
          <p14:tracePt t="8066" x="1781175" y="3527425"/>
          <p14:tracePt t="8074" x="1763713" y="3514725"/>
          <p14:tracePt t="8081" x="1731963" y="3490913"/>
          <p14:tracePt t="8089" x="1689100" y="3465513"/>
          <p14:tracePt t="8096" x="1676400" y="3454400"/>
          <p14:tracePt t="8104" x="1633538" y="3416300"/>
          <p14:tracePt t="8112" x="1616075" y="3398838"/>
          <p14:tracePt t="8119" x="1577975" y="3373438"/>
          <p14:tracePt t="8127" x="1547813" y="3343275"/>
          <p14:tracePt t="8134" x="1492250" y="3305175"/>
          <p14:tracePt t="8143" x="1466850" y="3281363"/>
          <p14:tracePt t="8149" x="1411288" y="3238500"/>
          <p14:tracePt t="8156" x="1355725" y="3187700"/>
          <p14:tracePt t="8164" x="1338263" y="3163888"/>
          <p14:tracePt t="8172" x="1312863" y="3151188"/>
          <p14:tracePt t="8181" x="1276350" y="3108325"/>
          <p14:tracePt t="8187" x="1227138" y="3078163"/>
          <p14:tracePt t="8195" x="1208088" y="3059113"/>
          <p14:tracePt t="8201" x="1177925" y="3027363"/>
          <p14:tracePt t="8209" x="1152525" y="2997200"/>
          <p14:tracePt t="8216" x="1152525" y="2990850"/>
          <p14:tracePt t="8225" x="1135063" y="2973388"/>
          <p14:tracePt t="8231" x="1109663" y="2941638"/>
          <p14:tracePt t="8239" x="1103313" y="2935288"/>
          <p14:tracePt t="8246" x="1085850" y="2911475"/>
          <p14:tracePt t="8254" x="1060450" y="2886075"/>
          <p14:tracePt t="8263" x="1047750" y="2873375"/>
          <p14:tracePt t="8269" x="1036638" y="2836863"/>
          <p14:tracePt t="8277" x="1023938" y="2824163"/>
          <p14:tracePt t="8284" x="985838" y="2781300"/>
          <p14:tracePt t="8292" x="974725" y="2768600"/>
          <p14:tracePt t="8299" x="962025" y="2751138"/>
          <p14:tracePt t="8306" x="942975" y="2725738"/>
          <p14:tracePt t="8314" x="936625" y="2719388"/>
          <p14:tracePt t="8321" x="936625" y="2713038"/>
          <p14:tracePt t="8329" x="930275" y="2706688"/>
          <p14:tracePt t="8337" x="925513" y="2701925"/>
          <p14:tracePt t="8344" x="919163" y="2695575"/>
          <p14:tracePt t="8351" x="912813" y="2682875"/>
          <p14:tracePt t="8360" x="906463" y="2670175"/>
          <p14:tracePt t="8366" x="900113" y="2663825"/>
          <p14:tracePt t="8375" x="893763" y="2652713"/>
          <p14:tracePt t="8390" x="881063" y="2633663"/>
          <p14:tracePt t="8397" x="863600" y="2608263"/>
          <p14:tracePt t="8404" x="850900" y="2590800"/>
          <p14:tracePt t="8414" x="844550" y="2578100"/>
          <p14:tracePt t="8419" x="831850" y="2541588"/>
          <p14:tracePt t="8427" x="820738" y="2509838"/>
          <p14:tracePt t="8434" x="814388" y="2490788"/>
          <p14:tracePt t="8443" x="808038" y="2441575"/>
          <p14:tracePt t="8449" x="801688" y="2386013"/>
          <p14:tracePt t="8456" x="788988" y="2368550"/>
          <p14:tracePt t="8464" x="782638" y="2319338"/>
          <p14:tracePt t="8472" x="765175" y="2270125"/>
          <p14:tracePt t="8479" x="765175" y="2251075"/>
          <p14:tracePt t="8486" x="752475" y="2208213"/>
          <p14:tracePt t="8494" x="733425" y="2159000"/>
          <p14:tracePt t="8501" x="709613" y="2120900"/>
          <p14:tracePt t="8510" x="703263" y="2109788"/>
          <p14:tracePt t="8516" x="684213" y="2090738"/>
          <p14:tracePt t="8524" x="665163" y="2065338"/>
          <p14:tracePt t="8531" x="660400" y="2054225"/>
          <p14:tracePt t="8539" x="654050" y="2041525"/>
          <p14:tracePt t="8546" x="641350" y="2022475"/>
          <p14:tracePt t="8554" x="641350" y="2016125"/>
          <p14:tracePt t="8561" x="628650" y="1998663"/>
          <p14:tracePt t="8569" x="622300" y="1979613"/>
          <p14:tracePt t="8576" x="615950" y="1973263"/>
          <p14:tracePt t="8584" x="598488" y="1955800"/>
          <p14:tracePt t="8592" x="585788" y="1936750"/>
          <p14:tracePt t="8599" x="579438" y="1924050"/>
          <p14:tracePt t="8606" x="566738" y="1900238"/>
          <p14:tracePt t="8614" x="542925" y="1868488"/>
          <p14:tracePt t="8630" x="517525" y="1825625"/>
          <p14:tracePt t="8636" x="500063" y="1795463"/>
          <p14:tracePt t="8645" x="493713" y="1776413"/>
          <p14:tracePt t="8652" x="474663" y="1763713"/>
          <p14:tracePt t="8660" x="461963" y="1744663"/>
          <p14:tracePt t="8666" x="450850" y="1701800"/>
          <p14:tracePt t="8675" x="431800" y="1689100"/>
          <p14:tracePt t="8681" x="419100" y="1652588"/>
          <p14:tracePt t="8689" x="395288" y="1597025"/>
          <p14:tracePt t="8696" x="376238" y="1584325"/>
          <p14:tracePt t="8704" x="369888" y="1554163"/>
          <p14:tracePt t="8712" x="363538" y="1528763"/>
          <p14:tracePt t="8719" x="357188" y="1524000"/>
          <p14:tracePt t="8726" x="357188" y="1498600"/>
          <p14:tracePt t="8734" x="357188" y="1462088"/>
          <p14:tracePt t="8742" x="357188" y="1443038"/>
          <p14:tracePt t="8749" x="357188" y="1419225"/>
          <p14:tracePt t="8764" x="357188" y="1374775"/>
          <p14:tracePt t="8772" x="357188" y="1338263"/>
          <p14:tracePt t="8779" x="357188" y="1325563"/>
          <p14:tracePt t="8787" x="357188" y="1295400"/>
          <p14:tracePt t="8794" x="357188" y="1289050"/>
          <p14:tracePt t="8801" x="357188" y="1276350"/>
          <p14:tracePt t="8809" x="357188" y="1258888"/>
          <p14:tracePt t="8816" x="363538" y="1239838"/>
          <p14:tracePt t="8825" x="363538" y="1227138"/>
          <p14:tracePt t="8831" x="363538" y="1208088"/>
          <p14:tracePt t="8839" x="369888" y="1190625"/>
          <p14:tracePt t="8846" x="369888" y="1177925"/>
          <p14:tracePt t="8854" x="382588" y="1147763"/>
          <p14:tracePt t="8862" x="388938" y="1128713"/>
          <p14:tracePt t="8869" x="395288" y="1103313"/>
          <p14:tracePt t="8876" x="400050" y="1079500"/>
          <p14:tracePt t="8895" x="419100" y="1023938"/>
          <p14:tracePt t="8899" x="431800" y="1004888"/>
          <p14:tracePt t="8907" x="438150" y="992188"/>
          <p14:tracePt t="8914" x="444500" y="981075"/>
          <p14:tracePt t="8922" x="450850" y="955675"/>
          <p14:tracePt t="8929" x="461963" y="942975"/>
          <p14:tracePt t="8936" x="474663" y="925513"/>
          <p14:tracePt t="8946" x="481013" y="919163"/>
          <p14:tracePt t="8951" x="493713" y="900113"/>
          <p14:tracePt t="8960" x="523875" y="876300"/>
          <p14:tracePt t="8966" x="530225" y="876300"/>
          <p14:tracePt t="8975" x="555625" y="844550"/>
          <p14:tracePt t="8981" x="592138" y="820738"/>
          <p14:tracePt t="8989" x="604838" y="814388"/>
          <p14:tracePt t="8996" x="635000" y="788988"/>
          <p14:tracePt t="9005" x="654050" y="776288"/>
          <p14:tracePt t="9013" x="665163" y="765175"/>
          <p14:tracePt t="9019" x="677863" y="758825"/>
          <p14:tracePt t="9026" x="703263" y="739775"/>
          <p14:tracePt t="9034" x="709613" y="733425"/>
          <p14:tracePt t="9042" x="715963" y="722313"/>
          <p14:tracePt t="9049" x="727075" y="715963"/>
          <p14:tracePt t="9056" x="752475" y="703263"/>
          <p14:tracePt t="9064" x="758825" y="696913"/>
          <p14:tracePt t="9072" x="771525" y="684213"/>
          <p14:tracePt t="9081" x="782638" y="671513"/>
          <p14:tracePt t="9086" x="795338" y="671513"/>
          <p14:tracePt t="9095" x="808038" y="666750"/>
          <p14:tracePt t="9101" x="825500" y="647700"/>
          <p14:tracePt t="9110" x="831850" y="647700"/>
          <p14:tracePt t="9116" x="844550" y="641350"/>
          <p14:tracePt t="9125" x="863600" y="635000"/>
          <p14:tracePt t="9131" x="876300" y="635000"/>
          <p14:tracePt t="9139" x="893763" y="635000"/>
          <p14:tracePt t="9146" x="919163" y="628650"/>
          <p14:tracePt t="9161" x="930275" y="622300"/>
          <p14:tracePt t="9169" x="949325" y="622300"/>
          <p14:tracePt t="9176" x="962025" y="622300"/>
          <p14:tracePt t="9184" x="968375" y="622300"/>
          <p14:tracePt t="9192" x="985838" y="622300"/>
          <p14:tracePt t="9199" x="1004888" y="622300"/>
          <p14:tracePt t="9207" x="1011238" y="615950"/>
          <p14:tracePt t="9214" x="1036638" y="615950"/>
          <p14:tracePt t="9221" x="1054100" y="611188"/>
          <p14:tracePt t="9229" x="1066800" y="611188"/>
          <p14:tracePt t="9236" x="1079500" y="611188"/>
          <p14:tracePt t="9245" x="1096963" y="611188"/>
          <p14:tracePt t="9251" x="1109663" y="611188"/>
          <p14:tracePt t="9260" x="1135063" y="611188"/>
          <p14:tracePt t="9266" x="1152525" y="611188"/>
          <p14:tracePt t="9275" x="1158875" y="611188"/>
          <p14:tracePt t="9281" x="1177925" y="611188"/>
          <p14:tracePt t="9296" x="1184275" y="611188"/>
          <p14:tracePt t="9304" x="1190625" y="611188"/>
          <p14:tracePt t="9326" x="1195388" y="611188"/>
          <p14:tracePt t="9334" x="1201738" y="611188"/>
          <p14:tracePt t="9343" x="1208088" y="611188"/>
          <p14:tracePt t="9349" x="1214438" y="611188"/>
          <p14:tracePt t="9364" x="1233488" y="611188"/>
          <p14:tracePt t="9372" x="1239838" y="611188"/>
          <p14:tracePt t="9379" x="1257300" y="604838"/>
          <p14:tracePt t="9386" x="1263650" y="604838"/>
          <p14:tracePt t="9395" x="1282700" y="604838"/>
          <p14:tracePt t="9401" x="1289050" y="604838"/>
          <p14:tracePt t="9409" x="1301750" y="604838"/>
          <p14:tracePt t="9417" x="1368425" y="604838"/>
          <p14:tracePt t="9425" x="1393825" y="604838"/>
          <p14:tracePt t="9431" x="1417638" y="604838"/>
          <p14:tracePt t="9438" x="1455738" y="604838"/>
          <p14:tracePt t="9446" x="1462088" y="604838"/>
          <p14:tracePt t="9453" x="1485900" y="604838"/>
          <p14:tracePt t="9461" x="1498600" y="604838"/>
          <p14:tracePt t="9468" x="1511300" y="604838"/>
          <p14:tracePt t="9476" x="1522413" y="604838"/>
          <p14:tracePt t="9483" x="1541463" y="604838"/>
          <p14:tracePt t="9491" x="1560513" y="604838"/>
          <p14:tracePt t="9498" x="1566863" y="604838"/>
          <p14:tracePt t="9506" x="1577975" y="604838"/>
          <p14:tracePt t="9513" x="1590675" y="604838"/>
          <p14:tracePt t="9521" x="1597025" y="604838"/>
          <p14:tracePt t="9528" x="1620838" y="604838"/>
          <p14:tracePt t="9536" x="1639888" y="611188"/>
          <p14:tracePt t="9543" x="1646238" y="611188"/>
          <p14:tracePt t="9551" x="1671638" y="622300"/>
          <p14:tracePt t="9559" x="1701800" y="628650"/>
          <p14:tracePt t="9566" x="1714500" y="635000"/>
          <p14:tracePt t="9574" x="1731963" y="641350"/>
          <p14:tracePt t="9581" x="1751013" y="647700"/>
          <p14:tracePt t="9589" x="1763713" y="654050"/>
          <p14:tracePt t="9596" x="1787525" y="660400"/>
          <p14:tracePt t="9603" x="1812925" y="666750"/>
          <p14:tracePt t="9611" x="1836738" y="684213"/>
          <p14:tracePt t="9618" x="1849438" y="690563"/>
          <p14:tracePt t="9627" x="1881188" y="703263"/>
          <p14:tracePt t="9633" x="1898650" y="703263"/>
          <p14:tracePt t="9641" x="1917700" y="715963"/>
          <p14:tracePt t="9648" x="1936750" y="727075"/>
          <p14:tracePt t="9656" x="1966913" y="739775"/>
          <p14:tracePt t="9663" x="1973263" y="739775"/>
          <p14:tracePt t="9671" x="1992313" y="752475"/>
          <p14:tracePt t="9678" x="2009775" y="758825"/>
          <p14:tracePt t="9686" x="2022475" y="765175"/>
          <p14:tracePt t="9693" x="2028825" y="771525"/>
          <p14:tracePt t="9701" x="2041525" y="776288"/>
          <p14:tracePt t="9708" x="2046288" y="782638"/>
          <p14:tracePt t="9716" x="2065338" y="795338"/>
          <p14:tracePt t="9724" x="2078038" y="808038"/>
          <p14:tracePt t="9731" x="2108200" y="820738"/>
          <p14:tracePt t="9738" x="2120900" y="831850"/>
          <p14:tracePt t="9746" x="2139950" y="850900"/>
          <p14:tracePt t="9753" x="2170113" y="863600"/>
          <p14:tracePt t="9761" x="2182813" y="876300"/>
          <p14:tracePt t="9768" x="2206625" y="893763"/>
          <p14:tracePt t="9777" x="2219325" y="912813"/>
          <p14:tracePt t="9783" x="2225675" y="912813"/>
          <p14:tracePt t="9791" x="2238375" y="942975"/>
          <p14:tracePt t="9798" x="2257425" y="962025"/>
          <p14:tracePt t="9806" x="2268538" y="987425"/>
          <p14:tracePt t="9813" x="2287588" y="1011238"/>
          <p14:tracePt t="9821" x="2317750" y="1047750"/>
          <p14:tracePt t="9828" x="2336800" y="1066800"/>
          <p14:tracePt t="9836" x="2355850" y="1092200"/>
          <p14:tracePt t="9843" x="2386013" y="1122363"/>
          <p14:tracePt t="9851" x="2405063" y="1141413"/>
          <p14:tracePt t="9858" x="2405063" y="1147763"/>
          <p14:tracePt t="9866" x="2411413" y="1152525"/>
          <p14:tracePt t="9877" x="2411413" y="1158875"/>
          <p14:tracePt t="9881" x="2417763" y="1165225"/>
          <p14:tracePt t="9888" x="2417763" y="1171575"/>
          <p14:tracePt t="9896" x="2422525" y="1177925"/>
          <p14:tracePt t="9903" x="2422525" y="1184275"/>
          <p14:tracePt t="9911" x="2428875" y="1196975"/>
          <p14:tracePt t="9918" x="2435225" y="1208088"/>
          <p14:tracePt t="9927" x="2435225" y="1220788"/>
          <p14:tracePt t="9933" x="2447925" y="1252538"/>
          <p14:tracePt t="9941" x="2466975" y="1270000"/>
          <p14:tracePt t="9948" x="2478088" y="1295400"/>
          <p14:tracePt t="9956" x="2497138" y="1312863"/>
          <p14:tracePt t="9963" x="2516188" y="1344613"/>
          <p14:tracePt t="9971" x="2540000" y="1374775"/>
          <p14:tracePt t="9978" x="2546350" y="1387475"/>
          <p14:tracePt t="9986" x="2552700" y="1419225"/>
          <p14:tracePt t="9994" x="2565400" y="1449388"/>
          <p14:tracePt t="10001" x="2571750" y="1455738"/>
          <p14:tracePt t="10008" x="2582863" y="1479550"/>
          <p14:tracePt t="10016" x="2608263" y="1511300"/>
          <p14:tracePt t="10024" x="2627313" y="1528763"/>
          <p14:tracePt t="10031" x="2638425" y="1573213"/>
          <p14:tracePt t="10038" x="2663825" y="1616075"/>
          <p14:tracePt t="10046" x="2670175" y="1622425"/>
          <p14:tracePt t="10053" x="2682875" y="1652588"/>
          <p14:tracePt t="10061" x="2700338" y="1677988"/>
          <p14:tracePt t="10068" x="2706688" y="1695450"/>
          <p14:tracePt t="10077" x="2713038" y="1714500"/>
          <p14:tracePt t="10083" x="2713038" y="1733550"/>
          <p14:tracePt t="10091" x="2719388" y="1763713"/>
          <p14:tracePt t="10098" x="2719388" y="1770063"/>
          <p14:tracePt t="10106" x="2725738" y="1795463"/>
          <p14:tracePt t="10113" x="2732088" y="1819275"/>
          <p14:tracePt t="10121" x="2732088" y="1844675"/>
          <p14:tracePt t="10128" x="2738438" y="1862138"/>
          <p14:tracePt t="10136" x="2743200" y="1893888"/>
          <p14:tracePt t="10143" x="2743200" y="1900238"/>
          <p14:tracePt t="10151" x="2755900" y="1949450"/>
          <p14:tracePt t="10158" x="2762250" y="1992313"/>
          <p14:tracePt t="10166" x="2762250" y="2009775"/>
          <p14:tracePt t="10175" x="2768600" y="2047875"/>
          <p14:tracePt t="10181" x="2768600" y="2084388"/>
          <p14:tracePt t="10188" x="2768600" y="2146300"/>
          <p14:tracePt t="10196" x="2768600" y="2170113"/>
          <p14:tracePt t="10204" x="2768600" y="2225675"/>
          <p14:tracePt t="10211" x="2768600" y="2287588"/>
          <p14:tracePt t="10218" x="2768600" y="2312988"/>
          <p14:tracePt t="10226" x="2768600" y="2362200"/>
          <p14:tracePt t="10233" x="2768600" y="2424113"/>
          <p14:tracePt t="10241" x="2768600" y="2441575"/>
          <p14:tracePt t="10248" x="2768600" y="2509838"/>
          <p14:tracePt t="10256" x="2768600" y="2571750"/>
          <p14:tracePt t="10263" x="2768600" y="2601913"/>
          <p14:tracePt t="10271" x="2768600" y="2657475"/>
          <p14:tracePt t="10278" x="2768600" y="2695575"/>
          <p14:tracePt t="10286" x="2768600" y="2732088"/>
          <p14:tracePt t="10293" x="2768600" y="2768600"/>
          <p14:tracePt t="10301" x="2768600" y="2836863"/>
          <p14:tracePt t="10309" x="2768600" y="2886075"/>
          <p14:tracePt t="10316" x="2768600" y="2905125"/>
          <p14:tracePt t="10325" x="2768600" y="2960688"/>
          <p14:tracePt t="10331" x="2768600" y="2997200"/>
          <p14:tracePt t="10338" x="2768600" y="3016250"/>
          <p14:tracePt t="10346" x="2768600" y="3065463"/>
          <p14:tracePt t="10353" x="2768600" y="3127375"/>
          <p14:tracePt t="10361" x="2768600" y="3144838"/>
          <p14:tracePt t="10368" x="2768600" y="3194050"/>
          <p14:tracePt t="10376" x="2768600" y="3255963"/>
          <p14:tracePt t="10383" x="2768600" y="3275013"/>
          <p14:tracePt t="10391" x="2768600" y="3324225"/>
          <p14:tracePt t="10398" x="2768600" y="3409950"/>
          <p14:tracePt t="10406" x="2768600" y="3429000"/>
          <p14:tracePt t="10413" x="2768600" y="3497263"/>
          <p14:tracePt t="10421" x="2768600" y="3559175"/>
          <p14:tracePt t="10428" x="2768600" y="3608388"/>
          <p14:tracePt t="10436" x="2768600" y="3644900"/>
          <p14:tracePt t="10444" x="2768600" y="3694113"/>
          <p14:tracePt t="10451" x="2768600" y="3749675"/>
          <p14:tracePt t="10458" x="2768600" y="3775075"/>
          <p14:tracePt t="10466" x="2768600" y="3841750"/>
          <p14:tracePt t="10474" x="2768600" y="3903663"/>
          <p14:tracePt t="10481" x="2768600" y="3929063"/>
          <p14:tracePt t="10488" x="2781300" y="3990975"/>
          <p14:tracePt t="10496" x="2787650" y="4051300"/>
          <p14:tracePt t="10504" x="2787650" y="4070350"/>
          <p14:tracePt t="10511" x="2792413" y="4132263"/>
          <p14:tracePt t="10518" x="2792413" y="4181475"/>
          <p14:tracePt t="10527" x="2798763" y="4200525"/>
          <p14:tracePt t="10533" x="2798763" y="4256088"/>
          <p14:tracePt t="10541" x="2798763" y="4298950"/>
          <p14:tracePt t="10548" x="2798763" y="4348163"/>
          <p14:tracePt t="10556" x="2798763" y="4367213"/>
          <p14:tracePt t="10563" x="2798763" y="4410075"/>
          <p14:tracePt t="10571" x="2798763" y="4465638"/>
          <p14:tracePt t="10578" x="2805113" y="4476750"/>
          <p14:tracePt t="10586" x="2805113" y="4514850"/>
          <p14:tracePt t="10593" x="2817813" y="4538663"/>
          <p14:tracePt t="10601" x="2817813" y="4557713"/>
          <p14:tracePt t="10608" x="2817813" y="4587875"/>
          <p14:tracePt t="10616" x="2824163" y="4606925"/>
          <p14:tracePt t="10624" x="2824163" y="4625975"/>
          <p14:tracePt t="10631" x="2824163" y="4656138"/>
          <p14:tracePt t="10638" x="2824163" y="4681538"/>
          <p14:tracePt t="10646" x="2824163" y="4692650"/>
          <p14:tracePt t="10653" x="2824163" y="4724400"/>
          <p14:tracePt t="10661" x="2824163" y="4748213"/>
          <p14:tracePt t="10668" x="2824163" y="4786313"/>
          <p14:tracePt t="10676" x="2824163" y="4810125"/>
          <p14:tracePt t="10683" x="2824163" y="4841875"/>
          <p14:tracePt t="10691" x="2824163" y="4897438"/>
          <p14:tracePt t="10698" x="2824163" y="4914900"/>
          <p14:tracePt t="10706" x="2824163" y="4940300"/>
          <p14:tracePt t="10713" x="2824163" y="4989513"/>
          <p14:tracePt t="10721" x="2824163" y="5008563"/>
          <p14:tracePt t="10728" x="2824163" y="5045075"/>
          <p14:tracePt t="10736" x="2824163" y="5094288"/>
          <p14:tracePt t="10743" x="2824163" y="5106988"/>
          <p14:tracePt t="10751" x="2824163" y="5143500"/>
          <p14:tracePt t="10758" x="2824163" y="5173663"/>
          <p14:tracePt t="10766" x="2824163" y="5192713"/>
          <p14:tracePt t="10775" x="2824163" y="5218113"/>
          <p14:tracePt t="10781" x="2824163" y="5248275"/>
          <p14:tracePt t="10788" x="2811463" y="5284788"/>
          <p14:tracePt t="10796" x="2805113" y="5297488"/>
          <p14:tracePt t="10803" x="2798763" y="5334000"/>
          <p14:tracePt t="10811" x="2798763" y="5365750"/>
          <p14:tracePt t="10818" x="2792413" y="5389563"/>
          <p14:tracePt t="10827" x="2774950" y="5421313"/>
          <p14:tracePt t="10833" x="2762250" y="5476875"/>
          <p14:tracePt t="10841" x="2755900" y="5489575"/>
          <p14:tracePt t="10848" x="2732088" y="5526088"/>
          <p14:tracePt t="10856" x="2713038" y="5581650"/>
          <p14:tracePt t="10863" x="2706688" y="5594350"/>
          <p14:tracePt t="10871" x="2687638" y="5637213"/>
          <p14:tracePt t="10878" x="2682875" y="5661025"/>
          <p14:tracePt t="10893" x="2676525" y="5680075"/>
          <p14:tracePt t="10895" x="2651125" y="5710238"/>
          <p14:tracePt t="10901" x="2644775" y="5741988"/>
          <p14:tracePt t="10908" x="2638425" y="5759450"/>
          <p14:tracePt t="10916" x="2627313" y="5772150"/>
          <p14:tracePt t="10924" x="2608263" y="5803900"/>
          <p14:tracePt t="10931" x="2595563" y="5834063"/>
          <p14:tracePt t="10938" x="2589213" y="5840413"/>
          <p14:tracePt t="10946" x="2571750" y="5865813"/>
          <p14:tracePt t="10953" x="2546350" y="5902325"/>
          <p14:tracePt t="10969" x="2509838" y="5932488"/>
          <p14:tracePt t="10976" x="2509838" y="5938838"/>
          <p14:tracePt t="10983" x="2497138" y="5957888"/>
          <p14:tracePt t="10991" x="2471738" y="5975350"/>
          <p14:tracePt t="10998" x="2454275" y="6000750"/>
          <p14:tracePt t="11006" x="2447925" y="6007100"/>
          <p14:tracePt t="11013" x="2428875" y="6026150"/>
          <p14:tracePt t="11021" x="2405063" y="6043613"/>
          <p14:tracePt t="11028" x="2386013" y="6069013"/>
          <p14:tracePt t="11036" x="2379663" y="6075363"/>
          <p14:tracePt t="11044" x="2362200" y="6081713"/>
          <p14:tracePt t="11051" x="2343150" y="6092825"/>
          <p14:tracePt t="11058" x="2330450" y="6099175"/>
          <p14:tracePt t="11066" x="2306638" y="6118225"/>
          <p14:tracePt t="11074" x="2274888" y="6135688"/>
          <p14:tracePt t="11081" x="2268538" y="6142038"/>
          <p14:tracePt t="11088" x="2251075" y="6154738"/>
          <p14:tracePt t="11096" x="2232025" y="6161088"/>
          <p14:tracePt t="11103" x="2219325" y="6167438"/>
          <p14:tracePt t="11111" x="2201863" y="6180138"/>
          <p14:tracePt t="11118" x="2170113" y="6191250"/>
          <p14:tracePt t="11127" x="2157413" y="6197600"/>
          <p14:tracePt t="11133" x="2139950" y="6203950"/>
          <p14:tracePt t="11141" x="2114550" y="6216650"/>
          <p14:tracePt t="11148" x="2097088" y="6223000"/>
          <p14:tracePt t="11156" x="2084388" y="6229350"/>
          <p14:tracePt t="11163" x="2065338" y="6235700"/>
          <p14:tracePt t="11171" x="2041525" y="6242050"/>
          <p14:tracePt t="11186" x="2009775" y="6246813"/>
          <p14:tracePt t="11193" x="1992313" y="6253163"/>
          <p14:tracePt t="11201" x="1979613" y="6253163"/>
          <p14:tracePt t="11208" x="1960563" y="6253163"/>
          <p14:tracePt t="11216" x="1924050" y="6259513"/>
          <p14:tracePt t="11224" x="1911350" y="6265863"/>
          <p14:tracePt t="11231" x="1881188" y="6265863"/>
          <p14:tracePt t="11238" x="1855788" y="6265863"/>
          <p14:tracePt t="11246" x="1843088" y="6265863"/>
          <p14:tracePt t="11253" x="1812925" y="6272213"/>
          <p14:tracePt t="11261" x="1776413" y="6272213"/>
          <p14:tracePt t="11268" x="1751013" y="6272213"/>
          <p14:tracePt t="11276" x="1738313" y="6272213"/>
          <p14:tracePt t="11283" x="1701800" y="6272213"/>
          <p14:tracePt t="11291" x="1671638" y="6272213"/>
          <p14:tracePt t="11298" x="1658938" y="6272213"/>
          <p14:tracePt t="11306" x="1639888" y="6272213"/>
          <p14:tracePt t="11313" x="1603375" y="6272213"/>
          <p14:tracePt t="11321" x="1590675" y="6272213"/>
          <p14:tracePt t="11328" x="1554163" y="6272213"/>
          <p14:tracePt t="11336" x="1528763" y="6265863"/>
          <p14:tracePt t="11343" x="1522413" y="6265863"/>
          <p14:tracePt t="11351" x="1498600" y="6259513"/>
          <p14:tracePt t="11359" x="1417638" y="6253163"/>
          <p14:tracePt t="11366" x="1400175" y="6246813"/>
          <p14:tracePt t="11374" x="1374775" y="6235700"/>
          <p14:tracePt t="11381" x="1331913" y="6223000"/>
          <p14:tracePt t="11388" x="1301750" y="6216650"/>
          <p14:tracePt t="11396" x="1295400" y="6210300"/>
          <p14:tracePt t="11403" x="1270000" y="6203950"/>
          <p14:tracePt t="11411" x="1246188" y="6197600"/>
          <p14:tracePt t="11418" x="1239838" y="6191250"/>
          <p14:tracePt t="11427" x="1201738" y="6186488"/>
          <p14:tracePt t="11433" x="1165225" y="6173788"/>
          <p14:tracePt t="11441" x="1152525" y="6167438"/>
          <p14:tracePt t="11448" x="1116013" y="6161088"/>
          <p14:tracePt t="11456" x="1085850" y="6154738"/>
          <p14:tracePt t="11463" x="1073150" y="6148388"/>
          <p14:tracePt t="11471" x="1054100" y="6142038"/>
          <p14:tracePt t="11478" x="1030288" y="6124575"/>
          <p14:tracePt t="11486" x="1017588" y="6118225"/>
          <p14:tracePt t="11493" x="1004888" y="6111875"/>
          <p14:tracePt t="11501" x="985838" y="6099175"/>
          <p14:tracePt t="11508" x="962025" y="6086475"/>
          <p14:tracePt t="11516" x="962025" y="6081713"/>
          <p14:tracePt t="11524" x="930275" y="6069013"/>
          <p14:tracePt t="11531" x="900113" y="6043613"/>
          <p14:tracePt t="11538" x="887413" y="6037263"/>
          <p14:tracePt t="11546" x="857250" y="6013450"/>
          <p14:tracePt t="11553" x="825500" y="6000750"/>
          <p14:tracePt t="11561" x="814388" y="5994400"/>
          <p14:tracePt t="11568" x="776288" y="5975350"/>
          <p14:tracePt t="11576" x="733425" y="5964238"/>
          <p14:tracePt t="11583" x="720725" y="5945188"/>
          <p14:tracePt t="11591" x="684213" y="5932488"/>
          <p14:tracePt t="11599" x="654050" y="5915025"/>
          <p14:tracePt t="11606" x="641350" y="5908675"/>
          <p14:tracePt t="11613" x="611188" y="5895975"/>
          <p14:tracePt t="11621" x="585788" y="5876925"/>
          <p14:tracePt t="11628" x="555625" y="5859463"/>
          <p14:tracePt t="11636" x="542925" y="5853113"/>
          <p14:tracePt t="11643" x="511175" y="5827713"/>
          <p14:tracePt t="11651" x="493713" y="5815013"/>
          <p14:tracePt t="11658" x="487363" y="5810250"/>
          <p14:tracePt t="11666" x="474663" y="5791200"/>
          <p14:tracePt t="11674" x="461963" y="5778500"/>
          <p14:tracePt t="11681" x="455613" y="5765800"/>
          <p14:tracePt t="11689" x="450850" y="5759450"/>
          <p14:tracePt t="11696" x="438150" y="5748338"/>
          <p14:tracePt t="11703" x="431800" y="5748338"/>
          <p14:tracePt t="11711" x="419100" y="5729288"/>
          <p14:tracePt t="11718" x="412750" y="5705475"/>
          <p14:tracePt t="11726" x="406400" y="5692775"/>
          <p14:tracePt t="11733" x="395288" y="5673725"/>
          <p14:tracePt t="11741" x="376238" y="5649913"/>
          <p14:tracePt t="11748" x="357188" y="5618163"/>
          <p14:tracePt t="11756" x="346075" y="5611813"/>
          <p14:tracePt t="11763" x="333375" y="5594350"/>
          <p14:tracePt t="11771" x="320675" y="5588000"/>
          <p14:tracePt t="11778" x="320675" y="5581650"/>
          <p14:tracePt t="11786" x="307975" y="5568950"/>
          <p14:tracePt t="11793" x="301625" y="5556250"/>
          <p14:tracePt t="11801" x="295275" y="5549900"/>
          <p14:tracePt t="11816" x="284163" y="5532438"/>
          <p14:tracePt t="11824" x="284163" y="5526088"/>
          <p14:tracePt t="11831" x="277813" y="5513388"/>
          <p14:tracePt t="11838" x="271463" y="5500688"/>
          <p14:tracePt t="11846" x="265113" y="5489575"/>
          <p14:tracePt t="11853" x="265113" y="5476875"/>
          <p14:tracePt t="11861" x="258763" y="5451475"/>
          <p14:tracePt t="11868" x="246063" y="5434013"/>
          <p14:tracePt t="11876" x="246063" y="5427663"/>
          <p14:tracePt t="11883" x="234950" y="5408613"/>
          <p14:tracePt t="11891" x="228600" y="5395913"/>
          <p14:tracePt t="11898" x="222250" y="5389563"/>
          <p14:tracePt t="11907" x="215900" y="5372100"/>
          <p14:tracePt t="11913" x="209550" y="5359400"/>
          <p14:tracePt t="11928" x="203200" y="5346700"/>
          <p14:tracePt t="11936" x="203200" y="5340350"/>
          <p14:tracePt t="11943" x="196850" y="5329238"/>
          <p14:tracePt t="11951" x="196850" y="5322888"/>
          <p14:tracePt t="11959" x="196850" y="5316538"/>
          <p14:tracePt t="11966" x="190500" y="5310188"/>
          <p14:tracePt t="11981" x="185738" y="5297488"/>
          <p14:tracePt t="11988" x="179388" y="5284788"/>
          <p14:tracePt t="11996" x="179388" y="5278438"/>
          <p14:tracePt t="12003" x="173038" y="5267325"/>
          <p14:tracePt t="12011" x="166688" y="5254625"/>
          <p14:tracePt t="12018" x="166688" y="5248275"/>
          <p14:tracePt t="12026" x="166688" y="5241925"/>
          <p14:tracePt t="12033" x="160338" y="5229225"/>
          <p14:tracePt t="12041" x="153988" y="5224463"/>
          <p14:tracePt t="12059" x="153988" y="5218113"/>
          <p14:tracePt t="12063" x="147638" y="5205413"/>
          <p14:tracePt t="12071" x="134938" y="5192713"/>
          <p14:tracePt t="12078" x="134938" y="5180013"/>
          <p14:tracePt t="12086" x="130175" y="5173663"/>
          <p14:tracePt t="12094" x="130175" y="5162550"/>
          <p14:tracePt t="12101" x="123825" y="5156200"/>
          <p14:tracePt t="12109" x="123825" y="5149850"/>
          <p14:tracePt t="12124" x="117475" y="5143500"/>
          <p14:tracePt t="12131" x="117475" y="5137150"/>
          <p14:tracePt t="12138" x="111125" y="5130800"/>
          <p14:tracePt t="12170" x="111125" y="5124450"/>
          <p14:tracePt t="12199" x="111125" y="5118100"/>
          <p14:tracePt t="12214" x="104775" y="5113338"/>
          <p14:tracePt t="12259" x="98425" y="5106988"/>
          <p14:tracePt t="12267" x="98425" y="5100638"/>
          <p14:tracePt t="12281" x="98425" y="5094288"/>
          <p14:tracePt t="12289" x="98425" y="5087938"/>
          <p14:tracePt t="12296" x="92075" y="5087938"/>
          <p14:tracePt t="12304" x="92075" y="5081588"/>
          <p14:tracePt t="12470" x="85725" y="5075238"/>
          <p14:tracePt t="12492" x="79375" y="5068888"/>
          <p14:tracePt t="12507" x="79375" y="5062538"/>
          <p14:tracePt t="12514" x="79375" y="5057775"/>
          <p14:tracePt t="12522" x="74613" y="5051425"/>
          <p14:tracePt t="12529" x="68263" y="5045075"/>
          <p14:tracePt t="12544" x="68263" y="5038725"/>
          <p14:tracePt t="12567" x="61913" y="5032375"/>
          <p14:tracePt t="12575" x="61913" y="5026025"/>
          <p14:tracePt t="12582" x="61913" y="5019675"/>
          <p14:tracePt t="12589" x="61913" y="5008563"/>
          <p14:tracePt t="12596" x="61913" y="4995863"/>
          <p14:tracePt t="12606" x="61913" y="4983163"/>
          <p14:tracePt t="12611" x="55563" y="4964113"/>
          <p14:tracePt t="12619" x="55563" y="4946650"/>
          <p14:tracePt t="12627" x="49213" y="4927600"/>
          <p14:tracePt t="12634" x="42863" y="4897438"/>
          <p14:tracePt t="12642" x="36513" y="4865688"/>
          <p14:tracePt t="12649" x="25400" y="4803775"/>
          <p14:tracePt t="12658" x="19050" y="4786313"/>
          <p14:tracePt t="12664" x="12700" y="4737100"/>
          <p14:tracePt t="12672" x="6350" y="4692650"/>
          <p14:tracePt t="12679" x="6350" y="4675188"/>
          <p14:tracePt t="12687" x="0" y="4637088"/>
          <p14:tracePt t="13227" x="19050" y="2071688"/>
          <p14:tracePt t="13234" x="25400" y="2054225"/>
          <p14:tracePt t="13242" x="30163" y="2016125"/>
          <p14:tracePt t="13249" x="49213" y="1973263"/>
          <p14:tracePt t="13258" x="55563" y="1955800"/>
          <p14:tracePt t="13264" x="61913" y="1917700"/>
          <p14:tracePt t="13272" x="61913" y="1874838"/>
          <p14:tracePt t="13279" x="68263" y="1855788"/>
          <p14:tracePt t="13287" x="68263" y="1819275"/>
          <p14:tracePt t="13295" x="68263" y="1782763"/>
          <p14:tracePt t="13302" x="68263" y="1744663"/>
          <p14:tracePt t="13310" x="68263" y="1733550"/>
          <p14:tracePt t="13316" x="74613" y="1695450"/>
          <p14:tracePt t="13324" x="85725" y="1652588"/>
          <p14:tracePt t="13331" x="85725" y="1633538"/>
          <p14:tracePt t="13339" x="92075" y="1622425"/>
          <p14:tracePt t="13346" x="98425" y="1590675"/>
          <p14:tracePt t="13353" x="98425" y="1579563"/>
          <p14:tracePt t="13361" x="104775" y="1560513"/>
          <p14:tracePt t="13368" x="104775" y="1535113"/>
          <p14:tracePt t="13376" x="111125" y="1524000"/>
          <p14:tracePt t="13384" x="117475" y="1479550"/>
          <p14:tracePt t="13391" x="117475" y="1473200"/>
          <p14:tracePt t="13398" x="123825" y="1455738"/>
          <p14:tracePt t="13407" x="130175" y="1430338"/>
          <p14:tracePt t="13413" x="134938" y="1400175"/>
          <p14:tracePt t="13421" x="147638" y="1381125"/>
          <p14:tracePt t="13428" x="147638" y="1374775"/>
          <p14:tracePt t="13436" x="153988" y="1357313"/>
          <p14:tracePt t="13444" x="153988" y="1331913"/>
          <p14:tracePt t="13451" x="166688" y="1319213"/>
          <p14:tracePt t="13459" x="173038" y="1289050"/>
          <p14:tracePt t="13466" x="179388" y="1270000"/>
          <p14:tracePt t="13474" x="185738" y="1263650"/>
          <p14:tracePt t="13481" x="185738" y="1246188"/>
          <p14:tracePt t="13488" x="190500" y="1233488"/>
          <p14:tracePt t="13496" x="190500" y="1220788"/>
          <p14:tracePt t="13504" x="196850" y="1208088"/>
          <p14:tracePt t="13511" x="203200" y="1196975"/>
          <p14:tracePt t="13518" x="203200" y="1184275"/>
          <p14:tracePt t="13526" x="209550" y="1177925"/>
          <p14:tracePt t="13533" x="209550" y="1171575"/>
          <p14:tracePt t="13541" x="209550" y="1158875"/>
          <p14:tracePt t="13557" x="222250" y="1147763"/>
          <p14:tracePt t="13563" x="228600" y="1122363"/>
          <p14:tracePt t="13571" x="234950" y="1122363"/>
          <p14:tracePt t="13578" x="239713" y="1103313"/>
          <p14:tracePt t="13586" x="265113" y="1060450"/>
          <p14:tracePt t="13593" x="271463" y="1047750"/>
          <p14:tracePt t="13601" x="284163" y="1030288"/>
          <p14:tracePt t="13610" x="295275" y="998538"/>
          <p14:tracePt t="13616" x="301625" y="987425"/>
          <p14:tracePt t="13624" x="320675" y="955675"/>
          <p14:tracePt t="13631" x="339725" y="925513"/>
          <p14:tracePt t="13639" x="350838" y="906463"/>
          <p14:tracePt t="13646" x="357188" y="893763"/>
          <p14:tracePt t="13653" x="376238" y="869950"/>
          <p14:tracePt t="13661" x="395288" y="850900"/>
          <p14:tracePt t="13668" x="400050" y="844550"/>
          <p14:tracePt t="13676" x="419100" y="827088"/>
          <p14:tracePt t="13683" x="438150" y="814388"/>
          <p14:tracePt t="13691" x="455613" y="808038"/>
          <p14:tracePt t="13698" x="468313" y="801688"/>
          <p14:tracePt t="13707" x="481013" y="788988"/>
          <p14:tracePt t="13713" x="504825" y="776288"/>
          <p14:tracePt t="13721" x="523875" y="758825"/>
          <p14:tracePt t="13728" x="566738" y="739775"/>
          <p14:tracePt t="13736" x="604838" y="733425"/>
          <p14:tracePt t="13743" x="622300" y="722313"/>
          <p14:tracePt t="13751" x="660400" y="715963"/>
          <p14:tracePt t="13759" x="703263" y="696913"/>
          <p14:tracePt t="13766" x="709613" y="696913"/>
          <p14:tracePt t="13774" x="758825" y="690563"/>
          <p14:tracePt t="13781" x="788988" y="684213"/>
          <p14:tracePt t="13788" x="814388" y="671513"/>
          <p14:tracePt t="13796" x="844550" y="671513"/>
          <p14:tracePt t="13803" x="893763" y="666750"/>
          <p14:tracePt t="13811" x="906463" y="666750"/>
          <p14:tracePt t="13819" x="949325" y="666750"/>
          <p14:tracePt t="13826" x="981075" y="660400"/>
          <p14:tracePt t="13834" x="1004888" y="660400"/>
          <p14:tracePt t="13841" x="1017588" y="660400"/>
          <p14:tracePt t="13848" x="1030288" y="654050"/>
          <p14:tracePt t="13857" x="1054100" y="647700"/>
          <p14:tracePt t="13863" x="1066800" y="647700"/>
          <p14:tracePt t="13871" x="1090613" y="641350"/>
          <p14:tracePt t="13880" x="1109663" y="641350"/>
          <p14:tracePt t="13886" x="1116013" y="641350"/>
          <p14:tracePt t="13893" x="1135063" y="635000"/>
          <p14:tracePt t="13901" x="1152525" y="635000"/>
          <p14:tracePt t="13909" x="1158875" y="628650"/>
          <p14:tracePt t="13916" x="1184275" y="628650"/>
          <p14:tracePt t="13924" x="1201738" y="628650"/>
          <p14:tracePt t="13931" x="1233488" y="628650"/>
          <p14:tracePt t="13938" x="1250950" y="628650"/>
          <p14:tracePt t="13946" x="1270000" y="622300"/>
          <p14:tracePt t="13954" x="1319213" y="622300"/>
          <p14:tracePt t="13961" x="1338263" y="622300"/>
          <p14:tracePt t="13968" x="1374775" y="622300"/>
          <p14:tracePt t="13976" x="1423988" y="622300"/>
          <p14:tracePt t="13983" x="1443038" y="622300"/>
          <p14:tracePt t="13991" x="1492250" y="622300"/>
          <p14:tracePt t="13998" x="1528763" y="622300"/>
          <p14:tracePt t="14007" x="1547813" y="622300"/>
          <p14:tracePt t="14013" x="1597025" y="622300"/>
          <p14:tracePt t="14021" x="1646238" y="622300"/>
          <p14:tracePt t="14028" x="1682750" y="622300"/>
          <p14:tracePt t="14036" x="1708150" y="622300"/>
          <p14:tracePt t="14043" x="1731963" y="622300"/>
          <p14:tracePt t="14051" x="1770063" y="622300"/>
          <p14:tracePt t="14059" x="1793875" y="628650"/>
          <p14:tracePt t="14066" x="1831975" y="635000"/>
          <p14:tracePt t="14074" x="1881188" y="647700"/>
          <p14:tracePt t="14081" x="1892300" y="647700"/>
          <p14:tracePt t="14088" x="1930400" y="647700"/>
          <p14:tracePt t="14096" x="1985963" y="666750"/>
          <p14:tracePt t="14104" x="1997075" y="666750"/>
          <p14:tracePt t="14111" x="2022475" y="671513"/>
          <p14:tracePt t="14118" x="2065338" y="684213"/>
          <p14:tracePt t="14126" x="2078038" y="690563"/>
          <p14:tracePt t="14133" x="2108200" y="703263"/>
          <p14:tracePt t="14141" x="2139950" y="715963"/>
          <p14:tracePt t="14148" x="2176463" y="722313"/>
          <p14:tracePt t="14157" x="2195513" y="727075"/>
          <p14:tracePt t="14163" x="2225675" y="739775"/>
          <p14:tracePt t="14171" x="2257425" y="752475"/>
          <p14:tracePt t="14178" x="2268538" y="752475"/>
          <p14:tracePt t="14186" x="2300288" y="765175"/>
          <p14:tracePt t="14193" x="2312988" y="765175"/>
          <p14:tracePt t="14201" x="2324100" y="771525"/>
          <p14:tracePt t="14209" x="2336800" y="788988"/>
          <p14:tracePt t="14216" x="2362200" y="795338"/>
          <p14:tracePt t="14224" x="2366963" y="801688"/>
          <p14:tracePt t="14231" x="2386013" y="814388"/>
          <p14:tracePt t="14240" x="2405063" y="820738"/>
          <p14:tracePt t="14246" x="2411413" y="827088"/>
          <p14:tracePt t="14254" x="2428875" y="838200"/>
          <p14:tracePt t="14261" x="2454275" y="850900"/>
          <p14:tracePt t="14269" x="2471738" y="863600"/>
          <p14:tracePt t="14276" x="2484438" y="869950"/>
          <p14:tracePt t="14284" x="2497138" y="882650"/>
          <p14:tracePt t="14291" x="2509838" y="893763"/>
          <p14:tracePt t="14298" x="2516188" y="900113"/>
          <p14:tracePt t="14307" x="2522538" y="912813"/>
          <p14:tracePt t="14313" x="2546350" y="931863"/>
          <p14:tracePt t="14321" x="2559050" y="949325"/>
          <p14:tracePt t="14328" x="2578100" y="968375"/>
          <p14:tracePt t="14336" x="2601913" y="998538"/>
          <p14:tracePt t="14344" x="2614613" y="1004888"/>
          <p14:tracePt t="14351" x="2638425" y="1036638"/>
          <p14:tracePt t="14360" x="2651125" y="1060450"/>
          <p14:tracePt t="14366" x="2657475" y="1073150"/>
          <p14:tracePt t="14374" x="2670175" y="1092200"/>
          <p14:tracePt t="14381" x="2687638" y="1109663"/>
          <p14:tracePt t="14389" x="2693988" y="1141413"/>
          <p14:tracePt t="14396" x="2693988" y="1152525"/>
          <p14:tracePt t="14404" x="2706688" y="1184275"/>
          <p14:tracePt t="14411" x="2713038" y="1220788"/>
          <p14:tracePt t="14419" x="2719388" y="1233488"/>
          <p14:tracePt t="14426" x="2738438" y="1282700"/>
          <p14:tracePt t="14433" x="2743200" y="1325563"/>
          <p14:tracePt t="14441" x="2749550" y="1344613"/>
          <p14:tracePt t="14448" x="2762250" y="1363663"/>
          <p14:tracePt t="14457" x="2774950" y="1406525"/>
          <p14:tracePt t="14463" x="2774950" y="1419225"/>
          <p14:tracePt t="14471" x="2792413" y="1455738"/>
          <p14:tracePt t="14479" x="2798763" y="1492250"/>
          <p14:tracePt t="14486" x="2805113" y="1504950"/>
          <p14:tracePt t="14493" x="2817813" y="1547813"/>
          <p14:tracePt t="14501" x="2836863" y="1597025"/>
          <p14:tracePt t="14509" x="2843213" y="1628775"/>
          <p14:tracePt t="14516" x="2843213" y="1652588"/>
          <p14:tracePt t="14524" x="2854325" y="1684338"/>
          <p14:tracePt t="14531" x="2860675" y="1727200"/>
          <p14:tracePt t="14540" x="2867025" y="1744663"/>
          <p14:tracePt t="14546" x="2867025" y="1789113"/>
          <p14:tracePt t="14554" x="2873375" y="1831975"/>
          <p14:tracePt t="14569" x="2873375" y="1900238"/>
          <p14:tracePt t="14576" x="2886075" y="1949450"/>
          <p14:tracePt t="14583" x="2886075" y="1979613"/>
          <p14:tracePt t="14592" x="2886075" y="2022475"/>
          <p14:tracePt t="14598" x="2886075" y="2071688"/>
          <p14:tracePt t="14607" x="2886075" y="2103438"/>
          <p14:tracePt t="14613" x="2886075" y="2152650"/>
          <p14:tracePt t="14621" x="2886075" y="2189163"/>
          <p14:tracePt t="14628" x="2886075" y="2238375"/>
          <p14:tracePt t="14636" x="2886075" y="2257425"/>
          <p14:tracePt t="14643" x="2886075" y="2306638"/>
          <p14:tracePt t="14651" x="2886075" y="2368550"/>
          <p14:tracePt t="14659" x="2886075" y="2386013"/>
          <p14:tracePt t="14666" x="2886075" y="2436813"/>
          <p14:tracePt t="14674" x="2886075" y="2473325"/>
          <p14:tracePt t="14680" x="2886075" y="2509838"/>
          <p14:tracePt t="14688" x="2886075" y="2546350"/>
          <p14:tracePt t="14695" x="2886075" y="2608263"/>
          <p14:tracePt t="14703" x="2886075" y="2627313"/>
          <p14:tracePt t="14710" x="2886075" y="2676525"/>
          <p14:tracePt t="14717" x="2886075" y="2738438"/>
          <p14:tracePt t="14725" x="2886075" y="2757488"/>
          <p14:tracePt t="14733" x="2886075" y="2806700"/>
          <p14:tracePt t="14740" x="2886075" y="2867025"/>
          <p14:tracePt t="14748" x="2886075" y="2941638"/>
          <p14:tracePt t="14757" x="2886075" y="2960688"/>
          <p14:tracePt t="14763" x="2886075" y="3016250"/>
          <p14:tracePt t="14771" x="2892425" y="3071813"/>
          <p14:tracePt t="14778" x="2892425" y="3089275"/>
          <p14:tracePt t="14787" x="2903538" y="3206750"/>
          <p14:tracePt t="14793" x="2909888" y="3255963"/>
          <p14:tracePt t="14801" x="2909888" y="3287713"/>
          <p14:tracePt t="14809" x="2909888" y="3336925"/>
          <p14:tracePt t="14816" x="2909888" y="3398838"/>
          <p14:tracePt t="14824" x="2909888" y="3416300"/>
          <p14:tracePt t="14831" x="2909888" y="3484563"/>
          <p14:tracePt t="14840" x="2909888" y="3533775"/>
          <p14:tracePt t="14846" x="2909888" y="3570288"/>
          <p14:tracePt t="14853" x="2909888" y="3608388"/>
          <p14:tracePt t="14861" x="2909888" y="3644900"/>
          <p14:tracePt t="14869" x="2909888" y="3694113"/>
          <p14:tracePt t="14896" x="2909888" y="3798888"/>
          <p14:tracePt t="14899" x="2909888" y="3841750"/>
          <p14:tracePt t="14907" x="2909888" y="3879850"/>
          <p14:tracePt t="14913" x="2909888" y="3940175"/>
          <p14:tracePt t="14921" x="2909888" y="3959225"/>
          <p14:tracePt t="14928" x="2909888" y="4008438"/>
          <p14:tracePt t="14936" x="2909888" y="4057650"/>
          <p14:tracePt t="14943" x="2909888" y="4076700"/>
          <p14:tracePt t="14951" x="2909888" y="4125913"/>
          <p14:tracePt t="14959" x="2909888" y="4162425"/>
          <p14:tracePt t="14966" x="2909888" y="4187825"/>
          <p14:tracePt t="14973" x="2909888" y="4224338"/>
          <p14:tracePt t="14981" x="2909888" y="4260850"/>
          <p14:tracePt t="14990" x="2909888" y="4305300"/>
          <p14:tracePt t="14996" x="2909888" y="4322763"/>
          <p14:tracePt t="15003" x="2909888" y="4360863"/>
          <p14:tracePt t="15011" x="2909888" y="4391025"/>
          <p14:tracePt t="15018" x="2909888" y="4410075"/>
          <p14:tracePt t="15026" x="2909888" y="4446588"/>
          <p14:tracePt t="15033" x="2909888" y="4483100"/>
          <p14:tracePt t="15041" x="2909888" y="4502150"/>
          <p14:tracePt t="15048" x="2909888" y="4551363"/>
          <p14:tracePt t="15057" x="2909888" y="4587875"/>
          <p14:tracePt t="15063" x="2909888" y="4613275"/>
          <p14:tracePt t="15071" x="2909888" y="4649788"/>
          <p14:tracePt t="15078" x="2909888" y="4711700"/>
          <p14:tracePt t="15086" x="2909888" y="4737100"/>
          <p14:tracePt t="15093" x="2909888" y="4792663"/>
          <p14:tracePt t="15101" x="2897188" y="4852988"/>
          <p14:tracePt t="15109" x="2897188" y="4902200"/>
          <p14:tracePt t="15116" x="2897188" y="4927600"/>
          <p14:tracePt t="15123" x="2892425" y="4970463"/>
          <p14:tracePt t="15131" x="2892425" y="5019675"/>
          <p14:tracePt t="15140" x="2886075" y="5051425"/>
          <p14:tracePt t="15146" x="2867025" y="5106988"/>
          <p14:tracePt t="15153" x="2860675" y="5156200"/>
          <p14:tracePt t="15161" x="2847975" y="5173663"/>
          <p14:tracePt t="15168" x="2843213" y="5218113"/>
          <p14:tracePt t="15176" x="2824163" y="5278438"/>
          <p14:tracePt t="15184" x="2824163" y="5297488"/>
          <p14:tracePt t="15192" x="2798763" y="5359400"/>
          <p14:tracePt t="15198" x="2792413" y="5408613"/>
          <p14:tracePt t="15206" x="2787650" y="5434013"/>
          <p14:tracePt t="15213" x="2768600" y="5489575"/>
          <p14:tracePt t="15221" x="2749550" y="5532438"/>
          <p14:tracePt t="15229" x="2743200" y="5594350"/>
          <p14:tracePt t="15236" x="2725738" y="5618163"/>
          <p14:tracePt t="15243" x="2713038" y="5673725"/>
          <p14:tracePt t="15251" x="2700338" y="5722938"/>
          <p14:tracePt t="15259" x="2693988" y="5741988"/>
          <p14:tracePt t="15266" x="2687638" y="5778500"/>
          <p14:tracePt t="15273" x="2670175" y="5815013"/>
          <p14:tracePt t="15281" x="2670175" y="5827713"/>
          <p14:tracePt t="15289" x="2657475" y="5870575"/>
          <p14:tracePt t="15296" x="2638425" y="5919788"/>
          <p14:tracePt t="15303" x="2632075" y="5945188"/>
          <p14:tracePt t="15311" x="2614613" y="5970588"/>
          <p14:tracePt t="15318" x="2595563" y="6049963"/>
          <p14:tracePt t="15326" x="2589213" y="6062663"/>
          <p14:tracePt t="15333" x="2582863" y="6092825"/>
          <p14:tracePt t="15342" x="2565400" y="6130925"/>
          <p14:tracePt t="15349" x="2559050" y="6161088"/>
          <p14:tracePt t="15356" x="2552700" y="6173788"/>
          <p14:tracePt t="15363" x="2546350" y="6203950"/>
          <p14:tracePt t="15371" x="2533650" y="6216650"/>
          <p14:tracePt t="15378" x="2527300" y="6235700"/>
          <p14:tracePt t="15386" x="2516188" y="6246813"/>
          <p14:tracePt t="15393" x="2509838" y="6265863"/>
          <p14:tracePt t="15401" x="2503488" y="6278563"/>
          <p14:tracePt t="15409" x="2478088" y="6302375"/>
          <p14:tracePt t="15416" x="2454275" y="6334125"/>
          <p14:tracePt t="15423" x="2441575" y="6340475"/>
          <p14:tracePt t="15431" x="2422525" y="6351588"/>
          <p14:tracePt t="15439" x="2405063" y="6364288"/>
          <p14:tracePt t="15446" x="2386013" y="6376988"/>
          <p14:tracePt t="15461" x="2366963" y="6383338"/>
          <p14:tracePt t="15469" x="2336800" y="6396038"/>
          <p14:tracePt t="15476" x="2324100" y="6396038"/>
          <p14:tracePt t="15483" x="2306638" y="6407150"/>
          <p14:tracePt t="15492" x="2274888" y="6413500"/>
          <p14:tracePt t="15499" x="2257425" y="6413500"/>
          <p14:tracePt t="15506" x="2219325" y="6413500"/>
          <p14:tracePt t="15513" x="2157413" y="6413500"/>
          <p14:tracePt t="15521" x="2139950" y="6413500"/>
          <p14:tracePt t="15528" x="2090738" y="6413500"/>
          <p14:tracePt t="15537" x="2065338" y="6413500"/>
          <p14:tracePt t="15544" x="2035175" y="6413500"/>
          <p14:tracePt t="15551" x="1992313" y="6413500"/>
          <p14:tracePt t="15559" x="1936750" y="6413500"/>
          <p14:tracePt t="15566" x="1917700" y="6413500"/>
          <p14:tracePt t="15573" x="1862138" y="6413500"/>
          <p14:tracePt t="15581" x="1812925" y="6413500"/>
          <p14:tracePt t="15590" x="1776413" y="6413500"/>
          <p14:tracePt t="15596" x="1751013" y="6413500"/>
          <p14:tracePt t="15603" x="1714500" y="6413500"/>
          <p14:tracePt t="15610" x="1689100" y="6413500"/>
          <p14:tracePt t="15618" x="1671638" y="6413500"/>
          <p14:tracePt t="15625" x="1652588" y="6413500"/>
          <p14:tracePt t="15633" x="1627188" y="6413500"/>
          <p14:tracePt t="15648" x="1616075" y="6413500"/>
          <p14:tracePt t="15655" x="1603375" y="6413500"/>
          <p14:tracePt t="15663" x="1597025" y="6413500"/>
          <p14:tracePt t="15672" x="1590675" y="6413500"/>
          <p14:tracePt t="15687" x="1577975" y="6407150"/>
          <p14:tracePt t="15695" x="1566863" y="6402388"/>
          <p14:tracePt t="15702" x="1554163" y="6402388"/>
          <p14:tracePt t="15709" x="1547813" y="6396038"/>
          <p14:tracePt t="15724" x="1541463" y="6396038"/>
          <p14:tracePt t="15741" x="1535113" y="6396038"/>
          <p14:tracePt t="15747" x="1522413" y="6396038"/>
          <p14:tracePt t="15761" x="1516063" y="6396038"/>
          <p14:tracePt t="15829" x="1511300" y="6396038"/>
          <p14:tracePt t="15837" x="1504950" y="6396038"/>
          <p14:tracePt t="15852" x="1498600" y="6396038"/>
          <p14:tracePt t="15860" x="1492250" y="6396038"/>
          <p14:tracePt t="15867" x="1485900" y="6389688"/>
          <p14:tracePt t="15874" x="1479550" y="6389688"/>
          <p14:tracePt t="15891" x="1466850" y="6389688"/>
          <p14:tracePt t="15896" x="1462088" y="6389688"/>
          <p14:tracePt t="15904" x="1455738" y="6389688"/>
          <p14:tracePt t="15911" x="1449388" y="6389688"/>
          <p14:tracePt t="15919" x="1443038" y="6383338"/>
          <p14:tracePt t="15927" x="1430338" y="6383338"/>
          <p14:tracePt t="15934" x="1423988" y="6383338"/>
          <p14:tracePt t="15942" x="1417638" y="6376988"/>
          <p14:tracePt t="15949" x="1411288" y="6376988"/>
          <p14:tracePt t="15958" x="1406525" y="6376988"/>
          <p14:tracePt t="15964" x="1393825" y="6376988"/>
          <p14:tracePt t="15973" x="1387475" y="6376988"/>
          <p14:tracePt t="15979" x="1381125" y="6370638"/>
          <p14:tracePt t="15987" x="1374775" y="6370638"/>
          <p14:tracePt t="15994" x="1374775" y="6364288"/>
          <p14:tracePt t="16002" x="1368425" y="6364288"/>
          <p14:tracePt t="16009" x="1362075" y="6364288"/>
          <p14:tracePt t="16017" x="1350963" y="6364288"/>
          <p14:tracePt t="16024" x="1338263" y="6364288"/>
          <p14:tracePt t="16032" x="1331913" y="6364288"/>
          <p14:tracePt t="16041" x="1331913" y="6357938"/>
          <p14:tracePt t="16046" x="1325563" y="6357938"/>
          <p14:tracePt t="16061" x="1319213" y="6351588"/>
          <p14:tracePt t="16070" x="1312863" y="6351588"/>
          <p14:tracePt t="16078" x="1306513" y="6351588"/>
          <p14:tracePt t="16084" x="1301750" y="6351588"/>
          <p14:tracePt t="16092" x="1289050" y="6351588"/>
          <p14:tracePt t="16099" x="1276350" y="6346825"/>
          <p14:tracePt t="16114" x="1270000" y="6346825"/>
          <p14:tracePt t="16123" x="1263650" y="6346825"/>
          <p14:tracePt t="16129" x="1257300" y="6346825"/>
          <p14:tracePt t="16137" x="1257300" y="6340475"/>
          <p14:tracePt t="16144" x="1246188" y="6340475"/>
          <p14:tracePt t="17555" x="1263650" y="6334125"/>
          <p14:tracePt t="17577" x="1263650" y="6327775"/>
          <p14:tracePt t="17584" x="1289050" y="6291263"/>
          <p14:tracePt t="17592" x="1306513" y="6278563"/>
          <p14:tracePt t="17599" x="1338263" y="6229350"/>
          <p14:tracePt t="17607" x="1368425" y="6135688"/>
          <p14:tracePt t="17615" x="1368425" y="6086475"/>
          <p14:tracePt t="17622" x="1368425" y="5865813"/>
          <p14:tracePt t="18439" x="1368425" y="5870575"/>
          <p14:tracePt t="18447" x="1368425" y="5876925"/>
          <p14:tracePt t="18452" x="1368425" y="5883275"/>
          <p14:tracePt t="18792" x="1393825" y="5883275"/>
          <p14:tracePt t="18800" x="1516063" y="5859463"/>
          <p14:tracePt t="18806" x="1620838" y="5821363"/>
          <p14:tracePt t="18814" x="1720850" y="5797550"/>
          <p14:tracePt t="18821" x="1917700" y="5748338"/>
          <p14:tracePt t="18829" x="2146300" y="5680075"/>
          <p14:tracePt t="18837" x="2238375" y="5649913"/>
          <p14:tracePt t="18844" x="2422525" y="5575300"/>
          <p14:tracePt t="18854" x="2682875" y="5464175"/>
          <p14:tracePt t="18859" x="2787650" y="5427663"/>
          <p14:tracePt t="18875" x="3367088" y="5149850"/>
          <p14:tracePt t="18884" x="3482975" y="5094288"/>
          <p14:tracePt t="18889" x="3730625" y="4957763"/>
          <p14:tracePt t="18897" x="4002088" y="4797425"/>
          <p14:tracePt t="18904" x="4248150" y="4643438"/>
          <p14:tracePt t="18913" x="4329113" y="4581525"/>
          <p14:tracePt t="18921" x="4470400" y="4476750"/>
          <p14:tracePt t="18926" x="4630738" y="4360863"/>
          <p14:tracePt t="18935" x="4699000" y="4311650"/>
          <p14:tracePt t="18942" x="4784725" y="4205288"/>
          <p14:tracePt t="18950" x="4883150" y="4089400"/>
          <p14:tracePt t="18956" x="4914900" y="4021138"/>
          <p14:tracePt t="18965" x="5037138" y="3860800"/>
          <p14:tracePt t="18971" x="5130800" y="3694113"/>
          <p14:tracePt t="18980" x="5191125" y="3602038"/>
          <p14:tracePt t="18988" x="5284788" y="3441700"/>
          <p14:tracePt t="18994" x="5395913" y="3268663"/>
          <p14:tracePt t="19002" x="5481638" y="3121025"/>
          <p14:tracePt t="19009" x="5494338" y="3082925"/>
          <p14:tracePt t="19017" x="5549900" y="2978150"/>
          <p14:tracePt t="19024" x="5561013" y="2922588"/>
          <p14:tracePt t="19033" x="5573713" y="2905125"/>
          <p14:tracePt t="19039" x="5586413" y="2849563"/>
          <p14:tracePt t="19047" x="5592763" y="2817813"/>
          <p14:tracePt t="19054" x="5605463" y="2800350"/>
          <p14:tracePt t="19062" x="5610225" y="2768600"/>
          <p14:tracePt t="19070" x="5616575" y="2738438"/>
          <p14:tracePt t="19084" x="5616575" y="2719388"/>
          <p14:tracePt t="19092" x="5622925" y="2713038"/>
          <p14:tracePt t="19100" x="5622925" y="2706688"/>
          <p14:tracePt t="19107" x="5622925" y="2701925"/>
          <p14:tracePt t="19121" x="5629275" y="2701925"/>
          <p14:tracePt t="19129" x="5629275" y="2695575"/>
          <p14:tracePt t="19136" x="5629275" y="2670175"/>
          <p14:tracePt t="19144" x="5629275" y="2657475"/>
          <p14:tracePt t="19594" x="5635625" y="2646363"/>
          <p14:tracePt t="19602" x="5665788" y="2614613"/>
          <p14:tracePt t="19609" x="5678488" y="2597150"/>
          <p14:tracePt t="19617" x="5691188" y="2590800"/>
          <p14:tracePt t="19624" x="5697538" y="2565400"/>
          <p14:tracePt t="19632" x="5710238" y="2552700"/>
          <p14:tracePt t="19639" x="5715000" y="2546350"/>
          <p14:tracePt t="19647" x="5721350" y="2541588"/>
          <p14:tracePt t="19654" x="5727700" y="2535238"/>
          <p14:tracePt t="20262" x="5727700" y="2522538"/>
          <p14:tracePt t="20270" x="5727700" y="2509838"/>
          <p14:tracePt t="20276" x="5721350" y="2490788"/>
          <p14:tracePt t="20284" x="5721350" y="2486025"/>
          <p14:tracePt t="20291" x="5715000" y="2473325"/>
          <p14:tracePt t="20299" x="5715000" y="2441575"/>
          <p14:tracePt t="20306" x="5710238" y="2430463"/>
          <p14:tracePt t="20314" x="5703888" y="2405063"/>
          <p14:tracePt t="20324" x="5684838" y="2374900"/>
          <p14:tracePt t="20329" x="5678488" y="2362200"/>
          <p14:tracePt t="20337" x="5665788" y="2336800"/>
          <p14:tracePt t="20344" x="5641975" y="2319338"/>
          <p14:tracePt t="20353" x="5635625" y="2300288"/>
          <p14:tracePt t="20359" x="5610225" y="2281238"/>
          <p14:tracePt t="20367" x="5586413" y="2251075"/>
          <p14:tracePt t="20374" x="5573713" y="2244725"/>
          <p14:tracePt t="20383" x="5543550" y="2232025"/>
          <p14:tracePt t="20391" x="5518150" y="2208213"/>
          <p14:tracePt t="20397" x="5500688" y="2195513"/>
          <p14:tracePt t="20405" x="5487988" y="2182813"/>
          <p14:tracePt t="20411" x="5462588" y="2159000"/>
          <p14:tracePt t="20420" x="5445125" y="2139950"/>
          <p14:tracePt t="20427" x="5438775" y="2127250"/>
          <p14:tracePt t="20435" x="5395913" y="2090738"/>
          <p14:tracePt t="20441" x="5383213" y="2065338"/>
          <p14:tracePt t="20449" x="5370513" y="2054225"/>
          <p14:tracePt t="20457" x="5340350" y="2022475"/>
          <p14:tracePt t="20464" x="5302250" y="1979613"/>
          <p14:tracePt t="20473" x="5289550" y="1966913"/>
          <p14:tracePt t="20479" x="5259388" y="1936750"/>
          <p14:tracePt t="20487" x="5203825" y="1900238"/>
          <p14:tracePt t="20494" x="5191125" y="1887538"/>
          <p14:tracePt t="20504" x="5160963" y="1862138"/>
          <p14:tracePt t="20509" x="5111750" y="1825625"/>
          <p14:tracePt t="20517" x="5080000" y="1806575"/>
          <p14:tracePt t="20524" x="5062538" y="1789113"/>
          <p14:tracePt t="20532" x="5043488" y="1776413"/>
          <p14:tracePt t="20540" x="5019675" y="1757363"/>
          <p14:tracePt t="20547" x="5006975" y="1751013"/>
          <p14:tracePt t="20553" x="4975225" y="1733550"/>
          <p14:tracePt t="20561" x="4945063" y="1708150"/>
          <p14:tracePt t="20569" x="4938713" y="1701800"/>
          <p14:tracePt t="20576" x="4908550" y="1684338"/>
          <p14:tracePt t="20584" x="4883150" y="1671638"/>
          <p14:tracePt t="20591" x="4864100" y="1658938"/>
          <p14:tracePt t="20599" x="4846638" y="1646238"/>
          <p14:tracePt t="20606" x="4814888" y="1633538"/>
          <p14:tracePt t="20614" x="4803775" y="1628775"/>
          <p14:tracePt t="20622" x="4772025" y="1603375"/>
          <p14:tracePt t="20628" x="4741863" y="1590675"/>
          <p14:tracePt t="20636" x="4722813" y="1584325"/>
          <p14:tracePt t="20643" x="4699000" y="1566863"/>
          <p14:tracePt t="20652" x="4660900" y="1554163"/>
          <p14:tracePt t="20658" x="4618038" y="1528763"/>
          <p14:tracePt t="20666" x="4605338" y="1524000"/>
          <p14:tracePt t="20673" x="4562475" y="1504950"/>
          <p14:tracePt t="20681" x="4545013" y="1492250"/>
          <p14:tracePt t="20689" x="4532313" y="1485900"/>
          <p14:tracePt t="20696" x="4513263" y="1479550"/>
          <p14:tracePt t="20704" x="4483100" y="1462088"/>
          <p14:tracePt t="20711" x="4476750" y="1462088"/>
          <p14:tracePt t="20720" x="4451350" y="1449388"/>
          <p14:tracePt t="20725" x="4433888" y="1436688"/>
          <p14:tracePt t="20733" x="4414838" y="1430338"/>
          <p14:tracePt t="20740" x="4395788" y="1423988"/>
          <p14:tracePt t="20748" x="4371975" y="1419225"/>
          <p14:tracePt t="20755" x="4329113" y="1400175"/>
          <p14:tracePt t="20763" x="4316413" y="1400175"/>
          <p14:tracePt t="20770" x="4267200" y="1381125"/>
          <p14:tracePt t="20778" x="4224338" y="1374775"/>
          <p14:tracePt t="20786" x="4211638" y="1368425"/>
          <p14:tracePt t="20793" x="4173538" y="1363663"/>
          <p14:tracePt t="20800" x="4149725" y="1357313"/>
          <p14:tracePt t="20807" x="4124325" y="1350963"/>
          <p14:tracePt t="20815" x="4087813" y="1338263"/>
          <p14:tracePt t="20823" x="4064000" y="1331913"/>
          <p14:tracePt t="20830" x="4038600" y="1331913"/>
          <p14:tracePt t="20838" x="4013200" y="1325563"/>
          <p14:tracePt t="20846" x="3970338" y="1308100"/>
          <p14:tracePt t="20854" x="3963988" y="1308100"/>
          <p14:tracePt t="20861" x="3940175" y="1301750"/>
          <p14:tracePt t="20869" x="3921125" y="1301750"/>
          <p14:tracePt t="20888" x="3884613" y="1289050"/>
          <p14:tracePt t="20891" x="3859213" y="1289050"/>
          <p14:tracePt t="20899" x="3841750" y="1289050"/>
          <p14:tracePt t="20906" x="3829050" y="1289050"/>
          <p14:tracePt t="20914" x="3810000" y="1282700"/>
          <p14:tracePt t="20921" x="3786188" y="1282700"/>
          <p14:tracePt t="20929" x="3779838" y="1282700"/>
          <p14:tracePt t="20937" x="3754438" y="1282700"/>
          <p14:tracePt t="20944" x="3724275" y="1276350"/>
          <p14:tracePt t="20953" x="3711575" y="1276350"/>
          <p14:tracePt t="20959" x="3675063" y="1270000"/>
          <p14:tracePt t="20966" x="3656013" y="1270000"/>
          <p14:tracePt t="20974" x="3638550" y="1270000"/>
          <p14:tracePt t="20981" x="3606800" y="1263650"/>
          <p14:tracePt t="20989" x="3570288" y="1252538"/>
          <p14:tracePt t="20996" x="3538538" y="1252538"/>
          <p14:tracePt t="21004" x="3521075" y="1252538"/>
          <p14:tracePt t="21011" x="3489325" y="1252538"/>
          <p14:tracePt t="21019" x="3471863" y="1246188"/>
          <p14:tracePt t="21026" x="3459163" y="1246188"/>
          <p14:tracePt t="21034" x="3422650" y="1246188"/>
          <p14:tracePt t="21041" x="3373438" y="1239838"/>
          <p14:tracePt t="21049" x="3360738" y="1239838"/>
          <p14:tracePt t="21056" x="3311525" y="1239838"/>
          <p14:tracePt t="21064" x="3286125" y="1239838"/>
          <p14:tracePt t="21071" x="3273425" y="1239838"/>
          <p14:tracePt t="21078" x="3255963" y="1239838"/>
          <p14:tracePt t="21087" x="3230563" y="1233488"/>
          <p14:tracePt t="21094" x="3217863" y="1233488"/>
          <p14:tracePt t="21102" x="3213100" y="1233488"/>
          <p14:tracePt t="21109" x="3187700" y="1227138"/>
          <p14:tracePt t="21116" x="3175000" y="1227138"/>
          <p14:tracePt t="21124" x="3163888" y="1227138"/>
          <p14:tracePt t="21131" x="3144838" y="1227138"/>
          <p14:tracePt t="21139" x="3125788" y="1220788"/>
          <p14:tracePt t="21146" x="3119438" y="1220788"/>
          <p14:tracePt t="21155" x="3101975" y="1220788"/>
          <p14:tracePt t="21161" x="3095625" y="1220788"/>
          <p14:tracePt t="21169" x="3082925" y="1220788"/>
          <p14:tracePt t="21176" x="3057525" y="1214438"/>
          <p14:tracePt t="21184" x="3046413" y="1214438"/>
          <p14:tracePt t="21191" x="3040063" y="1208088"/>
          <p14:tracePt t="21199" x="3033713" y="1208088"/>
          <p14:tracePt t="21206" x="3033713" y="1203325"/>
          <p14:tracePt t="21214" x="3027363" y="1196975"/>
          <p14:tracePt t="21229" x="3027363" y="1190625"/>
          <p14:tracePt t="21237" x="3021013" y="1190625"/>
          <p14:tracePt t="21259" x="3014663" y="1190625"/>
          <p14:tracePt t="21432" x="3008313" y="1190625"/>
          <p14:tracePt t="21760" x="3021013" y="1190625"/>
          <p14:tracePt t="21768" x="3027363" y="1190625"/>
          <p14:tracePt t="21776" x="3040063" y="1190625"/>
          <p14:tracePt t="21785" x="3076575" y="1190625"/>
          <p14:tracePt t="21791" x="3101975" y="1190625"/>
          <p14:tracePt t="21799" x="3144838" y="1190625"/>
          <p14:tracePt t="21806" x="3200400" y="1184275"/>
          <p14:tracePt t="21814" x="3224213" y="1184275"/>
          <p14:tracePt t="21823" x="3273425" y="1184275"/>
          <p14:tracePt t="21829" x="3348038" y="1171575"/>
          <p14:tracePt t="21837" x="3367088" y="1171575"/>
          <p14:tracePt t="21844" x="3416300" y="1171575"/>
          <p14:tracePt t="21853" x="3465513" y="1171575"/>
          <p14:tracePt t="21859" x="3514725" y="1171575"/>
          <p14:tracePt t="21867" x="3533775" y="1171575"/>
          <p14:tracePt t="21874" x="3582988" y="1171575"/>
          <p14:tracePt t="21889" x="3675063" y="1177925"/>
          <p14:tracePt t="21897" x="3736975" y="1184275"/>
          <p14:tracePt t="21906" x="3810000" y="1184275"/>
          <p14:tracePt t="21911" x="3835400" y="1184275"/>
          <p14:tracePt t="21919" x="3890963" y="1184275"/>
          <p14:tracePt t="21927" x="3940175" y="1184275"/>
          <p14:tracePt t="21935" x="3963988" y="1184275"/>
          <p14:tracePt t="21942" x="4008438" y="1184275"/>
          <p14:tracePt t="21949" x="4044950" y="1184275"/>
          <p14:tracePt t="21956" x="4068763" y="1184275"/>
          <p14:tracePt t="21964" x="4087813" y="1184275"/>
          <p14:tracePt t="21973" x="4106863" y="1184275"/>
          <p14:tracePt t="21979" x="4124325" y="1184275"/>
          <p14:tracePt t="21987" x="4130675" y="1184275"/>
          <p14:tracePt t="21994" x="4143375" y="1184275"/>
          <p14:tracePt t="22002" x="4168775" y="1184275"/>
          <p14:tracePt t="22009" x="4179888" y="1184275"/>
          <p14:tracePt t="22017" x="4224338" y="1184275"/>
          <p14:tracePt t="22024" x="4241800" y="1184275"/>
          <p14:tracePt t="22032" x="4254500" y="1177925"/>
          <p14:tracePt t="22039" x="4291013" y="1171575"/>
          <p14:tracePt t="22047" x="4316413" y="1171575"/>
          <p14:tracePt t="22055" x="4329113" y="1171575"/>
          <p14:tracePt t="22062" x="4359275" y="1171575"/>
          <p14:tracePt t="22069" x="4384675" y="1158875"/>
          <p14:tracePt t="22077" x="4414838" y="1158875"/>
          <p14:tracePt t="22086" x="4427538" y="1158875"/>
          <p14:tracePt t="22091" x="4438650" y="1158875"/>
          <p14:tracePt t="22101" x="4451350" y="1158875"/>
          <p14:tracePt t="22106" x="4457700" y="1158875"/>
          <p14:tracePt t="22122" x="4470400" y="1158875"/>
          <p14:tracePt t="22129" x="4476750" y="1158875"/>
          <p14:tracePt t="22137" x="4494213" y="1158875"/>
          <p14:tracePt t="22144" x="4513263" y="1158875"/>
          <p14:tracePt t="22152" x="4525963" y="1158875"/>
          <p14:tracePt t="22159" x="4556125" y="1158875"/>
          <p14:tracePt t="22167" x="4581525" y="1158875"/>
          <p14:tracePt t="22174" x="4587875" y="1158875"/>
          <p14:tracePt t="22182" x="4605338" y="1158875"/>
          <p14:tracePt t="22189" x="4618038" y="1158875"/>
          <p14:tracePt t="22204" x="4624388" y="1158875"/>
          <p14:tracePt t="22212" x="4630738" y="1158875"/>
          <p14:tracePt t="22227" x="4630738" y="1165225"/>
          <p14:tracePt t="22235" x="4637088" y="1165225"/>
          <p14:tracePt t="22241" x="4643438" y="1171575"/>
          <p14:tracePt t="22249" x="4649788" y="1171575"/>
          <p14:tracePt t="22257" x="4660900" y="1171575"/>
          <p14:tracePt t="22264" x="4673600" y="1171575"/>
          <p14:tracePt t="22272" x="4686300" y="1171575"/>
          <p14:tracePt t="22287" x="4686300" y="1177925"/>
          <p14:tracePt t="22339" x="4686300" y="1184275"/>
          <p14:tracePt t="22863" x="4686300" y="1171575"/>
          <p14:tracePt t="22871" x="4692650" y="1165225"/>
          <p14:tracePt t="22878" x="4699000" y="1152525"/>
          <p14:tracePt t="22886" x="4705350" y="1152525"/>
          <p14:tracePt t="22909" x="4705350" y="1147763"/>
          <p14:tracePt t="22916" x="4705350" y="1141413"/>
          <p14:tracePt t="22931" x="4705350" y="1135063"/>
          <p14:tracePt t="22939" x="4705350" y="1128713"/>
          <p14:tracePt t="22946" x="4705350" y="1122363"/>
          <p14:tracePt t="22954" x="4705350" y="1116013"/>
          <p14:tracePt t="23067" x="4710113" y="1116013"/>
          <p14:tracePt t="23074" x="4729163" y="1116013"/>
          <p14:tracePt t="23082" x="4748213" y="1109663"/>
          <p14:tracePt t="23090" x="4754563" y="1109663"/>
          <p14:tracePt t="23096" x="4759325" y="1109663"/>
          <p14:tracePt t="23195" x="4765675" y="1109663"/>
          <p14:tracePt t="23201" x="4778375" y="1103313"/>
          <p14:tracePt t="23223" x="4791075" y="1103313"/>
          <p14:tracePt t="23231" x="4797425" y="1103313"/>
          <p14:tracePt t="23239" x="4803775" y="1103313"/>
          <p14:tracePt t="23246" x="4814888" y="1103313"/>
          <p14:tracePt t="23255" x="4827588" y="1103313"/>
          <p14:tracePt t="23261" x="4852988" y="1103313"/>
          <p14:tracePt t="23269" x="4864100" y="1103313"/>
          <p14:tracePt t="23276" x="4895850" y="1103313"/>
          <p14:tracePt t="23284" x="4919663" y="1103313"/>
          <p14:tracePt t="23291" x="4926013" y="1103313"/>
          <p14:tracePt t="23299" x="4945063" y="1103313"/>
          <p14:tracePt t="23306" x="4957763" y="1103313"/>
          <p14:tracePt t="26302" x="4957763" y="1109663"/>
          <p14:tracePt t="27679" x="4957763" y="1103313"/>
          <p14:tracePt t="27687" x="4957763" y="1098550"/>
          <p14:tracePt t="27694" x="4957763" y="1092200"/>
          <p14:tracePt t="29487" x="4964113" y="1092200"/>
          <p14:tracePt t="29495" x="4970463" y="1092200"/>
          <p14:tracePt t="29502" x="4975225" y="1092200"/>
          <p14:tracePt t="29628" x="4981575" y="1092200"/>
          <p14:tracePt t="29636" x="4981575" y="1098550"/>
          <p14:tracePt t="29644" x="4987925" y="1098550"/>
          <p14:tracePt t="29674" x="4987925" y="1103313"/>
          <p14:tracePt t="29698" x="4987925" y="1109663"/>
          <p14:tracePt t="29711" x="4994275" y="1109663"/>
          <p14:tracePt t="29742" x="4994275" y="1116013"/>
          <p14:tracePt t="29749" x="4994275" y="1122363"/>
          <p14:tracePt t="30267" x="4994275" y="1128713"/>
          <p14:tracePt t="30275" x="4987925" y="1128713"/>
          <p14:tracePt t="30281" x="4981575" y="1128713"/>
          <p14:tracePt t="30290" x="4981575" y="1135063"/>
          <p14:tracePt t="30297" x="4975225" y="1135063"/>
          <p14:tracePt t="30304" x="4970463" y="1135063"/>
          <p14:tracePt t="30312" x="4957763" y="1135063"/>
          <p14:tracePt t="30319" x="4945063" y="1135063"/>
          <p14:tracePt t="30327" x="4938713" y="1135063"/>
          <p14:tracePt t="30334" x="4919663" y="1128713"/>
          <p14:tracePt t="30342" x="4902200" y="1122363"/>
          <p14:tracePt t="30350" x="4889500" y="1122363"/>
          <p14:tracePt t="30358" x="4870450" y="1122363"/>
          <p14:tracePt t="30364" x="4840288" y="1116013"/>
          <p14:tracePt t="30372" x="4810125" y="1103313"/>
          <p14:tracePt t="30379" x="4784725" y="1103313"/>
          <p14:tracePt t="30387" x="4748213" y="1098550"/>
          <p14:tracePt t="30394" x="4705350" y="1092200"/>
          <p14:tracePt t="30402" x="4686300" y="1085850"/>
          <p14:tracePt t="30410" x="4637088" y="1085850"/>
          <p14:tracePt t="30417" x="4587875" y="1073150"/>
          <p14:tracePt t="30425" x="4568825" y="1073150"/>
          <p14:tracePt t="30432" x="4519613" y="1073150"/>
          <p14:tracePt t="30439" x="4494213" y="1073150"/>
          <p14:tracePt t="30447" x="4483100" y="1073150"/>
          <p14:tracePt t="30454" x="4451350" y="1066800"/>
          <p14:tracePt t="30462" x="4433888" y="1066800"/>
          <p14:tracePt t="30469" x="4414838" y="1060450"/>
          <p14:tracePt t="30478" x="4402138" y="1060450"/>
          <p14:tracePt t="30484" x="4371975" y="1054100"/>
          <p14:tracePt t="30492" x="4359275" y="1054100"/>
          <p14:tracePt t="30499" x="4346575" y="1054100"/>
          <p14:tracePt t="30508" x="4333875" y="1047750"/>
          <p14:tracePt t="30514" x="4316413" y="1047750"/>
          <p14:tracePt t="30522" x="4310063" y="1042988"/>
          <p14:tracePt t="30529" x="4291013" y="1042988"/>
          <p14:tracePt t="30538" x="4267200" y="1042988"/>
          <p14:tracePt t="30545" x="4260850" y="1042988"/>
          <p14:tracePt t="30552" x="4235450" y="1042988"/>
          <p14:tracePt t="30559" x="4205288" y="1042988"/>
          <p14:tracePt t="30567" x="4186238" y="1042988"/>
          <p14:tracePt t="30575" x="4168775" y="1042988"/>
          <p14:tracePt t="30582" x="4130675" y="1042988"/>
          <p14:tracePt t="30590" x="4113213" y="1042988"/>
          <p14:tracePt t="30597" x="4100513" y="1042988"/>
          <p14:tracePt t="30605" x="4087813" y="1042988"/>
          <p14:tracePt t="30612" x="4068763" y="1042988"/>
          <p14:tracePt t="30619" x="4064000" y="1042988"/>
          <p14:tracePt t="30627" x="4057650" y="1042988"/>
          <p14:tracePt t="30649" x="4051300" y="1042988"/>
          <p14:tracePt t="30658" x="4044950" y="1042988"/>
          <p14:tracePt t="30679" x="4038600" y="1042988"/>
          <p14:tracePt t="30687" x="4032250" y="1042988"/>
          <p14:tracePt t="30695" x="4032250" y="1047750"/>
          <p14:tracePt t="30807" x="4032250" y="1054100"/>
          <p14:tracePt t="30829" x="4032250" y="1060450"/>
          <p14:tracePt t="30844" x="4032250" y="1066800"/>
          <p14:tracePt t="30852" x="4051300" y="1073150"/>
          <p14:tracePt t="30859" x="4100513" y="1092200"/>
          <p14:tracePt t="30867" x="4137025" y="1098550"/>
          <p14:tracePt t="30878" x="4248150" y="1109663"/>
          <p14:tracePt t="30882" x="4333875" y="1128713"/>
          <p14:tracePt t="30890" x="4389438" y="1135063"/>
          <p14:tracePt t="30897" x="4476750" y="1147763"/>
          <p14:tracePt t="30904" x="4575175" y="1158875"/>
          <p14:tracePt t="30912" x="4649788" y="1158875"/>
          <p14:tracePt t="30919" x="4667250" y="1165225"/>
          <p14:tracePt t="30928" x="4716463" y="1165225"/>
          <p14:tracePt t="30934" x="4754563" y="1165225"/>
          <p14:tracePt t="30942" x="4765675" y="1165225"/>
          <p14:tracePt t="30949" x="4784725" y="1171575"/>
          <p14:tracePt t="30959" x="4814888" y="1171575"/>
          <p14:tracePt t="30964" x="4827588" y="1171575"/>
          <p14:tracePt t="30973" x="4846638" y="1171575"/>
          <p14:tracePt t="30979" x="4859338" y="1171575"/>
          <p14:tracePt t="30987" x="4864100" y="1171575"/>
          <p14:tracePt t="30995" x="4883150" y="1171575"/>
          <p14:tracePt t="31002" x="4889500" y="1171575"/>
          <p14:tracePt t="31017" x="4895850" y="1171575"/>
          <p14:tracePt t="31025" x="4902200" y="1171575"/>
          <p14:tracePt t="31032" x="4908550" y="1171575"/>
          <p14:tracePt t="31040" x="4914900" y="1171575"/>
          <p14:tracePt t="31047" x="4926013" y="1171575"/>
          <p14:tracePt t="31054" x="4932363" y="1177925"/>
          <p14:tracePt t="31070" x="4938713" y="1177925"/>
          <p14:tracePt t="31098" x="4945063" y="1177925"/>
          <p14:tracePt t="31128" x="4951413" y="1177925"/>
          <p14:tracePt t="31135" x="4957763" y="1171575"/>
          <p14:tracePt t="31143" x="4957763" y="1165225"/>
          <p14:tracePt t="31150" x="4970463" y="1158875"/>
          <p14:tracePt t="31180" x="4970463" y="1152525"/>
          <p14:tracePt t="31295" x="4970463" y="1147763"/>
          <p14:tracePt t="31782" x="4975225" y="1147763"/>
          <p14:tracePt t="31790" x="4981575" y="1147763"/>
          <p14:tracePt t="31797" x="4994275" y="1147763"/>
          <p14:tracePt t="31805" x="5006975" y="1147763"/>
          <p14:tracePt t="31812" x="5019675" y="1147763"/>
          <p14:tracePt t="31819" x="5030788" y="1147763"/>
          <p14:tracePt t="31827" x="5043488" y="1147763"/>
          <p14:tracePt t="31834" x="5056188" y="1147763"/>
          <p14:tracePt t="31842" x="5068888" y="1147763"/>
          <p14:tracePt t="31849" x="5080000" y="1147763"/>
          <p14:tracePt t="31857" x="5099050" y="1152525"/>
          <p14:tracePt t="31864" x="5105400" y="1152525"/>
          <p14:tracePt t="31873" x="5118100" y="1152525"/>
          <p14:tracePt t="31879" x="5135563" y="1152525"/>
          <p14:tracePt t="31893" x="5141913" y="1152525"/>
          <p14:tracePt t="31895" x="5160963" y="1152525"/>
          <p14:tracePt t="31909" x="5167313" y="1152525"/>
          <p14:tracePt t="31917" x="5173663" y="1152525"/>
          <p14:tracePt t="31925" x="5184775" y="1152525"/>
          <p14:tracePt t="31932" x="5191125" y="1152525"/>
          <p14:tracePt t="31940" x="5197475" y="1152525"/>
          <p14:tracePt t="31947" x="5203825" y="1152525"/>
          <p14:tracePt t="31954" x="5222875" y="1152525"/>
          <p14:tracePt t="31969" x="5229225" y="1152525"/>
          <p14:tracePt t="31977" x="5235575" y="1152525"/>
          <p14:tracePt t="31985" x="5240338" y="1152525"/>
          <p14:tracePt t="31992" x="5253038" y="1152525"/>
          <p14:tracePt t="31999" x="5265738" y="1152525"/>
          <p14:tracePt t="32029" x="5272088" y="1152525"/>
          <p14:tracePt t="32112" x="5278438" y="1152525"/>
          <p14:tracePt t="32352" x="5284788" y="1152525"/>
          <p14:tracePt t="32419" x="5289550" y="1152525"/>
          <p14:tracePt t="32427" x="5295900" y="1152525"/>
          <p14:tracePt t="32434" x="5302250" y="1152525"/>
          <p14:tracePt t="32443" x="5308600" y="1152525"/>
          <p14:tracePt t="38341" x="5308600" y="1158875"/>
          <p14:tracePt t="38346" x="5295900" y="1165225"/>
          <p14:tracePt t="38352" x="5295900" y="1177925"/>
          <p14:tracePt t="38473" x="5302250" y="1177925"/>
          <p14:tracePt t="38487" x="5308600" y="1177925"/>
          <p14:tracePt t="38502" x="5314950" y="1177925"/>
          <p14:tracePt t="38510" x="5321300" y="1177925"/>
          <p14:tracePt t="38518" x="5340350" y="1177925"/>
          <p14:tracePt t="38525" x="5351463" y="1177925"/>
          <p14:tracePt t="38533" x="5364163" y="1177925"/>
          <p14:tracePt t="38540" x="5376863" y="1184275"/>
          <p14:tracePt t="38549" x="5395913" y="1190625"/>
          <p14:tracePt t="38555" x="5413375" y="1190625"/>
          <p14:tracePt t="38563" x="5432425" y="1196975"/>
          <p14:tracePt t="38570" x="5438775" y="1196975"/>
          <p14:tracePt t="38578" x="5449888" y="1196975"/>
          <p14:tracePt t="38586" x="5456238" y="1196975"/>
          <p14:tracePt t="38592" x="5462588" y="1203325"/>
          <p14:tracePt t="38601" x="5468938" y="1203325"/>
          <p14:tracePt t="38608" x="5475288" y="1203325"/>
          <p14:tracePt t="38616" x="5481638" y="1203325"/>
          <p14:tracePt t="38630" x="5487988" y="1203325"/>
          <p14:tracePt t="38637" x="5494338" y="1203325"/>
          <p14:tracePt t="38645" x="5500688" y="1203325"/>
          <p14:tracePt t="38652" x="5505450" y="1203325"/>
          <p14:tracePt t="38661" x="5511800" y="1203325"/>
          <p14:tracePt t="38667" x="5524500" y="1203325"/>
          <p14:tracePt t="38683" x="5530850" y="1203325"/>
          <p14:tracePt t="38699" x="5537200" y="1203325"/>
          <p14:tracePt t="38720" x="5543550" y="1203325"/>
          <p14:tracePt t="38728" x="5549900" y="1203325"/>
          <p14:tracePt t="38735" x="5556250" y="1203325"/>
          <p14:tracePt t="38743" x="5567363" y="1196975"/>
          <p14:tracePt t="38750" x="5567363" y="1190625"/>
          <p14:tracePt t="38765" x="5573713" y="1190625"/>
          <p14:tracePt t="38782" x="5580063" y="1190625"/>
          <p14:tracePt t="38817" x="5580063" y="1184275"/>
          <p14:tracePt t="38825" x="5586413" y="1184275"/>
          <p14:tracePt t="43417" x="5599113" y="1184275"/>
          <p14:tracePt t="43419" x="5610225" y="1177925"/>
          <p14:tracePt t="43424" x="5622925" y="1177925"/>
          <p14:tracePt t="43430" x="5629275" y="1177925"/>
          <p14:tracePt t="43445" x="5635625" y="1177925"/>
          <p14:tracePt t="43453" x="5641975" y="1177925"/>
          <p14:tracePt t="43475" x="5648325" y="1177925"/>
          <p14:tracePt t="43497" x="5654675" y="1177925"/>
          <p14:tracePt t="43512" x="5661025" y="1177925"/>
          <p14:tracePt t="43520" x="5665788" y="1177925"/>
          <p14:tracePt t="43527" x="5684838" y="1177925"/>
          <p14:tracePt t="43535" x="5697538" y="1177925"/>
          <p14:tracePt t="43543" x="5715000" y="1177925"/>
          <p14:tracePt t="43550" x="5734050" y="1177925"/>
          <p14:tracePt t="43558" x="5746750" y="1177925"/>
          <p14:tracePt t="43565" x="5765800" y="1177925"/>
          <p14:tracePt t="43573" x="5783263" y="1177925"/>
          <p14:tracePt t="43580" x="5789613" y="1177925"/>
          <p14:tracePt t="43588" x="5802313" y="1177925"/>
          <p14:tracePt t="43595" x="5808663" y="1177925"/>
          <p14:tracePt t="43603" x="5815013" y="1177925"/>
          <p14:tracePt t="43618" x="5821363" y="1177925"/>
          <p14:tracePt t="49833" x="5826125" y="1208088"/>
          <p14:tracePt t="49837" x="5826125" y="1270000"/>
          <p14:tracePt t="49838" x="5826125" y="1301750"/>
          <p14:tracePt t="49843" x="5795963" y="1412875"/>
          <p14:tracePt t="49851" x="5795963" y="1423988"/>
          <p14:tracePt t="49858" x="5795963" y="1462088"/>
          <p14:tracePt t="49866" x="5783263" y="1498600"/>
          <p14:tracePt t="49873" x="5783263" y="1524000"/>
          <p14:tracePt t="49891" x="5783263" y="1554163"/>
          <p14:tracePt t="49895" x="5783263" y="1573213"/>
          <p14:tracePt t="49903" x="5783263" y="1584325"/>
          <p14:tracePt t="49910" x="5783263" y="1597025"/>
          <p14:tracePt t="49918" x="5783263" y="1609725"/>
          <p14:tracePt t="49933" x="5783263" y="1622425"/>
          <p14:tracePt t="49941" x="5783263" y="1646238"/>
          <p14:tracePt t="49956" x="5776913" y="1658938"/>
          <p14:tracePt t="49963" x="5776913" y="1677988"/>
          <p14:tracePt t="49972" x="5776913" y="1689100"/>
          <p14:tracePt t="49978" x="5776913" y="1701800"/>
          <p14:tracePt t="49986" x="5776913" y="1714500"/>
          <p14:tracePt t="49993" x="5776913" y="1727200"/>
          <p14:tracePt t="50001" x="5776913" y="1744663"/>
          <p14:tracePt t="50008" x="5776913" y="1795463"/>
          <p14:tracePt t="50016" x="5776913" y="1831975"/>
          <p14:tracePt t="50024" x="5776913" y="1849438"/>
          <p14:tracePt t="50030" x="5776913" y="1881188"/>
          <p14:tracePt t="50039" x="5776913" y="1917700"/>
          <p14:tracePt t="50046" x="5776913" y="1943100"/>
          <p14:tracePt t="50053" x="5776913" y="1955800"/>
          <p14:tracePt t="50061" x="5776913" y="1985963"/>
          <p14:tracePt t="50068" x="5776913" y="2022475"/>
          <p14:tracePt t="50075" x="5776913" y="2035175"/>
          <p14:tracePt t="50084" x="5776913" y="2060575"/>
          <p14:tracePt t="50091" x="5776913" y="2090738"/>
          <p14:tracePt t="50098" x="5776913" y="2109788"/>
          <p14:tracePt t="50106" x="5776913" y="2133600"/>
          <p14:tracePt t="50113" x="5776913" y="2170113"/>
          <p14:tracePt t="50122" x="5776913" y="2189163"/>
          <p14:tracePt t="50128" x="5776913" y="2225675"/>
          <p14:tracePt t="50136" x="5776913" y="2281238"/>
          <p14:tracePt t="50143" x="5776913" y="2300288"/>
          <p14:tracePt t="50151" x="5776913" y="2306638"/>
          <p14:tracePt t="50159" x="5776913" y="2319338"/>
          <p14:tracePt t="50166" x="5770563" y="2336800"/>
          <p14:tracePt t="50181" x="5770563" y="2349500"/>
          <p14:tracePt t="50189" x="5765800" y="2355850"/>
          <p14:tracePt t="50196" x="5753100" y="2368550"/>
          <p14:tracePt t="50204" x="5740400" y="2381250"/>
          <p14:tracePt t="50210" x="5721350" y="2386013"/>
          <p14:tracePt t="50218" x="5715000" y="2386013"/>
          <p14:tracePt t="50226" x="5691188" y="2374900"/>
          <p14:tracePt t="50579" x="5678488" y="2374900"/>
          <p14:tracePt t="50586" x="5648325" y="2374900"/>
          <p14:tracePt t="50593" x="5622925" y="2374900"/>
          <p14:tracePt t="50601" x="5616575" y="2381250"/>
          <p14:tracePt t="50608" x="5592763" y="2386013"/>
          <p14:tracePt t="50616" x="5561013" y="2392363"/>
          <p14:tracePt t="50624" x="5543550" y="2392363"/>
          <p14:tracePt t="50631" x="5505450" y="2398713"/>
          <p14:tracePt t="50639" x="5456238" y="2411413"/>
          <p14:tracePt t="50646" x="5432425" y="2411413"/>
          <p14:tracePt t="50654" x="5364163" y="2417763"/>
          <p14:tracePt t="50661" x="5289550" y="2430463"/>
          <p14:tracePt t="50670" x="5265738" y="2436813"/>
          <p14:tracePt t="50676" x="5184775" y="2441575"/>
          <p14:tracePt t="50683" x="5111750" y="2441575"/>
          <p14:tracePt t="50691" x="5086350" y="2441575"/>
          <p14:tracePt t="50699" x="5019675" y="2454275"/>
          <p14:tracePt t="50708" x="4932363" y="2454275"/>
          <p14:tracePt t="50713" x="4870450" y="2454275"/>
          <p14:tracePt t="50721" x="4840288" y="2454275"/>
          <p14:tracePt t="50729" x="4797425" y="2460625"/>
          <p14:tracePt t="50737" x="4741863" y="2460625"/>
          <p14:tracePt t="50743" x="4716463" y="2460625"/>
          <p14:tracePt t="50751" x="4679950" y="2466975"/>
          <p14:tracePt t="50758" x="4643438" y="2466975"/>
          <p14:tracePt t="50766" x="4618038" y="2473325"/>
          <p14:tracePt t="50774" x="4575175" y="2473325"/>
          <p14:tracePt t="50780" x="4532313" y="2486025"/>
          <p14:tracePt t="50788" x="4513263" y="2486025"/>
          <p14:tracePt t="50795" x="4476750" y="2490788"/>
          <p14:tracePt t="50803" x="4421188" y="2497138"/>
          <p14:tracePt t="50810" x="4414838" y="2497138"/>
          <p14:tracePt t="50819" x="4378325" y="2497138"/>
          <p14:tracePt t="50825" x="4333875" y="2509838"/>
          <p14:tracePt t="50833" x="4284663" y="2509838"/>
          <p14:tracePt t="50840" x="4273550" y="2509838"/>
          <p14:tracePt t="50848" x="4235450" y="2509838"/>
          <p14:tracePt t="50855" x="4186238" y="2509838"/>
          <p14:tracePt t="50863" x="4168775" y="2509838"/>
          <p14:tracePt t="50871" x="4130675" y="2509838"/>
          <p14:tracePt t="50878" x="4094163" y="2509838"/>
          <p14:tracePt t="50888" x="4064000" y="2509838"/>
          <p14:tracePt t="50893" x="4038600" y="2509838"/>
          <p14:tracePt t="50900" x="4008438" y="2509838"/>
          <p14:tracePt t="50908" x="3989388" y="2509838"/>
          <p14:tracePt t="50915" x="3946525" y="2509838"/>
          <p14:tracePt t="50923" x="3903663" y="2509838"/>
          <p14:tracePt t="50930" x="3865563" y="2503488"/>
          <p14:tracePt t="50938" x="3854450" y="2503488"/>
          <p14:tracePt t="50945" x="3803650" y="2503488"/>
          <p14:tracePt t="50953" x="3754438" y="2503488"/>
          <p14:tracePt t="50960" x="3736975" y="2497138"/>
          <p14:tracePt t="50969" x="3687763" y="2490788"/>
          <p14:tracePt t="50975" x="3625850" y="2479675"/>
          <p14:tracePt t="50983" x="3606800" y="2479675"/>
          <p14:tracePt t="50990" x="3594100" y="2473325"/>
          <p14:tracePt t="50998" x="3576638" y="2466975"/>
          <p14:tracePt t="51005" x="3570288" y="2466975"/>
          <p14:tracePt t="51013" x="3563938" y="2466975"/>
          <p14:tracePt t="51020" x="3551238" y="2460625"/>
          <p14:tracePt t="51028" x="3538538" y="2454275"/>
          <p14:tracePt t="51035" x="3527425" y="2454275"/>
          <p14:tracePt t="51043" x="3508375" y="2441575"/>
          <p14:tracePt t="51050" x="3478213" y="2441575"/>
          <p14:tracePt t="51058" x="3471863" y="2441575"/>
          <p14:tracePt t="51065" x="3452813" y="2436813"/>
          <p14:tracePt t="51073" x="3429000" y="2436813"/>
          <p14:tracePt t="51080" x="3422650" y="2436813"/>
          <p14:tracePt t="51088" x="3403600" y="2436813"/>
          <p14:tracePt t="51095" x="3384550" y="2436813"/>
          <p14:tracePt t="51103" x="3378200" y="2436813"/>
          <p14:tracePt t="51110" x="3373438" y="2436813"/>
          <p14:tracePt t="51119" x="3367088" y="2436813"/>
          <p14:tracePt t="51125" x="3354388" y="2430463"/>
          <p14:tracePt t="51140" x="3341688" y="2430463"/>
          <p14:tracePt t="51148" x="3328988" y="2424113"/>
          <p14:tracePt t="51155" x="3322638" y="2424113"/>
          <p14:tracePt t="51163" x="3311525" y="2424113"/>
          <p14:tracePt t="51171" x="3286125" y="2424113"/>
          <p14:tracePt t="51178" x="3243263" y="2411413"/>
          <p14:tracePt t="51186" x="3217863" y="2411413"/>
          <p14:tracePt t="51192" x="3206750" y="2411413"/>
          <p14:tracePt t="51201" x="3200400" y="2411413"/>
          <p14:tracePt t="51208" x="3194050" y="2411413"/>
          <p14:tracePt t="51261" x="3187700" y="2411413"/>
          <p14:tracePt t="51269" x="3181350" y="2411413"/>
          <p14:tracePt t="51276" x="3168650" y="2411413"/>
          <p14:tracePt t="51284" x="3163888" y="2411413"/>
          <p14:tracePt t="51291" x="3157538" y="2411413"/>
          <p14:tracePt t="51299" x="3151188" y="2411413"/>
          <p14:tracePt t="51306" x="3144838" y="2411413"/>
          <p14:tracePt t="51314" x="3138488" y="2411413"/>
          <p14:tracePt t="51367" x="3132138" y="2411413"/>
          <p14:tracePt t="51374" x="3125788" y="2411413"/>
          <p14:tracePt t="51389" x="3119438" y="2405063"/>
          <p14:tracePt t="51396" x="3113088" y="2405063"/>
          <p14:tracePt t="51411" x="3113088" y="2398713"/>
          <p14:tracePt t="51426" x="3108325" y="2398713"/>
          <p14:tracePt t="51434" x="3101975" y="2392363"/>
          <p14:tracePt t="51449" x="3101975" y="2386013"/>
          <p14:tracePt t="51471" x="3101975" y="2381250"/>
          <p14:tracePt t="51479" x="3095625" y="2381250"/>
          <p14:tracePt t="51487" x="3095625" y="2374900"/>
          <p14:tracePt t="51508" x="3089275" y="2374900"/>
          <p14:tracePt t="51576" x="3082925" y="2374900"/>
          <p14:tracePt t="51614" x="3082925" y="2368550"/>
          <p14:tracePt t="52034" x="3089275" y="2368550"/>
          <p14:tracePt t="52041" x="3101975" y="2368550"/>
          <p14:tracePt t="52048" x="3119438" y="2368550"/>
          <p14:tracePt t="52056" x="3132138" y="2368550"/>
          <p14:tracePt t="52064" x="3163888" y="2368550"/>
          <p14:tracePt t="52071" x="3181350" y="2368550"/>
          <p14:tracePt t="52078" x="3194050" y="2368550"/>
          <p14:tracePt t="52086" x="3213100" y="2374900"/>
          <p14:tracePt t="52093" x="3224213" y="2374900"/>
          <p14:tracePt t="52101" x="3236913" y="2381250"/>
          <p14:tracePt t="52110" x="3255963" y="2381250"/>
          <p14:tracePt t="52116" x="3273425" y="2381250"/>
          <p14:tracePt t="52123" x="3298825" y="2381250"/>
          <p14:tracePt t="52131" x="3317875" y="2381250"/>
          <p14:tracePt t="52139" x="3335338" y="2386013"/>
          <p14:tracePt t="52146" x="3354388" y="2386013"/>
          <p14:tracePt t="52154" x="3360738" y="2386013"/>
          <p14:tracePt t="52161" x="3378200" y="2386013"/>
          <p14:tracePt t="52168" x="3403600" y="2386013"/>
          <p14:tracePt t="52176" x="3409950" y="2386013"/>
          <p14:tracePt t="52183" x="3429000" y="2386013"/>
          <p14:tracePt t="52191" x="3446463" y="2386013"/>
          <p14:tracePt t="52198" x="3459163" y="2386013"/>
          <p14:tracePt t="52206" x="3482975" y="2386013"/>
          <p14:tracePt t="52213" x="3508375" y="2392363"/>
          <p14:tracePt t="52221" x="3527425" y="2392363"/>
          <p14:tracePt t="52229" x="3538538" y="2392363"/>
          <p14:tracePt t="52236" x="3570288" y="2392363"/>
          <p14:tracePt t="52244" x="3587750" y="2392363"/>
          <p14:tracePt t="52251" x="3600450" y="2398713"/>
          <p14:tracePt t="52260" x="3625850" y="2398713"/>
          <p14:tracePt t="52266" x="3662363" y="2398713"/>
          <p14:tracePt t="52274" x="3687763" y="2398713"/>
          <p14:tracePt t="52281" x="3711575" y="2405063"/>
          <p14:tracePt t="52289" x="3730625" y="2405063"/>
          <p14:tracePt t="52296" x="3743325" y="2405063"/>
          <p14:tracePt t="52304" x="3767138" y="2405063"/>
          <p14:tracePt t="52311" x="3786188" y="2405063"/>
          <p14:tracePt t="52319" x="3803650" y="2405063"/>
          <p14:tracePt t="52326" x="3822700" y="2405063"/>
          <p14:tracePt t="52333" x="3854450" y="2405063"/>
          <p14:tracePt t="52341" x="3871913" y="2405063"/>
          <p14:tracePt t="52348" x="3884613" y="2405063"/>
          <p14:tracePt t="52356" x="3908425" y="2405063"/>
          <p14:tracePt t="52363" x="3921125" y="2405063"/>
          <p14:tracePt t="52371" x="3933825" y="2405063"/>
          <p14:tracePt t="52378" x="3952875" y="2405063"/>
          <p14:tracePt t="52386" x="3983038" y="2405063"/>
          <p14:tracePt t="52393" x="3995738" y="2405063"/>
          <p14:tracePt t="52401" x="4019550" y="2405063"/>
          <p14:tracePt t="52410" x="4038600" y="2405063"/>
          <p14:tracePt t="52416" x="4044950" y="2405063"/>
          <p14:tracePt t="52424" x="4064000" y="2405063"/>
          <p14:tracePt t="52431" x="4081463" y="2405063"/>
          <p14:tracePt t="52439" x="4106863" y="2405063"/>
          <p14:tracePt t="52454" x="4124325" y="2405063"/>
          <p14:tracePt t="52461" x="4156075" y="2405063"/>
          <p14:tracePt t="52469" x="4168775" y="2405063"/>
          <p14:tracePt t="52484" x="4235450" y="2405063"/>
          <p14:tracePt t="52492" x="4260850" y="2405063"/>
          <p14:tracePt t="52498" x="4284663" y="2405063"/>
          <p14:tracePt t="52506" x="4310063" y="2405063"/>
          <p14:tracePt t="52514" x="4322763" y="2405063"/>
          <p14:tracePt t="52521" x="4340225" y="2405063"/>
          <p14:tracePt t="52528" x="4371975" y="2405063"/>
          <p14:tracePt t="52536" x="4395788" y="2405063"/>
          <p14:tracePt t="52544" x="4408488" y="2405063"/>
          <p14:tracePt t="52551" x="4438650" y="2411413"/>
          <p14:tracePt t="52559" x="4457700" y="2411413"/>
          <p14:tracePt t="52565" x="4476750" y="2411413"/>
          <p14:tracePt t="52573" x="4506913" y="2411413"/>
          <p14:tracePt t="52580" x="4545013" y="2411413"/>
          <p14:tracePt t="52595" x="4568825" y="2411413"/>
          <p14:tracePt t="52603" x="4594225" y="2411413"/>
          <p14:tracePt t="52610" x="4611688" y="2411413"/>
          <p14:tracePt t="52617" x="4624388" y="2411413"/>
          <p14:tracePt t="52625" x="4637088" y="2411413"/>
          <p14:tracePt t="52640" x="4643438" y="2411413"/>
          <p14:tracePt t="52648" x="4660900" y="2411413"/>
          <p14:tracePt t="52655" x="4673600" y="2411413"/>
          <p14:tracePt t="52663" x="4686300" y="2411413"/>
          <p14:tracePt t="52670" x="4699000" y="2411413"/>
          <p14:tracePt t="52678" x="4722813" y="2424113"/>
          <p14:tracePt t="52685" x="4735513" y="2424113"/>
          <p14:tracePt t="52693" x="4759325" y="2424113"/>
          <p14:tracePt t="52700" x="4797425" y="2424113"/>
          <p14:tracePt t="52715" x="4821238" y="2424113"/>
          <p14:tracePt t="52723" x="4846638" y="2424113"/>
          <p14:tracePt t="52730" x="4859338" y="2424113"/>
          <p14:tracePt t="52738" x="4864100" y="2424113"/>
          <p14:tracePt t="52745" x="4876800" y="2424113"/>
          <p14:tracePt t="52753" x="4889500" y="2424113"/>
          <p14:tracePt t="52760" x="4902200" y="2424113"/>
          <p14:tracePt t="52768" x="4919663" y="2424113"/>
          <p14:tracePt t="52776" x="4926013" y="2424113"/>
          <p14:tracePt t="52783" x="4938713" y="2424113"/>
          <p14:tracePt t="52790" x="4951413" y="2424113"/>
          <p14:tracePt t="52798" x="4964113" y="2424113"/>
          <p14:tracePt t="52805" x="4975225" y="2424113"/>
          <p14:tracePt t="52813" x="5030788" y="2424113"/>
          <p14:tracePt t="52820" x="5062538" y="2424113"/>
          <p14:tracePt t="52828" x="5080000" y="2424113"/>
          <p14:tracePt t="52835" x="5099050" y="2430463"/>
          <p14:tracePt t="52843" x="5130800" y="2430463"/>
          <p14:tracePt t="52850" x="5135563" y="2430463"/>
          <p14:tracePt t="52859" x="5160963" y="2430463"/>
          <p14:tracePt t="52865" x="5173663" y="2430463"/>
          <p14:tracePt t="52873" x="5184775" y="2436813"/>
          <p14:tracePt t="52880" x="5197475" y="2436813"/>
          <p14:tracePt t="52888" x="5216525" y="2436813"/>
          <p14:tracePt t="52895" x="5240338" y="2436813"/>
          <p14:tracePt t="52903" x="5246688" y="2436813"/>
          <p14:tracePt t="52911" x="5265738" y="2436813"/>
          <p14:tracePt t="52927" x="5295900" y="2436813"/>
          <p14:tracePt t="52933" x="5308600" y="2436813"/>
          <p14:tracePt t="52940" x="5327650" y="2436813"/>
          <p14:tracePt t="52948" x="5340350" y="2436813"/>
          <p14:tracePt t="52955" x="5357813" y="2436813"/>
          <p14:tracePt t="52963" x="5364163" y="2436813"/>
          <p14:tracePt t="52970" x="5370513" y="2436813"/>
          <p14:tracePt t="52978" x="5389563" y="2436813"/>
          <p14:tracePt t="52985" x="5400675" y="2436813"/>
          <p14:tracePt t="52994" x="5419725" y="2436813"/>
          <p14:tracePt t="53000" x="5426075" y="2436813"/>
          <p14:tracePt t="53009" x="5449888" y="2436813"/>
          <p14:tracePt t="53015" x="5468938" y="2436813"/>
          <p14:tracePt t="53023" x="5481638" y="2436813"/>
          <p14:tracePt t="53030" x="5505450" y="2436813"/>
          <p14:tracePt t="53037" x="5530850" y="2436813"/>
          <p14:tracePt t="53045" x="5543550" y="2436813"/>
          <p14:tracePt t="53053" x="5567363" y="2436813"/>
          <p14:tracePt t="53060" x="5586413" y="2436813"/>
          <p14:tracePt t="53068" x="5599113" y="2436813"/>
          <p14:tracePt t="53076" x="5616575" y="2436813"/>
          <p14:tracePt t="53083" x="5661025" y="2436813"/>
          <p14:tracePt t="53098" x="5665788" y="2436813"/>
          <p14:tracePt t="53105" x="5678488" y="2430463"/>
          <p14:tracePt t="53113" x="5697538" y="2417763"/>
          <p14:tracePt t="53120" x="5703888" y="2417763"/>
          <p14:tracePt t="53128" x="5715000" y="2405063"/>
          <p14:tracePt t="53135" x="5727700" y="2398713"/>
          <p14:tracePt t="53143" x="5740400" y="2392363"/>
          <p14:tracePt t="53150" x="5746750" y="2386013"/>
          <p14:tracePt t="53159" x="5765800" y="2374900"/>
          <p14:tracePt t="53165" x="5770563" y="2368550"/>
          <p14:tracePt t="53173" x="5789613" y="2362200"/>
          <p14:tracePt t="53180" x="5802313" y="2349500"/>
          <p14:tracePt t="53188" x="5808663" y="2343150"/>
          <p14:tracePt t="53195" x="5815013" y="2336800"/>
          <p14:tracePt t="53203" x="5821363" y="2330450"/>
          <p14:tracePt t="53212" x="5826125" y="2319338"/>
          <p14:tracePt t="53226" x="5838825" y="2312988"/>
          <p14:tracePt t="53232" x="5838825" y="2300288"/>
          <p14:tracePt t="53240" x="5845175" y="2293938"/>
          <p14:tracePt t="53248" x="5845175" y="2281238"/>
          <p14:tracePt t="53255" x="5857875" y="2276475"/>
          <p14:tracePt t="53263" x="5857875" y="2263775"/>
          <p14:tracePt t="53270" x="5857875" y="2257425"/>
          <p14:tracePt t="53278" x="5864225" y="2244725"/>
          <p14:tracePt t="53285" x="5864225" y="2232025"/>
          <p14:tracePt t="53294" x="5864225" y="2225675"/>
          <p14:tracePt t="53300" x="5864225" y="2201863"/>
          <p14:tracePt t="53308" x="5864225" y="2195513"/>
          <p14:tracePt t="53315" x="5864225" y="2182813"/>
          <p14:tracePt t="53323" x="5864225" y="2170113"/>
          <p14:tracePt t="53330" x="5857875" y="2152650"/>
          <p14:tracePt t="53345" x="5857875" y="2139950"/>
          <p14:tracePt t="53353" x="5851525" y="2127250"/>
          <p14:tracePt t="53361" x="5845175" y="2127250"/>
          <p14:tracePt t="53368" x="5845175" y="2116138"/>
          <p14:tracePt t="53376" x="5832475" y="2103438"/>
          <p14:tracePt t="53382" x="5826125" y="2090738"/>
          <p14:tracePt t="53391" x="5815013" y="2084388"/>
          <p14:tracePt t="53398" x="5802313" y="2071688"/>
          <p14:tracePt t="53405" x="5789613" y="2065338"/>
          <p14:tracePt t="53413" x="5776913" y="2047875"/>
          <p14:tracePt t="53420" x="5765800" y="2041525"/>
          <p14:tracePt t="53428" x="5746750" y="2028825"/>
          <p14:tracePt t="53435" x="5734050" y="2022475"/>
          <p14:tracePt t="53443" x="5721350" y="2009775"/>
          <p14:tracePt t="53450" x="5710238" y="1998663"/>
          <p14:tracePt t="53459" x="5703888" y="1998663"/>
          <p14:tracePt t="53465" x="5684838" y="1985963"/>
          <p14:tracePt t="53473" x="5672138" y="1979613"/>
          <p14:tracePt t="53480" x="5661025" y="1973263"/>
          <p14:tracePt t="53488" x="5641975" y="1960563"/>
          <p14:tracePt t="53495" x="5622925" y="1955800"/>
          <p14:tracePt t="53503" x="5605463" y="1936750"/>
          <p14:tracePt t="53511" x="5586413" y="1930400"/>
          <p14:tracePt t="53518" x="5561013" y="1924050"/>
          <p14:tracePt t="53526" x="5549900" y="1917700"/>
          <p14:tracePt t="53532" x="5524500" y="1911350"/>
          <p14:tracePt t="53540" x="5500688" y="1905000"/>
          <p14:tracePt t="53548" x="5487988" y="1900238"/>
          <p14:tracePt t="53555" x="5475288" y="1900238"/>
          <p14:tracePt t="53563" x="5449888" y="1893888"/>
          <p14:tracePt t="53570" x="5432425" y="1893888"/>
          <p14:tracePt t="53578" x="5419725" y="1887538"/>
          <p14:tracePt t="53585" x="5400675" y="1887538"/>
          <p14:tracePt t="53593" x="5389563" y="1881188"/>
          <p14:tracePt t="53600" x="5370513" y="1881188"/>
          <p14:tracePt t="53608" x="5357813" y="1881188"/>
          <p14:tracePt t="53615" x="5340350" y="1881188"/>
          <p14:tracePt t="53623" x="5334000" y="1881188"/>
          <p14:tracePt t="53630" x="5314950" y="1881188"/>
          <p14:tracePt t="53638" x="5295900" y="1881188"/>
          <p14:tracePt t="53645" x="5272088" y="1881188"/>
          <p14:tracePt t="53653" x="5259388" y="1881188"/>
          <p14:tracePt t="53660" x="5240338" y="1881188"/>
          <p14:tracePt t="53668" x="5216525" y="1881188"/>
          <p14:tracePt t="53675" x="5203825" y="1881188"/>
          <p14:tracePt t="53683" x="5154613" y="1881188"/>
          <p14:tracePt t="53690" x="5118100" y="1881188"/>
          <p14:tracePt t="53698" x="5099050" y="1881188"/>
          <p14:tracePt t="53705" x="5062538" y="1881188"/>
          <p14:tracePt t="53713" x="5013325" y="1881188"/>
          <p14:tracePt t="53720" x="5000625" y="1881188"/>
          <p14:tracePt t="53728" x="4964113" y="1881188"/>
          <p14:tracePt t="53735" x="4926013" y="1881188"/>
          <p14:tracePt t="53743" x="4902200" y="1881188"/>
          <p14:tracePt t="53750" x="4876800" y="1881188"/>
          <p14:tracePt t="53758" x="4864100" y="1881188"/>
          <p14:tracePt t="53765" x="4840288" y="1881188"/>
          <p14:tracePt t="53773" x="4814888" y="1881188"/>
          <p14:tracePt t="53780" x="4772025" y="1881188"/>
          <p14:tracePt t="53788" x="4741863" y="1881188"/>
          <p14:tracePt t="53795" x="4722813" y="1881188"/>
          <p14:tracePt t="53803" x="4699000" y="1881188"/>
          <p14:tracePt t="53810" x="4667250" y="1881188"/>
          <p14:tracePt t="53818" x="4649788" y="1881188"/>
          <p14:tracePt t="53825" x="4598988" y="1881188"/>
          <p14:tracePt t="53833" x="4549775" y="1881188"/>
          <p14:tracePt t="53840" x="4532313" y="1881188"/>
          <p14:tracePt t="53848" x="4494213" y="1881188"/>
          <p14:tracePt t="53855" x="4476750" y="1881188"/>
          <p14:tracePt t="53863" x="4438650" y="1874838"/>
          <p14:tracePt t="53870" x="4414838" y="1874838"/>
          <p14:tracePt t="53883" x="4378325" y="1862138"/>
          <p14:tracePt t="53885" x="4340225" y="1855788"/>
          <p14:tracePt t="53893" x="4329113" y="1855788"/>
          <p14:tracePt t="53900" x="4291013" y="1855788"/>
          <p14:tracePt t="53908" x="4273550" y="1849438"/>
          <p14:tracePt t="53915" x="4248150" y="1849438"/>
          <p14:tracePt t="53923" x="4224338" y="1849438"/>
          <p14:tracePt t="53930" x="4192588" y="1844675"/>
          <p14:tracePt t="53938" x="4186238" y="1844675"/>
          <p14:tracePt t="53945" x="4168775" y="1844675"/>
          <p14:tracePt t="53953" x="4143375" y="1844675"/>
          <p14:tracePt t="53960" x="4130675" y="1844675"/>
          <p14:tracePt t="53967" x="4113213" y="1844675"/>
          <p14:tracePt t="53976" x="4094163" y="1844675"/>
          <p14:tracePt t="53983" x="4064000" y="1844675"/>
          <p14:tracePt t="53990" x="4051300" y="1844675"/>
          <p14:tracePt t="53997" x="4032250" y="1844675"/>
          <p14:tracePt t="54005" x="4019550" y="1844675"/>
          <p14:tracePt t="54013" x="4008438" y="1844675"/>
          <p14:tracePt t="54020" x="3995738" y="1844675"/>
          <p14:tracePt t="54028" x="3976688" y="1844675"/>
          <p14:tracePt t="54035" x="3963988" y="1844675"/>
          <p14:tracePt t="54043" x="3946525" y="1844675"/>
          <p14:tracePt t="54050" x="3927475" y="1844675"/>
          <p14:tracePt t="54058" x="3914775" y="1844675"/>
          <p14:tracePt t="54065" x="3903663" y="1838325"/>
          <p14:tracePt t="54073" x="3884613" y="1838325"/>
          <p14:tracePt t="54080" x="3859213" y="1831975"/>
          <p14:tracePt t="54088" x="3848100" y="1825625"/>
          <p14:tracePt t="54095" x="3822700" y="1825625"/>
          <p14:tracePt t="54103" x="3798888" y="1819275"/>
          <p14:tracePt t="54118" x="3773488" y="1812925"/>
          <p14:tracePt t="54125" x="3748088" y="1800225"/>
          <p14:tracePt t="54133" x="3743325" y="1800225"/>
          <p14:tracePt t="54141" x="3730625" y="1800225"/>
          <p14:tracePt t="54148" x="3705225" y="1800225"/>
          <p14:tracePt t="54155" x="3694113" y="1800225"/>
          <p14:tracePt t="54163" x="3656013" y="1800225"/>
          <p14:tracePt t="54170" x="3649663" y="1800225"/>
          <p14:tracePt t="54185" x="3643313" y="1800225"/>
          <p14:tracePt t="54193" x="3638550" y="1800225"/>
          <p14:tracePt t="54200" x="3625850" y="1800225"/>
          <p14:tracePt t="54209" x="3619500" y="1800225"/>
          <p14:tracePt t="54215" x="3606800" y="1800225"/>
          <p14:tracePt t="54223" x="3587750" y="1800225"/>
          <p14:tracePt t="54230" x="3570288" y="1800225"/>
          <p14:tracePt t="54238" x="3551238" y="1800225"/>
          <p14:tracePt t="54245" x="3538538" y="1800225"/>
          <p14:tracePt t="54253" x="3533775" y="1800225"/>
          <p14:tracePt t="54260" x="3514725" y="1800225"/>
          <p14:tracePt t="54268" x="3502025" y="1800225"/>
          <p14:tracePt t="54275" x="3495675" y="1800225"/>
          <p14:tracePt t="54283" x="3489325" y="1800225"/>
          <p14:tracePt t="54298" x="3478213" y="1800225"/>
          <p14:tracePt t="54305" x="3471863" y="1800225"/>
          <p14:tracePt t="54313" x="3465513" y="1800225"/>
          <p14:tracePt t="54320" x="3452813" y="1800225"/>
          <p14:tracePt t="54328" x="3446463" y="1800225"/>
          <p14:tracePt t="54335" x="3433763" y="1800225"/>
          <p14:tracePt t="54343" x="3429000" y="1800225"/>
          <p14:tracePt t="54350" x="3422650" y="1800225"/>
          <p14:tracePt t="54358" x="3403600" y="1800225"/>
          <p14:tracePt t="54365" x="3384550" y="1800225"/>
          <p14:tracePt t="54373" x="3367088" y="1800225"/>
          <p14:tracePt t="54380" x="3341688" y="1800225"/>
          <p14:tracePt t="54388" x="3335338" y="1800225"/>
          <p14:tracePt t="54395" x="3322638" y="1806575"/>
          <p14:tracePt t="54403" x="3317875" y="1806575"/>
          <p14:tracePt t="54410" x="3305175" y="1806575"/>
          <p14:tracePt t="54417" x="3286125" y="1812925"/>
          <p14:tracePt t="54425" x="3273425" y="1825625"/>
          <p14:tracePt t="54433" x="3268663" y="1825625"/>
          <p14:tracePt t="54440" x="3249613" y="1825625"/>
          <p14:tracePt t="54448" x="3243263" y="1825625"/>
          <p14:tracePt t="54455" x="3230563" y="1831975"/>
          <p14:tracePt t="54463" x="3213100" y="1831975"/>
          <p14:tracePt t="54470" x="3213100" y="1838325"/>
          <p14:tracePt t="54478" x="3206750" y="1838325"/>
          <p14:tracePt t="54485" x="3194050" y="1838325"/>
          <p14:tracePt t="54493" x="3194050" y="1844675"/>
          <p14:tracePt t="54500" x="3187700" y="1849438"/>
          <p14:tracePt t="54508" x="3175000" y="1849438"/>
          <p14:tracePt t="54515" x="3175000" y="1855788"/>
          <p14:tracePt t="54523" x="3175000" y="1862138"/>
          <p14:tracePt t="54530" x="3163888" y="1862138"/>
          <p14:tracePt t="54538" x="3157538" y="1868488"/>
          <p14:tracePt t="54545" x="3151188" y="1868488"/>
          <p14:tracePt t="54553" x="3144838" y="1874838"/>
          <p14:tracePt t="54561" x="3132138" y="1881188"/>
          <p14:tracePt t="54568" x="3132138" y="1887538"/>
          <p14:tracePt t="54583" x="3125788" y="1893888"/>
          <p14:tracePt t="54591" x="3119438" y="1893888"/>
          <p14:tracePt t="54598" x="3119438" y="1905000"/>
          <p14:tracePt t="54605" x="3113088" y="1911350"/>
          <p14:tracePt t="54613" x="3108325" y="1911350"/>
          <p14:tracePt t="54621" x="3101975" y="1917700"/>
          <p14:tracePt t="54628" x="3095625" y="1924050"/>
          <p14:tracePt t="54635" x="3095625" y="1930400"/>
          <p14:tracePt t="54644" x="3095625" y="1936750"/>
          <p14:tracePt t="54650" x="3095625" y="1943100"/>
          <p14:tracePt t="54658" x="3089275" y="1955800"/>
          <p14:tracePt t="54672" x="3082925" y="1973263"/>
          <p14:tracePt t="54680" x="3082925" y="1979613"/>
          <p14:tracePt t="54687" x="3076575" y="1985963"/>
          <p14:tracePt t="54694" x="3076575" y="1998663"/>
          <p14:tracePt t="54702" x="3070225" y="2009775"/>
          <p14:tracePt t="54710" x="3070225" y="2016125"/>
          <p14:tracePt t="54717" x="3070225" y="2028825"/>
          <p14:tracePt t="54733" x="3063875" y="2035175"/>
          <p14:tracePt t="54742" x="3063875" y="2041525"/>
          <p14:tracePt t="54748" x="3063875" y="2054225"/>
          <p14:tracePt t="54755" x="3063875" y="2060575"/>
          <p14:tracePt t="54763" x="3057525" y="2065338"/>
          <p14:tracePt t="54771" x="3057525" y="2071688"/>
          <p14:tracePt t="54778" x="3057525" y="2078038"/>
          <p14:tracePt t="54785" x="3057525" y="2084388"/>
          <p14:tracePt t="54794" x="3057525" y="2090738"/>
          <p14:tracePt t="54800" x="3052763" y="2103438"/>
          <p14:tracePt t="54808" x="3052763" y="2109788"/>
          <p14:tracePt t="54815" x="3052763" y="2116138"/>
          <p14:tracePt t="54830" x="3052763" y="2120900"/>
          <p14:tracePt t="54839" x="3052763" y="2127250"/>
          <p14:tracePt t="54845" x="3052763" y="2133600"/>
          <p14:tracePt t="54861" x="3052763" y="2139950"/>
          <p14:tracePt t="54868" x="3052763" y="2146300"/>
          <p14:tracePt t="54898" x="3052763" y="2152650"/>
          <p14:tracePt t="54905" x="3052763" y="2159000"/>
          <p14:tracePt t="54913" x="3052763" y="2165350"/>
          <p14:tracePt t="54921" x="3052763" y="2170113"/>
          <p14:tracePt t="54943" x="3057525" y="2176463"/>
          <p14:tracePt t="54950" x="3057525" y="2182813"/>
          <p14:tracePt t="54958" x="3057525" y="2189163"/>
          <p14:tracePt t="54965" x="3063875" y="2189163"/>
          <p14:tracePt t="54973" x="3063875" y="2195513"/>
          <p14:tracePt t="54980" x="3063875" y="2201863"/>
          <p14:tracePt t="54988" x="3070225" y="2208213"/>
          <p14:tracePt t="55003" x="3070225" y="2214563"/>
          <p14:tracePt t="55011" x="3076575" y="2220913"/>
          <p14:tracePt t="55018" x="3089275" y="2225675"/>
          <p14:tracePt t="55026" x="3095625" y="2225675"/>
          <p14:tracePt t="55033" x="3101975" y="2225675"/>
          <p14:tracePt t="55042" x="3108325" y="2232025"/>
          <p14:tracePt t="55048" x="3108325" y="2238375"/>
          <p14:tracePt t="55055" x="3113088" y="2244725"/>
          <p14:tracePt t="55063" x="3125788" y="2251075"/>
          <p14:tracePt t="55070" x="3151188" y="2257425"/>
          <p14:tracePt t="55079" x="3151188" y="2263775"/>
          <p14:tracePt t="55085" x="3163888" y="2270125"/>
          <p14:tracePt t="55093" x="3168650" y="2276475"/>
          <p14:tracePt t="55100" x="3175000" y="2276475"/>
          <p14:tracePt t="55109" x="3187700" y="2287588"/>
          <p14:tracePt t="55115" x="3200400" y="2293938"/>
          <p14:tracePt t="55123" x="3206750" y="2293938"/>
          <p14:tracePt t="55130" x="3217863" y="2306638"/>
          <p14:tracePt t="55138" x="3230563" y="2312988"/>
          <p14:tracePt t="55145" x="3243263" y="2319338"/>
          <p14:tracePt t="55153" x="3249613" y="2319338"/>
          <p14:tracePt t="55161" x="3268663" y="2330450"/>
          <p14:tracePt t="55168" x="3286125" y="2336800"/>
          <p14:tracePt t="55176" x="3298825" y="2336800"/>
          <p14:tracePt t="55183" x="3311525" y="2336800"/>
          <p14:tracePt t="55192" x="3322638" y="2343150"/>
          <p14:tracePt t="55198" x="3328988" y="2343150"/>
          <p14:tracePt t="55205" x="3348038" y="2343150"/>
          <p14:tracePt t="55213" x="3367088" y="2343150"/>
          <p14:tracePt t="55220" x="3378200" y="2343150"/>
          <p14:tracePt t="55228" x="3390900" y="2349500"/>
          <p14:tracePt t="55235" x="3409950" y="2349500"/>
          <p14:tracePt t="55243" x="3422650" y="2349500"/>
          <p14:tracePt t="55250" x="3440113" y="2355850"/>
          <p14:tracePt t="55258" x="3471863" y="2362200"/>
          <p14:tracePt t="55265" x="3495675" y="2368550"/>
          <p14:tracePt t="55273" x="3508375" y="2368550"/>
          <p14:tracePt t="55280" x="3544888" y="2368550"/>
          <p14:tracePt t="55288" x="3576638" y="2368550"/>
          <p14:tracePt t="55295" x="3600450" y="2374900"/>
          <p14:tracePt t="55303" x="3625850" y="2374900"/>
          <p14:tracePt t="55311" x="3649663" y="2374900"/>
          <p14:tracePt t="55318" x="3662363" y="2374900"/>
          <p14:tracePt t="55325" x="3687763" y="2374900"/>
          <p14:tracePt t="55333" x="3698875" y="2374900"/>
          <p14:tracePt t="55341" x="3711575" y="2374900"/>
          <p14:tracePt t="55348" x="3730625" y="2374900"/>
          <p14:tracePt t="55355" x="3743325" y="2374900"/>
          <p14:tracePt t="55363" x="3748088" y="2374900"/>
          <p14:tracePt t="55371" x="3767138" y="2374900"/>
          <p14:tracePt t="55378" x="3786188" y="2374900"/>
          <p14:tracePt t="55385" x="3810000" y="2374900"/>
          <p14:tracePt t="55393" x="3816350" y="2374900"/>
          <p14:tracePt t="55400" x="3848100" y="2374900"/>
          <p14:tracePt t="55408" x="3865563" y="2374900"/>
          <p14:tracePt t="55415" x="3871913" y="2374900"/>
          <p14:tracePt t="55431" x="3908425" y="2374900"/>
          <p14:tracePt t="55438" x="3940175" y="2374900"/>
          <p14:tracePt t="55453" x="3959225" y="2374900"/>
          <p14:tracePt t="55460" x="3983038" y="2381250"/>
          <p14:tracePt t="55468" x="3995738" y="2381250"/>
          <p14:tracePt t="55475" x="4013200" y="2381250"/>
          <p14:tracePt t="55483" x="4025900" y="2381250"/>
          <p14:tracePt t="55492" x="4044950" y="2381250"/>
          <p14:tracePt t="55498" x="4064000" y="2392363"/>
          <p14:tracePt t="55505" x="4094163" y="2392363"/>
          <p14:tracePt t="55513" x="4100513" y="2392363"/>
          <p14:tracePt t="55528" x="4124325" y="2392363"/>
          <p14:tracePt t="55535" x="4137025" y="2398713"/>
          <p14:tracePt t="55543" x="4173538" y="2398713"/>
          <p14:tracePt t="55550" x="4198938" y="2398713"/>
          <p14:tracePt t="55558" x="4217988" y="2398713"/>
          <p14:tracePt t="55565" x="4241800" y="2398713"/>
          <p14:tracePt t="55573" x="4273550" y="2398713"/>
          <p14:tracePt t="55580" x="4297363" y="2411413"/>
          <p14:tracePt t="55588" x="4310063" y="2411413"/>
          <p14:tracePt t="55595" x="4340225" y="2411413"/>
          <p14:tracePt t="55603" x="4365625" y="2411413"/>
          <p14:tracePt t="55611" x="4378325" y="2411413"/>
          <p14:tracePt t="55618" x="4395788" y="2411413"/>
          <p14:tracePt t="55626" x="4427538" y="2411413"/>
          <p14:tracePt t="55633" x="4438650" y="2411413"/>
          <p14:tracePt t="55642" x="4464050" y="2411413"/>
          <p14:tracePt t="55648" x="4483100" y="2411413"/>
          <p14:tracePt t="55655" x="4494213" y="2411413"/>
          <p14:tracePt t="55663" x="4525963" y="2411413"/>
          <p14:tracePt t="55670" x="4549775" y="2411413"/>
          <p14:tracePt t="55678" x="4562475" y="2411413"/>
          <p14:tracePt t="55685" x="4630738" y="2411413"/>
          <p14:tracePt t="55693" x="4660900" y="2411413"/>
          <p14:tracePt t="55700" x="4679950" y="2411413"/>
          <p14:tracePt t="55708" x="4686300" y="2411413"/>
          <p14:tracePt t="55715" x="4710113" y="2411413"/>
          <p14:tracePt t="55723" x="4729163" y="2411413"/>
          <p14:tracePt t="55730" x="4735513" y="2411413"/>
          <p14:tracePt t="55738" x="4754563" y="2411413"/>
          <p14:tracePt t="55745" x="4778375" y="2411413"/>
          <p14:tracePt t="55753" x="4784725" y="2411413"/>
          <p14:tracePt t="55760" x="4803775" y="2417763"/>
          <p14:tracePt t="55768" x="4827588" y="2417763"/>
          <p14:tracePt t="55775" x="4833938" y="2417763"/>
          <p14:tracePt t="55783" x="4852988" y="2417763"/>
          <p14:tracePt t="55791" x="4870450" y="2417763"/>
          <p14:tracePt t="55798" x="4883150" y="2430463"/>
          <p14:tracePt t="55805" x="4914900" y="2436813"/>
          <p14:tracePt t="55813" x="4932363" y="2441575"/>
          <p14:tracePt t="55821" x="4951413" y="2447925"/>
          <p14:tracePt t="55828" x="4964113" y="2447925"/>
          <p14:tracePt t="55836" x="4994275" y="2454275"/>
          <p14:tracePt t="55843" x="5037138" y="2460625"/>
          <p14:tracePt t="55851" x="5043488" y="2460625"/>
          <p14:tracePt t="55858" x="5086350" y="2473325"/>
          <p14:tracePt t="55865" x="5105400" y="2473325"/>
          <p14:tracePt t="55873" x="5124450" y="2473325"/>
          <p14:tracePt t="55880" x="5160963" y="2479675"/>
          <p14:tracePt t="55894" x="5197475" y="2479675"/>
          <p14:tracePt t="55897" x="5222875" y="2479675"/>
          <p14:tracePt t="55903" x="5259388" y="2479675"/>
          <p14:tracePt t="55911" x="5284788" y="2479675"/>
          <p14:tracePt t="55918" x="5321300" y="2479675"/>
          <p14:tracePt t="55926" x="5340350" y="2479675"/>
          <p14:tracePt t="55933" x="5389563" y="2479675"/>
          <p14:tracePt t="55941" x="5426075" y="2479675"/>
          <p14:tracePt t="55948" x="5445125" y="2479675"/>
          <p14:tracePt t="55955" x="5462588" y="2479675"/>
          <p14:tracePt t="55963" x="5494338" y="2479675"/>
          <p14:tracePt t="55970" x="5505450" y="2479675"/>
          <p14:tracePt t="55978" x="5543550" y="2479675"/>
          <p14:tracePt t="55985" x="5561013" y="2479675"/>
          <p14:tracePt t="55993" x="5567363" y="2479675"/>
          <p14:tracePt t="56000" x="5592763" y="2479675"/>
          <p14:tracePt t="56008" x="5610225" y="2479675"/>
          <p14:tracePt t="56015" x="5648325" y="2479675"/>
          <p14:tracePt t="56023" x="5654675" y="2473325"/>
          <p14:tracePt t="56030" x="5678488" y="2466975"/>
          <p14:tracePt t="56038" x="5710238" y="2460625"/>
          <p14:tracePt t="56045" x="5715000" y="2454275"/>
          <p14:tracePt t="56053" x="5740400" y="2447925"/>
          <p14:tracePt t="56061" x="5753100" y="2441575"/>
          <p14:tracePt t="56068" x="5765800" y="2441575"/>
          <p14:tracePt t="56075" x="5765800" y="2436813"/>
          <p14:tracePt t="56083" x="5776913" y="2430463"/>
          <p14:tracePt t="56091" x="5783263" y="2424113"/>
          <p14:tracePt t="56098" x="5789613" y="2424113"/>
          <p14:tracePt t="56105" x="5808663" y="2417763"/>
          <p14:tracePt t="56113" x="5808663" y="2411413"/>
          <p14:tracePt t="56121" x="5826125" y="2405063"/>
          <p14:tracePt t="56128" x="5838825" y="2398713"/>
          <p14:tracePt t="56135" x="5857875" y="2392363"/>
          <p14:tracePt t="56144" x="5864225" y="2386013"/>
          <p14:tracePt t="56150" x="5875338" y="2374900"/>
          <p14:tracePt t="56159" x="5881688" y="2368550"/>
          <p14:tracePt t="56165" x="5888038" y="2368550"/>
          <p14:tracePt t="56173" x="5894388" y="2355850"/>
          <p14:tracePt t="56180" x="5900738" y="2343150"/>
          <p14:tracePt t="56188" x="5900738" y="2336800"/>
          <p14:tracePt t="56195" x="5913438" y="2319338"/>
          <p14:tracePt t="56203" x="5913438" y="2306638"/>
          <p14:tracePt t="56211" x="5913438" y="2300288"/>
          <p14:tracePt t="56218" x="5913438" y="2287588"/>
          <p14:tracePt t="56226" x="5926138" y="2270125"/>
          <p14:tracePt t="56233" x="5926138" y="2257425"/>
          <p14:tracePt t="56241" x="5926138" y="2251075"/>
          <p14:tracePt t="56248" x="5926138" y="2232025"/>
          <p14:tracePt t="56255" x="5926138" y="2220913"/>
          <p14:tracePt t="56271" x="5926138" y="2208213"/>
          <p14:tracePt t="56278" x="5919788" y="2195513"/>
          <p14:tracePt t="56285" x="5913438" y="2182813"/>
          <p14:tracePt t="56293" x="5894388" y="2159000"/>
          <p14:tracePt t="56300" x="5875338" y="2146300"/>
          <p14:tracePt t="56308" x="5870575" y="2133600"/>
          <p14:tracePt t="56315" x="5857875" y="2120900"/>
          <p14:tracePt t="56324" x="5845175" y="2109788"/>
          <p14:tracePt t="56330" x="5832475" y="2090738"/>
          <p14:tracePt t="56338" x="5802313" y="2078038"/>
          <p14:tracePt t="56345" x="5776913" y="2060575"/>
          <p14:tracePt t="56353" x="5734050" y="2041525"/>
          <p14:tracePt t="56361" x="5721350" y="2035175"/>
          <p14:tracePt t="56368" x="5697538" y="2016125"/>
          <p14:tracePt t="56375" x="5654675" y="2005013"/>
          <p14:tracePt t="56383" x="5641975" y="1998663"/>
          <p14:tracePt t="56391" x="5599113" y="1979613"/>
          <p14:tracePt t="56398" x="5580063" y="1973263"/>
          <p14:tracePt t="56405" x="5567363" y="1966913"/>
          <p14:tracePt t="56413" x="5543550" y="1966913"/>
          <p14:tracePt t="56421" x="5530850" y="1960563"/>
          <p14:tracePt t="56428" x="5518150" y="1955800"/>
          <p14:tracePt t="56435" x="5505450" y="1955800"/>
          <p14:tracePt t="56443" x="5481638" y="1949450"/>
          <p14:tracePt t="56450" x="5462588" y="1943100"/>
          <p14:tracePt t="56458" x="5449888" y="1943100"/>
          <p14:tracePt t="56465" x="5432425" y="1943100"/>
          <p14:tracePt t="56474" x="5400675" y="1943100"/>
          <p14:tracePt t="56480" x="5395913" y="1943100"/>
          <p14:tracePt t="56488" x="5364163" y="1936750"/>
          <p14:tracePt t="56495" x="5334000" y="1936750"/>
          <p14:tracePt t="56503" x="5327650" y="1936750"/>
          <p14:tracePt t="56510" x="5284788" y="1924050"/>
          <p14:tracePt t="56518" x="5259388" y="1917700"/>
          <p14:tracePt t="56526" x="5229225" y="1917700"/>
          <p14:tracePt t="56533" x="5210175" y="1917700"/>
          <p14:tracePt t="56541" x="5160963" y="1905000"/>
          <p14:tracePt t="56548" x="5141913" y="1900238"/>
          <p14:tracePt t="56555" x="5105400" y="1887538"/>
          <p14:tracePt t="56563" x="5062538" y="1881188"/>
          <p14:tracePt t="56570" x="5037138" y="1874838"/>
          <p14:tracePt t="56578" x="5006975" y="1868488"/>
          <p14:tracePt t="56585" x="4975225" y="1862138"/>
          <p14:tracePt t="56594" x="4938713" y="1862138"/>
          <p14:tracePt t="56600" x="4919663" y="1849438"/>
          <p14:tracePt t="56608" x="4870450" y="1849438"/>
          <p14:tracePt t="56615" x="4846638" y="1849438"/>
          <p14:tracePt t="56623" x="4821238" y="1849438"/>
          <p14:tracePt t="56630" x="4784725" y="1849438"/>
          <p14:tracePt t="56638" x="4759325" y="1849438"/>
          <p14:tracePt t="56645" x="4748213" y="1849438"/>
          <p14:tracePt t="56653" x="4710113" y="1849438"/>
          <p14:tracePt t="56660" x="4686300" y="1849438"/>
          <p14:tracePt t="56668" x="4654550" y="1849438"/>
          <p14:tracePt t="56676" x="4637088" y="1849438"/>
          <p14:tracePt t="56683" x="4598988" y="1849438"/>
          <p14:tracePt t="56691" x="4549775" y="1849438"/>
          <p14:tracePt t="56698" x="4538663" y="1849438"/>
          <p14:tracePt t="56705" x="4500563" y="1849438"/>
          <p14:tracePt t="56713" x="4470400" y="1849438"/>
          <p14:tracePt t="56720" x="4451350" y="1849438"/>
          <p14:tracePt t="56728" x="4427538" y="1849438"/>
          <p14:tracePt t="56735" x="4389438" y="1849438"/>
          <p14:tracePt t="56743" x="4378325" y="1849438"/>
          <p14:tracePt t="56751" x="4346575" y="1849438"/>
          <p14:tracePt t="56758" x="4310063" y="1849438"/>
          <p14:tracePt t="56765" x="4284663" y="1849438"/>
          <p14:tracePt t="56774" x="4273550" y="1849438"/>
          <p14:tracePt t="56780" x="4241800" y="1849438"/>
          <p14:tracePt t="56788" x="4205288" y="1849438"/>
          <p14:tracePt t="56795" x="4198938" y="1849438"/>
          <p14:tracePt t="56803" x="4162425" y="1849438"/>
          <p14:tracePt t="56810" x="4130675" y="1849438"/>
          <p14:tracePt t="56818" x="4119563" y="1849438"/>
          <p14:tracePt t="56826" x="4100513" y="1849438"/>
          <p14:tracePt t="56833" x="4081463" y="1849438"/>
          <p14:tracePt t="56841" x="4075113" y="1849438"/>
          <p14:tracePt t="56848" x="4051300" y="1849438"/>
          <p14:tracePt t="56856" x="4032250" y="1849438"/>
          <p14:tracePt t="56863" x="4025900" y="1849438"/>
          <p14:tracePt t="56869" x="4002088" y="1849438"/>
          <p14:tracePt t="56877" x="3970338" y="1849438"/>
          <p14:tracePt t="56884" x="3946525" y="1849438"/>
          <p14:tracePt t="56892" x="3933825" y="1849438"/>
          <p14:tracePt t="56900" x="3897313" y="1849438"/>
          <p14:tracePt t="56907" x="3871913" y="1849438"/>
          <p14:tracePt t="56914" x="3859213" y="1849438"/>
          <p14:tracePt t="56922" x="3835400" y="1849438"/>
          <p14:tracePt t="56929" x="3816350" y="1849438"/>
          <p14:tracePt t="56937" x="3803650" y="1849438"/>
          <p14:tracePt t="56945" x="3786188" y="1849438"/>
          <p14:tracePt t="56953" x="3767138" y="1849438"/>
          <p14:tracePt t="56960" x="3760788" y="1849438"/>
          <p14:tracePt t="56968" x="3743325" y="1849438"/>
          <p14:tracePt t="56976" x="3724275" y="1849438"/>
          <p14:tracePt t="56983" x="3705225" y="1849438"/>
          <p14:tracePt t="56991" x="3698875" y="1849438"/>
          <p14:tracePt t="56997" x="3687763" y="1849438"/>
          <p14:tracePt t="57005" x="3675063" y="1849438"/>
          <p14:tracePt t="57013" x="3668713" y="1849438"/>
          <p14:tracePt t="57020" x="3662363" y="1849438"/>
          <p14:tracePt t="57028" x="3638550" y="1849438"/>
          <p14:tracePt t="57035" x="3625850" y="1849438"/>
          <p14:tracePt t="57043" x="3606800" y="1849438"/>
          <p14:tracePt t="57050" x="3587750" y="1849438"/>
          <p14:tracePt t="57058" x="3582988" y="1849438"/>
          <p14:tracePt t="57065" x="3563938" y="1849438"/>
          <p14:tracePt t="57074" x="3544888" y="1849438"/>
          <p14:tracePt t="57080" x="3521075" y="1849438"/>
          <p14:tracePt t="57088" x="3514725" y="1849438"/>
          <p14:tracePt t="57095" x="3495675" y="1849438"/>
          <p14:tracePt t="57103" x="3459163" y="1849438"/>
          <p14:tracePt t="57110" x="3452813" y="1849438"/>
          <p14:tracePt t="57118" x="3446463" y="1849438"/>
          <p14:tracePt t="57126" x="3440113" y="1849438"/>
          <p14:tracePt t="57133" x="3433763" y="1849438"/>
          <p14:tracePt t="57148" x="3422650" y="1849438"/>
          <p14:tracePt t="57155" x="3409950" y="1849438"/>
          <p14:tracePt t="57163" x="3397250" y="1849438"/>
          <p14:tracePt t="57170" x="3384550" y="1849438"/>
          <p14:tracePt t="57178" x="3373438" y="1849438"/>
          <p14:tracePt t="57185" x="3360738" y="1849438"/>
          <p14:tracePt t="57193" x="3348038" y="1849438"/>
          <p14:tracePt t="57200" x="3335338" y="1849438"/>
          <p14:tracePt t="57215" x="3328988" y="1849438"/>
          <p14:tracePt t="57224" x="3322638" y="1849438"/>
          <p14:tracePt t="57230" x="3317875" y="1849438"/>
          <p14:tracePt t="57238" x="3311525" y="1849438"/>
          <p14:tracePt t="57245" x="3298825" y="1849438"/>
          <p14:tracePt t="57253" x="3286125" y="1849438"/>
          <p14:tracePt t="57268" x="3273425" y="1849438"/>
          <p14:tracePt t="57275" x="3268663" y="1849438"/>
          <p14:tracePt t="57283" x="3255963" y="1849438"/>
          <p14:tracePt t="57291" x="3243263" y="1849438"/>
          <p14:tracePt t="57297" x="3236913" y="1849438"/>
          <p14:tracePt t="57305" x="3230563" y="1849438"/>
          <p14:tracePt t="57313" x="3224213" y="1849438"/>
          <p14:tracePt t="57321" x="3217863" y="1849438"/>
          <p14:tracePt t="57328" x="3217863" y="1855788"/>
          <p14:tracePt t="57335" x="3213100" y="1855788"/>
          <p14:tracePt t="57343" x="3206750" y="1855788"/>
          <p14:tracePt t="57358" x="3200400" y="1855788"/>
          <p14:tracePt t="57366" x="3194050" y="1862138"/>
          <p14:tracePt t="57374" x="3187700" y="1862138"/>
          <p14:tracePt t="57380" x="3181350" y="1862138"/>
          <p14:tracePt t="57388" x="3168650" y="1868488"/>
          <p14:tracePt t="57395" x="3163888" y="1874838"/>
          <p14:tracePt t="57403" x="3157538" y="1874838"/>
          <p14:tracePt t="57410" x="3144838" y="1881188"/>
          <p14:tracePt t="57418" x="3132138" y="1887538"/>
          <p14:tracePt t="57427" x="3119438" y="1893888"/>
          <p14:tracePt t="57433" x="3113088" y="1900238"/>
          <p14:tracePt t="57441" x="3108325" y="1900238"/>
          <p14:tracePt t="57448" x="3101975" y="1905000"/>
          <p14:tracePt t="57470" x="3095625" y="1911350"/>
          <p14:tracePt t="57478" x="3089275" y="1911350"/>
          <p14:tracePt t="57485" x="3089275" y="1917700"/>
          <p14:tracePt t="57493" x="3082925" y="1924050"/>
          <p14:tracePt t="57500" x="3076575" y="1930400"/>
          <p14:tracePt t="57508" x="3063875" y="1936750"/>
          <p14:tracePt t="57515" x="3057525" y="1943100"/>
          <p14:tracePt t="57524" x="3052763" y="1955800"/>
          <p14:tracePt t="57538" x="3046413" y="1966913"/>
          <p14:tracePt t="57545" x="3046413" y="1973263"/>
          <p14:tracePt t="57553" x="3040063" y="1985963"/>
          <p14:tracePt t="57560" x="3040063" y="1998663"/>
          <p14:tracePt t="57568" x="3040063" y="2005013"/>
          <p14:tracePt t="57574" x="3040063" y="2022475"/>
          <p14:tracePt t="57582" x="3040063" y="2028825"/>
          <p14:tracePt t="57590" x="3040063" y="2035175"/>
          <p14:tracePt t="57597" x="3040063" y="2047875"/>
          <p14:tracePt t="57604" x="3040063" y="2060575"/>
          <p14:tracePt t="57612" x="3040063" y="2065338"/>
          <p14:tracePt t="57620" x="3040063" y="2078038"/>
          <p14:tracePt t="57627" x="3040063" y="2084388"/>
          <p14:tracePt t="57635" x="3040063" y="2090738"/>
          <p14:tracePt t="57643" x="3040063" y="2097088"/>
          <p14:tracePt t="57650" x="3040063" y="2109788"/>
          <p14:tracePt t="57658" x="3040063" y="2116138"/>
          <p14:tracePt t="57665" x="3040063" y="2120900"/>
          <p14:tracePt t="57674" x="3052763" y="2133600"/>
          <p14:tracePt t="57680" x="3052763" y="2139950"/>
          <p14:tracePt t="57688" x="3063875" y="2152650"/>
          <p14:tracePt t="57695" x="3070225" y="2152650"/>
          <p14:tracePt t="57703" x="3082925" y="2165350"/>
          <p14:tracePt t="57711" x="3089275" y="2165350"/>
          <p14:tracePt t="57718" x="3095625" y="2176463"/>
          <p14:tracePt t="57726" x="3108325" y="2189163"/>
          <p14:tracePt t="57733" x="3119438" y="2195513"/>
          <p14:tracePt t="57741" x="3125788" y="2201863"/>
          <p14:tracePt t="57748" x="3138488" y="2214563"/>
          <p14:tracePt t="57755" x="3151188" y="2220913"/>
          <p14:tracePt t="57763" x="3157538" y="2225675"/>
          <p14:tracePt t="57771" x="3168650" y="2238375"/>
          <p14:tracePt t="57778" x="3181350" y="2244725"/>
          <p14:tracePt t="57785" x="3194050" y="2251075"/>
          <p14:tracePt t="57793" x="3213100" y="2263775"/>
          <p14:tracePt t="57801" x="3230563" y="2270125"/>
          <p14:tracePt t="57808" x="3236913" y="2270125"/>
          <p14:tracePt t="57815" x="3268663" y="2293938"/>
          <p14:tracePt t="57824" x="3292475" y="2300288"/>
          <p14:tracePt t="57830" x="3322638" y="2312988"/>
          <p14:tracePt t="57838" x="3341688" y="2312988"/>
          <p14:tracePt t="57845" x="3367088" y="2319338"/>
          <p14:tracePt t="57853" x="3403600" y="2330450"/>
          <p14:tracePt t="57861" x="3416300" y="2330450"/>
          <p14:tracePt t="57868" x="3452813" y="2336800"/>
          <p14:tracePt t="57875" x="3489325" y="2336800"/>
          <p14:tracePt t="57892" x="3538538" y="2343150"/>
          <p14:tracePt t="57898" x="3582988" y="2349500"/>
          <p14:tracePt t="57904" x="3587750" y="2349500"/>
          <p14:tracePt t="57912" x="3625850" y="2349500"/>
          <p14:tracePt t="57920" x="3656013" y="2355850"/>
          <p14:tracePt t="57927" x="3681413" y="2355850"/>
          <p14:tracePt t="57935" x="3711575" y="2355850"/>
          <p14:tracePt t="57942" x="3736975" y="2355850"/>
          <p14:tracePt t="57949" x="3767138" y="2355850"/>
          <p14:tracePt t="57957" x="3786188" y="2355850"/>
          <p14:tracePt t="57965" x="3810000" y="2355850"/>
          <p14:tracePt t="57973" x="3848100" y="2355850"/>
          <p14:tracePt t="57980" x="3859213" y="2362200"/>
          <p14:tracePt t="57988" x="3890963" y="2362200"/>
          <p14:tracePt t="57995" x="3921125" y="2368550"/>
          <p14:tracePt t="58003" x="3940175" y="2368550"/>
          <p14:tracePt t="58010" x="3976688" y="2368550"/>
          <p14:tracePt t="58018" x="4025900" y="2368550"/>
          <p14:tracePt t="58026" x="4075113" y="2368550"/>
          <p14:tracePt t="58033" x="4094163" y="2368550"/>
          <p14:tracePt t="58041" x="4124325" y="2368550"/>
          <p14:tracePt t="58048" x="4168775" y="2368550"/>
          <p14:tracePt t="58055" x="4186238" y="2368550"/>
          <p14:tracePt t="58063" x="4224338" y="2368550"/>
          <p14:tracePt t="58070" x="4279900" y="2368550"/>
          <p14:tracePt t="58078" x="4297363" y="2368550"/>
          <p14:tracePt t="58085" x="4333875" y="2368550"/>
          <p14:tracePt t="58093" x="4371975" y="2368550"/>
          <p14:tracePt t="58100" x="4408488" y="2368550"/>
          <p14:tracePt t="58109" x="4445000" y="2368550"/>
          <p14:tracePt t="58115" x="4494213" y="2368550"/>
          <p14:tracePt t="58124" x="4519613" y="2368550"/>
          <p14:tracePt t="58130" x="4556125" y="2368550"/>
          <p14:tracePt t="58138" x="4594225" y="2368550"/>
          <p14:tracePt t="58145" x="4611688" y="2368550"/>
          <p14:tracePt t="58153" x="4630738" y="2368550"/>
          <p14:tracePt t="58160" x="4649788" y="2368550"/>
          <p14:tracePt t="58168" x="4679950" y="2368550"/>
          <p14:tracePt t="58176" x="4686300" y="2374900"/>
          <p14:tracePt t="58183" x="4705350" y="2374900"/>
          <p14:tracePt t="58191" x="4741863" y="2386013"/>
          <p14:tracePt t="58198" x="4759325" y="2386013"/>
          <p14:tracePt t="58205" x="4797425" y="2392363"/>
          <p14:tracePt t="58213" x="4840288" y="2398713"/>
          <p14:tracePt t="58221" x="4852988" y="2398713"/>
          <p14:tracePt t="58228" x="4895850" y="2398713"/>
          <p14:tracePt t="58235" x="4938713" y="2405063"/>
          <p14:tracePt t="58243" x="4957763" y="2405063"/>
          <p14:tracePt t="58250" x="4994275" y="2405063"/>
          <p14:tracePt t="58258" x="5024438" y="2417763"/>
          <p14:tracePt t="58265" x="5049838" y="2417763"/>
          <p14:tracePt t="58274" x="5056188" y="2417763"/>
          <p14:tracePt t="58280" x="5086350" y="2417763"/>
          <p14:tracePt t="58288" x="5105400" y="2417763"/>
          <p14:tracePt t="58295" x="5118100" y="2417763"/>
          <p14:tracePt t="58303" x="5148263" y="2417763"/>
          <p14:tracePt t="58310" x="5173663" y="2417763"/>
          <p14:tracePt t="58318" x="5184775" y="2417763"/>
          <p14:tracePt t="58326" x="5203825" y="2417763"/>
          <p14:tracePt t="58333" x="5229225" y="2417763"/>
          <p14:tracePt t="58341" x="5240338" y="2417763"/>
          <p14:tracePt t="58348" x="5259388" y="2417763"/>
          <p14:tracePt t="58355" x="5278438" y="2417763"/>
          <p14:tracePt t="58363" x="5284788" y="2417763"/>
          <p14:tracePt t="58370" x="5295900" y="2417763"/>
          <p14:tracePt t="58378" x="5314950" y="2417763"/>
          <p14:tracePt t="58385" x="5334000" y="2417763"/>
          <p14:tracePt t="58393" x="5340350" y="2417763"/>
          <p14:tracePt t="58400" x="5357813" y="2417763"/>
          <p14:tracePt t="58408" x="5364163" y="2417763"/>
          <p14:tracePt t="58415" x="5370513" y="2417763"/>
          <p14:tracePt t="58424" x="5395913" y="2417763"/>
          <p14:tracePt t="58430" x="5432425" y="2417763"/>
          <p14:tracePt t="58438" x="5438775" y="2417763"/>
          <p14:tracePt t="58445" x="5475288" y="2417763"/>
          <p14:tracePt t="58453" x="5500688" y="2417763"/>
          <p14:tracePt t="58460" x="5505450" y="2417763"/>
          <p14:tracePt t="58468" x="5524500" y="2417763"/>
          <p14:tracePt t="58476" x="5549900" y="2417763"/>
          <p14:tracePt t="58483" x="5567363" y="2417763"/>
          <p14:tracePt t="58492" x="5580063" y="2417763"/>
          <p14:tracePt t="58498" x="5605463" y="2417763"/>
          <p14:tracePt t="58505" x="5629275" y="2417763"/>
          <p14:tracePt t="58513" x="5672138" y="2417763"/>
          <p14:tracePt t="58520" x="5691188" y="2411413"/>
          <p14:tracePt t="58528" x="5721350" y="2411413"/>
          <p14:tracePt t="58535" x="5734050" y="2405063"/>
          <p14:tracePt t="58543" x="5765800" y="2398713"/>
          <p14:tracePt t="58550" x="5776913" y="2392363"/>
          <p14:tracePt t="58565" x="5789613" y="2381250"/>
          <p14:tracePt t="58574" x="5795963" y="2381250"/>
          <p14:tracePt t="58580" x="5802313" y="2374900"/>
          <p14:tracePt t="58588" x="5802313" y="2362200"/>
          <p14:tracePt t="58595" x="5808663" y="2349500"/>
          <p14:tracePt t="58603" x="5815013" y="2325688"/>
          <p14:tracePt t="58618" x="5815013" y="2312988"/>
          <p14:tracePt t="58626" x="5821363" y="2300288"/>
          <p14:tracePt t="58633" x="5826125" y="2293938"/>
          <p14:tracePt t="58641" x="5826125" y="2276475"/>
          <p14:tracePt t="58648" x="5832475" y="2257425"/>
          <p14:tracePt t="58655" x="5832475" y="2251075"/>
          <p14:tracePt t="58663" x="5832475" y="2232025"/>
          <p14:tracePt t="58670" x="5832475" y="2214563"/>
          <p14:tracePt t="58678" x="5832475" y="2208213"/>
          <p14:tracePt t="58685" x="5832475" y="2195513"/>
          <p14:tracePt t="58693" x="5832475" y="2176463"/>
          <p14:tracePt t="58700" x="5832475" y="2165350"/>
          <p14:tracePt t="58708" x="5826125" y="2152650"/>
          <p14:tracePt t="58715" x="5821363" y="2133600"/>
          <p14:tracePt t="58724" x="5815013" y="2120900"/>
          <p14:tracePt t="58730" x="5808663" y="2103438"/>
          <p14:tracePt t="58738" x="5795963" y="2090738"/>
          <p14:tracePt t="58745" x="5789613" y="2078038"/>
          <p14:tracePt t="58753" x="5783263" y="2071688"/>
          <p14:tracePt t="58760" x="5770563" y="2054225"/>
          <p14:tracePt t="58768" x="5759450" y="2041525"/>
          <p14:tracePt t="58776" x="5753100" y="2035175"/>
          <p14:tracePt t="58783" x="5734050" y="2028825"/>
          <p14:tracePt t="58791" x="5721350" y="2009775"/>
          <p14:tracePt t="58798" x="5715000" y="2009775"/>
          <p14:tracePt t="58805" x="5691188" y="1992313"/>
          <p14:tracePt t="58813" x="5665788" y="1979613"/>
          <p14:tracePt t="58820" x="5654675" y="1973263"/>
          <p14:tracePt t="58828" x="5629275" y="1966913"/>
          <p14:tracePt t="58836" x="5605463" y="1960563"/>
          <p14:tracePt t="58843" x="5567363" y="1943100"/>
          <p14:tracePt t="58850" x="5556250" y="1943100"/>
          <p14:tracePt t="58858" x="5518150" y="1936750"/>
          <p14:tracePt t="58865" x="5481638" y="1936750"/>
          <p14:tracePt t="58874" x="5449888" y="1930400"/>
          <p14:tracePt t="58892" x="5364163" y="1930400"/>
          <p14:tracePt t="58895" x="5334000" y="1924050"/>
          <p14:tracePt t="58903" x="5314950" y="1924050"/>
          <p14:tracePt t="58910" x="5265738" y="1924050"/>
          <p14:tracePt t="58918" x="5246688" y="1924050"/>
          <p14:tracePt t="58926" x="5203825" y="1924050"/>
          <p14:tracePt t="58933" x="5154613" y="1924050"/>
          <p14:tracePt t="58941" x="5130800" y="1924050"/>
          <p14:tracePt t="58948" x="5105400" y="1924050"/>
          <p14:tracePt t="58956" x="5068888" y="1924050"/>
          <p14:tracePt t="58963" x="5019675" y="1924050"/>
          <p14:tracePt t="58970" x="5000625" y="1924050"/>
          <p14:tracePt t="58978" x="4951413" y="1917700"/>
          <p14:tracePt t="58985" x="4852988" y="1905000"/>
          <p14:tracePt t="58993" x="4803775" y="1905000"/>
          <p14:tracePt t="59000" x="4748213" y="1905000"/>
          <p14:tracePt t="59008" x="4699000" y="1905000"/>
          <p14:tracePt t="59015" x="4679950" y="1905000"/>
          <p14:tracePt t="59024" x="4643438" y="1900238"/>
          <p14:tracePt t="59030" x="4605338" y="1900238"/>
          <p14:tracePt t="59038" x="4594225" y="1900238"/>
          <p14:tracePt t="59045" x="4562475" y="1893888"/>
          <p14:tracePt t="59053" x="4545013" y="1893888"/>
          <p14:tracePt t="59060" x="4532313" y="1893888"/>
          <p14:tracePt t="59068" x="4519613" y="1887538"/>
          <p14:tracePt t="59076" x="4464050" y="1887538"/>
          <p14:tracePt t="59083" x="4427538" y="1887538"/>
          <p14:tracePt t="59090" x="4402138" y="1874838"/>
          <p14:tracePt t="59098" x="4346575" y="1874838"/>
          <p14:tracePt t="59106" x="4297363" y="1874838"/>
          <p14:tracePt t="59113" x="4267200" y="1874838"/>
          <p14:tracePt t="59120" x="4224338" y="1868488"/>
          <p14:tracePt t="59128" x="4173538" y="1868488"/>
          <p14:tracePt t="59135" x="4149725" y="1868488"/>
          <p14:tracePt t="59143" x="4106863" y="1868488"/>
          <p14:tracePt t="59150" x="4087813" y="1868488"/>
          <p14:tracePt t="59158" x="4075113" y="1862138"/>
          <p14:tracePt t="59165" x="4068763" y="1862138"/>
          <p14:tracePt t="59174" x="4044950" y="1855788"/>
          <p14:tracePt t="59180" x="4032250" y="1855788"/>
          <p14:tracePt t="59188" x="4013200" y="1855788"/>
          <p14:tracePt t="59195" x="3983038" y="1849438"/>
          <p14:tracePt t="59203" x="3970338" y="1849438"/>
          <p14:tracePt t="59210" x="3959225" y="1849438"/>
          <p14:tracePt t="59217" x="3933825" y="1849438"/>
          <p14:tracePt t="59225" x="3908425" y="1849438"/>
          <p14:tracePt t="59233" x="3897313" y="1849438"/>
          <p14:tracePt t="59240" x="3871913" y="1849438"/>
          <p14:tracePt t="59248" x="3841750" y="1849438"/>
          <p14:tracePt t="59256" x="3835400" y="1849438"/>
          <p14:tracePt t="59263" x="3803650" y="1849438"/>
          <p14:tracePt t="59270" x="3786188" y="1849438"/>
          <p14:tracePt t="59278" x="3767138" y="1849438"/>
          <p14:tracePt t="59285" x="3743325" y="1849438"/>
          <p14:tracePt t="59293" x="3717925" y="1849438"/>
          <p14:tracePt t="59300" x="3705225" y="1849438"/>
          <p14:tracePt t="59308" x="3681413" y="1849438"/>
          <p14:tracePt t="59315" x="3649663" y="1849438"/>
          <p14:tracePt t="59324" x="3632200" y="1849438"/>
          <p14:tracePt t="59330" x="3625850" y="1849438"/>
          <p14:tracePt t="59338" x="3606800" y="1849438"/>
          <p14:tracePt t="59345" x="3600450" y="1849438"/>
          <p14:tracePt t="59353" x="3587750" y="1849438"/>
          <p14:tracePt t="59360" x="3582988" y="1849438"/>
          <p14:tracePt t="59368" x="3570288" y="1849438"/>
          <p14:tracePt t="59376" x="3557588" y="1849438"/>
          <p14:tracePt t="59383" x="3533775" y="1849438"/>
          <p14:tracePt t="59391" x="3508375" y="1849438"/>
          <p14:tracePt t="59398" x="3495675" y="1849438"/>
          <p14:tracePt t="59407" x="3482975" y="1849438"/>
          <p14:tracePt t="59413" x="3465513" y="1855788"/>
          <p14:tracePt t="59420" x="3452813" y="1855788"/>
          <p14:tracePt t="59428" x="3403600" y="1862138"/>
          <p14:tracePt t="59435" x="3390900" y="1862138"/>
          <p14:tracePt t="59443" x="3384550" y="1862138"/>
          <p14:tracePt t="59459" x="3378200" y="1862138"/>
          <p14:tracePt t="59465" x="3367088" y="1862138"/>
          <p14:tracePt t="59474" x="3360738" y="1862138"/>
          <p14:tracePt t="59480" x="3341688" y="1862138"/>
          <p14:tracePt t="59488" x="3317875" y="1862138"/>
          <p14:tracePt t="59495" x="3305175" y="1862138"/>
          <p14:tracePt t="59503" x="3292475" y="1862138"/>
          <p14:tracePt t="59510" x="3262313" y="1862138"/>
          <p14:tracePt t="59518" x="3249613" y="1862138"/>
          <p14:tracePt t="59525" x="3236913" y="1862138"/>
          <p14:tracePt t="59540" x="3224213" y="1862138"/>
          <p14:tracePt t="59563" x="3217863" y="1862138"/>
          <p14:tracePt t="59570" x="3213100" y="1862138"/>
          <p14:tracePt t="59578" x="3200400" y="1862138"/>
          <p14:tracePt t="59585" x="3187700" y="1862138"/>
          <p14:tracePt t="59593" x="3181350" y="1862138"/>
          <p14:tracePt t="59608" x="3163888" y="1868488"/>
          <p14:tracePt t="59615" x="3151188" y="1868488"/>
          <p14:tracePt t="59623" x="3138488" y="1868488"/>
          <p14:tracePt t="59630" x="3132138" y="1874838"/>
          <p14:tracePt t="59638" x="3125788" y="1874838"/>
          <p14:tracePt t="59645" x="3119438" y="1881188"/>
          <p14:tracePt t="59660" x="3113088" y="1887538"/>
          <p14:tracePt t="59668" x="3113088" y="1893888"/>
          <p14:tracePt t="59676" x="3108325" y="1900238"/>
          <p14:tracePt t="59683" x="3095625" y="1905000"/>
          <p14:tracePt t="59690" x="3089275" y="1905000"/>
          <p14:tracePt t="59698" x="3082925" y="1911350"/>
          <p14:tracePt t="59707" x="3076575" y="1917700"/>
          <p14:tracePt t="59713" x="3076575" y="1924050"/>
          <p14:tracePt t="59720" x="3070225" y="1930400"/>
          <p14:tracePt t="59728" x="3070225" y="1943100"/>
          <p14:tracePt t="59735" x="3070225" y="1949450"/>
          <p14:tracePt t="59751" x="3063875" y="1960563"/>
          <p14:tracePt t="59758" x="3057525" y="1973263"/>
          <p14:tracePt t="59765" x="3057525" y="1979613"/>
          <p14:tracePt t="59773" x="3052763" y="1985963"/>
          <p14:tracePt t="59780" x="3046413" y="1998663"/>
          <p14:tracePt t="59788" x="3046413" y="2005013"/>
          <p14:tracePt t="59795" x="3040063" y="2016125"/>
          <p14:tracePt t="59803" x="3033713" y="2022475"/>
          <p14:tracePt t="59810" x="3033713" y="2028825"/>
          <p14:tracePt t="59818" x="3033713" y="2035175"/>
          <p14:tracePt t="59825" x="3027363" y="2041525"/>
          <p14:tracePt t="59833" x="3027363" y="2047875"/>
          <p14:tracePt t="59840" x="3027363" y="2054225"/>
          <p14:tracePt t="59848" x="3027363" y="2060575"/>
          <p14:tracePt t="59874" x="3027363" y="2065338"/>
          <p14:tracePt t="59878" x="3027363" y="2071688"/>
          <p14:tracePt t="59885" x="3027363" y="2078038"/>
          <p14:tracePt t="59900" x="3027363" y="2084388"/>
          <p14:tracePt t="59908" x="3027363" y="2090738"/>
          <p14:tracePt t="59915" x="3027363" y="2097088"/>
          <p14:tracePt t="59930" x="3027363" y="2103438"/>
          <p14:tracePt t="59938" x="3027363" y="2109788"/>
          <p14:tracePt t="59945" x="3033713" y="2120900"/>
          <p14:tracePt t="59953" x="3033713" y="2127250"/>
          <p14:tracePt t="59960" x="3033713" y="2139950"/>
          <p14:tracePt t="59968" x="3040063" y="2146300"/>
          <p14:tracePt t="59983" x="3046413" y="2152650"/>
          <p14:tracePt t="59991" x="3052763" y="2159000"/>
          <p14:tracePt t="59998" x="3052763" y="2170113"/>
          <p14:tracePt t="60007" x="3052763" y="2176463"/>
          <p14:tracePt t="60013" x="3057525" y="2182813"/>
          <p14:tracePt t="60020" x="3063875" y="2189163"/>
          <p14:tracePt t="60028" x="3070225" y="2189163"/>
          <p14:tracePt t="60043" x="3082925" y="2195513"/>
          <p14:tracePt t="60059" x="3089275" y="2201863"/>
          <p14:tracePt t="60065" x="3101975" y="2208213"/>
          <p14:tracePt t="60073" x="3101975" y="2214563"/>
          <p14:tracePt t="60080" x="3113088" y="2220913"/>
          <p14:tracePt t="60088" x="3119438" y="2225675"/>
          <p14:tracePt t="60095" x="3125788" y="2225675"/>
          <p14:tracePt t="60103" x="3132138" y="2232025"/>
          <p14:tracePt t="60110" x="3151188" y="2238375"/>
          <p14:tracePt t="60118" x="3163888" y="2244725"/>
          <p14:tracePt t="60126" x="3168650" y="2251075"/>
          <p14:tracePt t="60133" x="3181350" y="2251075"/>
          <p14:tracePt t="60141" x="3187700" y="2251075"/>
          <p14:tracePt t="60148" x="3213100" y="2263775"/>
          <p14:tracePt t="60156" x="3217863" y="2263775"/>
          <p14:tracePt t="60163" x="3224213" y="2263775"/>
          <p14:tracePt t="60170" x="3230563" y="2263775"/>
          <p14:tracePt t="60185" x="3236913" y="2263775"/>
          <p14:tracePt t="60193" x="3243263" y="2263775"/>
          <p14:tracePt t="60200" x="3249613" y="2263775"/>
          <p14:tracePt t="60209" x="3255963" y="2263775"/>
          <p14:tracePt t="60215" x="3262313" y="2270125"/>
          <p14:tracePt t="60230" x="3273425" y="2270125"/>
          <p14:tracePt t="60238" x="3298825" y="2276475"/>
          <p14:tracePt t="60245" x="3311525" y="2281238"/>
          <p14:tracePt t="60260" x="3328988" y="2287588"/>
          <p14:tracePt t="60268" x="3341688" y="2293938"/>
          <p14:tracePt t="60276" x="3354388" y="2300288"/>
          <p14:tracePt t="60283" x="3360738" y="2300288"/>
          <p14:tracePt t="60291" x="3373438" y="2306638"/>
          <p14:tracePt t="60298" x="3384550" y="2312988"/>
          <p14:tracePt t="60306" x="3397250" y="2319338"/>
          <p14:tracePt t="60313" x="3409950" y="2325688"/>
          <p14:tracePt t="60320" x="3416300" y="2325688"/>
          <p14:tracePt t="60328" x="3422650" y="2330450"/>
          <p14:tracePt t="60335" x="3433763" y="2336800"/>
          <p14:tracePt t="60343" x="3440113" y="2336800"/>
          <p14:tracePt t="60350" x="3452813" y="2343150"/>
          <p14:tracePt t="60358" x="3478213" y="2343150"/>
          <p14:tracePt t="60365" x="3489325" y="2343150"/>
          <p14:tracePt t="60373" x="3521075" y="2343150"/>
          <p14:tracePt t="60388" x="3538538" y="2349500"/>
          <p14:tracePt t="60395" x="3551238" y="2349500"/>
          <p14:tracePt t="60403" x="3570288" y="2349500"/>
          <p14:tracePt t="60410" x="3594100" y="2355850"/>
          <p14:tracePt t="60418" x="3606800" y="2355850"/>
          <p14:tracePt t="60426" x="3625850" y="2362200"/>
          <p14:tracePt t="60433" x="3675063" y="2362200"/>
          <p14:tracePt t="60440" x="3687763" y="2368550"/>
          <p14:tracePt t="60448" x="3711575" y="2374900"/>
          <p14:tracePt t="60456" x="3754438" y="2386013"/>
          <p14:tracePt t="60463" x="3773488" y="2386013"/>
          <p14:tracePt t="60470" x="3822700" y="2392363"/>
          <p14:tracePt t="60478" x="3848100" y="2398713"/>
          <p14:tracePt t="60485" x="3871913" y="2398713"/>
          <p14:tracePt t="60493" x="3897313" y="2398713"/>
          <p14:tracePt t="60501" x="3927475" y="2405063"/>
          <p14:tracePt t="60509" x="3946525" y="2405063"/>
          <p14:tracePt t="60515" x="3963988" y="2405063"/>
          <p14:tracePt t="60523" x="3995738" y="2417763"/>
          <p14:tracePt t="60530" x="4019550" y="2417763"/>
          <p14:tracePt t="60538" x="4032250" y="2417763"/>
          <p14:tracePt t="60546" x="4068763" y="2417763"/>
          <p14:tracePt t="60553" x="4094163" y="2417763"/>
          <p14:tracePt t="60560" x="4106863" y="2417763"/>
          <p14:tracePt t="60568" x="4137025" y="2417763"/>
          <p14:tracePt t="60575" x="4173538" y="2417763"/>
          <p14:tracePt t="60583" x="4192588" y="2417763"/>
          <p14:tracePt t="60591" x="4229100" y="2417763"/>
          <p14:tracePt t="60598" x="4260850" y="2417763"/>
          <p14:tracePt t="60606" x="4267200" y="2417763"/>
          <p14:tracePt t="60613" x="4291013" y="2417763"/>
          <p14:tracePt t="60620" x="4316413" y="2417763"/>
          <p14:tracePt t="60628" x="4333875" y="2417763"/>
          <p14:tracePt t="60635" x="4346575" y="2417763"/>
          <p14:tracePt t="60643" x="4365625" y="2417763"/>
          <p14:tracePt t="60650" x="4395788" y="2417763"/>
          <p14:tracePt t="60659" x="4408488" y="2417763"/>
          <p14:tracePt t="60665" x="4421188" y="2417763"/>
          <p14:tracePt t="60673" x="4445000" y="2417763"/>
          <p14:tracePt t="60680" x="4457700" y="2424113"/>
          <p14:tracePt t="60688" x="4470400" y="2424113"/>
          <p14:tracePt t="60695" x="4500563" y="2430463"/>
          <p14:tracePt t="60703" x="4506913" y="2430463"/>
          <p14:tracePt t="60710" x="4532313" y="2430463"/>
          <p14:tracePt t="60718" x="4549775" y="2430463"/>
          <p14:tracePt t="60726" x="4568825" y="2430463"/>
          <p14:tracePt t="60733" x="4587875" y="2436813"/>
          <p14:tracePt t="60741" x="4618038" y="2436813"/>
          <p14:tracePt t="60748" x="4637088" y="2436813"/>
          <p14:tracePt t="60756" x="4692650" y="2436813"/>
          <p14:tracePt t="60763" x="4741863" y="2436813"/>
          <p14:tracePt t="60771" x="4797425" y="2436813"/>
          <p14:tracePt t="60778" x="4814888" y="2436813"/>
          <p14:tracePt t="60785" x="4852988" y="2436813"/>
          <p14:tracePt t="60793" x="4902200" y="2436813"/>
          <p14:tracePt t="60800" x="4914900" y="2436813"/>
          <p14:tracePt t="60808" x="4938713" y="2436813"/>
          <p14:tracePt t="60815" x="4957763" y="2436813"/>
          <p14:tracePt t="60823" x="4970463" y="2436813"/>
          <p14:tracePt t="60830" x="4981575" y="2436813"/>
          <p14:tracePt t="60838" x="4994275" y="2436813"/>
          <p14:tracePt t="60845" x="5013325" y="2436813"/>
          <p14:tracePt t="60853" x="5019675" y="2436813"/>
          <p14:tracePt t="60860" x="5037138" y="2436813"/>
          <p14:tracePt t="60868" x="5049838" y="2436813"/>
          <p14:tracePt t="60897" x="5118100" y="2436813"/>
          <p14:tracePt t="60899" x="5130800" y="2436813"/>
          <p14:tracePt t="60907" x="5148263" y="2436813"/>
          <p14:tracePt t="60913" x="5167313" y="2436813"/>
          <p14:tracePt t="60920" x="5173663" y="2436813"/>
          <p14:tracePt t="60928" x="5180013" y="2436813"/>
          <p14:tracePt t="60943" x="5184775" y="2436813"/>
          <p14:tracePt t="60950" x="5197475" y="2436813"/>
          <p14:tracePt t="60965" x="5203825" y="2436813"/>
          <p14:tracePt t="60980" x="5246688" y="2436813"/>
          <p14:tracePt t="60988" x="5265738" y="2436813"/>
          <p14:tracePt t="60995" x="5278438" y="2436813"/>
          <p14:tracePt t="61003" x="5289550" y="2436813"/>
          <p14:tracePt t="61010" x="5295900" y="2436813"/>
          <p14:tracePt t="61056" x="5302250" y="2436813"/>
          <p14:tracePt t="61063" x="5308600" y="2441575"/>
          <p14:tracePt t="61071" x="5314950" y="2441575"/>
          <p14:tracePt t="61078" x="5327650" y="2441575"/>
          <p14:tracePt t="61086" x="5334000" y="2441575"/>
          <p14:tracePt t="64103" x="5284788" y="2460625"/>
          <p14:tracePt t="64107" x="5265738" y="2473325"/>
          <p14:tracePt t="64108" x="5229225" y="2479675"/>
          <p14:tracePt t="64109" x="5210175" y="2490788"/>
          <p14:tracePt t="64114" x="4840288" y="2571750"/>
          <p14:tracePt t="64122" x="4765675" y="2584450"/>
          <p14:tracePt t="64130" x="4611688" y="2590800"/>
          <p14:tracePt t="64137" x="4421188" y="2614613"/>
          <p14:tracePt t="64145" x="4371975" y="2627313"/>
          <p14:tracePt t="64152" x="4248150" y="2633663"/>
          <p14:tracePt t="64159" x="4156075" y="2646363"/>
          <p14:tracePt t="64167" x="4106863" y="2646363"/>
          <p14:tracePt t="64175" x="4044950" y="2646363"/>
          <p14:tracePt t="64182" x="3983038" y="2646363"/>
          <p14:tracePt t="64190" x="3963988" y="2646363"/>
          <p14:tracePt t="64198" x="3914775" y="2646363"/>
          <p14:tracePt t="64205" x="3865563" y="2646363"/>
          <p14:tracePt t="64213" x="3848100" y="2640013"/>
          <p14:tracePt t="64220" x="3798888" y="2620963"/>
          <p14:tracePt t="64229" x="3754438" y="2601913"/>
          <p14:tracePt t="64235" x="3711575" y="2597150"/>
          <p14:tracePt t="64243" x="3656013" y="2565400"/>
          <p14:tracePt t="64250" x="3570288" y="2546350"/>
          <p14:tracePt t="64258" x="3482975" y="2541588"/>
          <p14:tracePt t="64265" x="3440113" y="2528888"/>
          <p14:tracePt t="64273" x="3367088" y="2509838"/>
          <p14:tracePt t="64280" x="3262313" y="2447925"/>
          <p14:tracePt t="64288" x="3236913" y="2441575"/>
          <p14:tracePt t="64295" x="3168650" y="2424113"/>
          <p14:tracePt t="64303" x="3108325" y="2405063"/>
          <p14:tracePt t="64310" x="3082925" y="2398713"/>
          <p14:tracePt t="64318" x="3057525" y="2392363"/>
          <p14:tracePt t="64325" x="3033713" y="2386013"/>
          <p14:tracePt t="64333" x="3021013" y="2381250"/>
          <p14:tracePt t="64340" x="3014663" y="2381250"/>
          <p14:tracePt t="64348" x="3003550" y="2374900"/>
          <p14:tracePt t="64355" x="2997200" y="2368550"/>
          <p14:tracePt t="64363" x="2990850" y="2368550"/>
          <p14:tracePt t="64424" x="2990850" y="2362200"/>
          <p14:tracePt t="64431" x="2990850" y="2355850"/>
          <p14:tracePt t="64439" x="2984500" y="2355850"/>
          <p14:tracePt t="64447" x="2978150" y="2349500"/>
          <p14:tracePt t="64454" x="2971800" y="2343150"/>
          <p14:tracePt t="64468" x="2965450" y="2343150"/>
          <p14:tracePt t="64477" x="2965450" y="2336800"/>
          <p14:tracePt t="64483" x="2959100" y="2325688"/>
          <p14:tracePt t="64491" x="2959100" y="2319338"/>
          <p14:tracePt t="64498" x="2959100" y="2306638"/>
          <p14:tracePt t="64506" x="2959100" y="2300288"/>
          <p14:tracePt t="64513" x="2959100" y="2281238"/>
          <p14:tracePt t="64521" x="2971800" y="2281238"/>
          <p14:tracePt t="64536" x="2984500" y="2270125"/>
          <p14:tracePt t="64544" x="2997200" y="2263775"/>
          <p14:tracePt t="64551" x="3003550" y="2251075"/>
          <p14:tracePt t="64559" x="3008313" y="2251075"/>
          <p14:tracePt t="64566" x="3021013" y="2251075"/>
          <p14:tracePt t="64574" x="3033713" y="2244725"/>
          <p14:tracePt t="64581" x="3046413" y="2244725"/>
          <p14:tracePt t="64588" x="3057525" y="2244725"/>
          <p14:tracePt t="64596" x="3063875" y="2238375"/>
          <p14:tracePt t="64604" x="3070225" y="2238375"/>
          <p14:tracePt t="64710" x="3076575" y="2232025"/>
          <p14:tracePt t="64716" x="3076575" y="2225675"/>
          <p14:tracePt t="64731" x="3082925" y="2220913"/>
          <p14:tracePt t="64739" x="3082925" y="2214563"/>
          <p14:tracePt t="64747" x="3089275" y="2208213"/>
          <p14:tracePt t="64792" x="3089275" y="2201863"/>
          <p14:tracePt t="64807" x="3089275" y="2195513"/>
          <p14:tracePt t="64814" x="3089275" y="2189163"/>
          <p14:tracePt t="64829" x="3089275" y="2182813"/>
          <p14:tracePt t="65781" x="3101975" y="2182813"/>
          <p14:tracePt t="65789" x="3119438" y="2182813"/>
          <p14:tracePt t="65796" x="3132138" y="2182813"/>
          <p14:tracePt t="65804" x="3151188" y="2182813"/>
          <p14:tracePt t="65811" x="3168650" y="2182813"/>
          <p14:tracePt t="65819" x="3181350" y="2176463"/>
          <p14:tracePt t="65826" x="3213100" y="2176463"/>
          <p14:tracePt t="65834" x="3236913" y="2176463"/>
          <p14:tracePt t="65842" x="3262313" y="2176463"/>
          <p14:tracePt t="65849" x="3273425" y="2176463"/>
          <p14:tracePt t="65856" x="3279775" y="2176463"/>
          <p14:tracePt t="65864" x="3305175" y="2176463"/>
          <p14:tracePt t="65873" x="3311525" y="2176463"/>
          <p14:tracePt t="65892" x="3317875" y="2176463"/>
          <p14:tracePt t="65894" x="3322638" y="2176463"/>
          <p14:tracePt t="65901" x="3335338" y="2176463"/>
          <p14:tracePt t="65909" x="3348038" y="2176463"/>
          <p14:tracePt t="65916" x="3354388" y="2176463"/>
          <p14:tracePt t="65924" x="3373438" y="2176463"/>
          <p14:tracePt t="65931" x="3390900" y="2176463"/>
          <p14:tracePt t="65939" x="3397250" y="2176463"/>
          <p14:tracePt t="65946" x="3409950" y="2176463"/>
          <p14:tracePt t="65954" x="3433763" y="2176463"/>
          <p14:tracePt t="65961" x="3440113" y="2176463"/>
          <p14:tracePt t="65969" x="3452813" y="2176463"/>
          <p14:tracePt t="65976" x="3465513" y="2176463"/>
          <p14:tracePt t="65984" x="3478213" y="2176463"/>
          <p14:tracePt t="65991" x="3482975" y="2176463"/>
          <p14:tracePt t="65999" x="3495675" y="2176463"/>
          <p14:tracePt t="66006" x="3508375" y="2176463"/>
          <p14:tracePt t="66014" x="3514725" y="2176463"/>
          <p14:tracePt t="66022" x="3533775" y="2176463"/>
          <p14:tracePt t="66028" x="3544888" y="2176463"/>
          <p14:tracePt t="66036" x="3551238" y="2176463"/>
          <p14:tracePt t="66043" x="3563938" y="2176463"/>
          <p14:tracePt t="66051" x="3587750" y="2176463"/>
          <p14:tracePt t="66066" x="3600450" y="2176463"/>
          <p14:tracePt t="66081" x="3606800" y="2176463"/>
          <p14:tracePt t="66089" x="3613150" y="2176463"/>
          <p14:tracePt t="66096" x="3619500" y="2176463"/>
          <p14:tracePt t="66104" x="3632200" y="2176463"/>
          <p14:tracePt t="66120" x="3643313" y="2176463"/>
          <p14:tracePt t="66126" x="3656013" y="2176463"/>
          <p14:tracePt t="66134" x="3668713" y="2176463"/>
          <p14:tracePt t="66142" x="3675063" y="2176463"/>
          <p14:tracePt t="66149" x="3681413" y="2176463"/>
          <p14:tracePt t="66156" x="3687763" y="2176463"/>
          <p14:tracePt t="66163" x="3694113" y="2176463"/>
          <p14:tracePt t="66239" x="3698875" y="2176463"/>
          <p14:tracePt t="66246" x="3705225" y="2176463"/>
          <p14:tracePt t="66254" x="3711575" y="2176463"/>
          <p14:tracePt t="66261" x="3724275" y="2176463"/>
          <p14:tracePt t="66269" x="3730625" y="2176463"/>
          <p14:tracePt t="66284" x="3736975" y="2176463"/>
          <p14:tracePt t="66291" x="3743325" y="2176463"/>
          <p14:tracePt t="66306" x="3748088" y="2176463"/>
          <p14:tracePt t="66322" x="3754438" y="2176463"/>
          <p14:tracePt t="66328" x="3760788" y="2176463"/>
          <p14:tracePt t="66336" x="3767138" y="2176463"/>
          <p14:tracePt t="66343" x="3779838" y="2176463"/>
          <p14:tracePt t="66352" x="3786188" y="2176463"/>
          <p14:tracePt t="66359" x="3792538" y="2176463"/>
          <p14:tracePt t="66367" x="3798888" y="2176463"/>
          <p14:tracePt t="66375" x="3803650" y="2176463"/>
          <p14:tracePt t="66381" x="3810000" y="2176463"/>
          <p14:tracePt t="66387" x="3816350" y="2182813"/>
          <p14:tracePt t="66417" x="3822700" y="2182813"/>
          <p14:tracePt t="66424" x="3829050" y="2182813"/>
          <p14:tracePt t="66432" x="3835400" y="2182813"/>
          <p14:tracePt t="66440" x="3848100" y="2182813"/>
          <p14:tracePt t="66448" x="3854450" y="2182813"/>
          <p14:tracePt t="93802" x="3848100" y="2195513"/>
          <p14:tracePt t="93805" x="3841750" y="2201863"/>
          <p14:tracePt t="93812" x="3841750" y="2208213"/>
          <p14:tracePt t="93819" x="3835400" y="2214563"/>
          <p14:tracePt t="93828" x="3829050" y="2214563"/>
          <p14:tracePt t="93835" x="3829050" y="2220913"/>
          <p14:tracePt t="93842" x="3810000" y="2225675"/>
          <p14:tracePt t="93849" x="3798888" y="2225675"/>
          <p14:tracePt t="93858" x="3748088" y="2232025"/>
          <p14:tracePt t="93864" x="3698875" y="2232025"/>
          <p14:tracePt t="93872" x="3668713" y="2232025"/>
          <p14:tracePt t="93893" x="3538538" y="2238375"/>
          <p14:tracePt t="93897" x="3521075" y="2238375"/>
          <p14:tracePt t="93902" x="3452813" y="2238375"/>
          <p14:tracePt t="93910" x="3390900" y="2238375"/>
          <p14:tracePt t="93917" x="3367088" y="2238375"/>
          <p14:tracePt t="93925" x="3305175" y="2238375"/>
          <p14:tracePt t="93932" x="3230563" y="2238375"/>
          <p14:tracePt t="93940" x="3181350" y="2238375"/>
          <p14:tracePt t="93947" x="3157538" y="2238375"/>
          <p14:tracePt t="93955" x="3082925" y="2238375"/>
          <p14:tracePt t="93962" x="3040063" y="2238375"/>
          <p14:tracePt t="93970" x="3014663" y="2238375"/>
          <p14:tracePt t="93977" x="2984500" y="2238375"/>
          <p14:tracePt t="93985" x="2959100" y="2238375"/>
          <p14:tracePt t="93992" x="2947988" y="2238375"/>
          <p14:tracePt t="93999" x="2922588" y="2238375"/>
          <p14:tracePt t="94008" x="2886075" y="2238375"/>
          <p14:tracePt t="94014" x="2860675" y="2238375"/>
          <p14:tracePt t="94023" x="2847975" y="2238375"/>
          <p14:tracePt t="94029" x="2811463" y="2238375"/>
          <p14:tracePt t="94037" x="2774950" y="2244725"/>
          <p14:tracePt t="94045" x="2762250" y="2244725"/>
          <p14:tracePt t="94052" x="2713038" y="2244725"/>
          <p14:tracePt t="94060" x="2687638" y="2244725"/>
          <p14:tracePt t="94067" x="2657475" y="2244725"/>
          <p14:tracePt t="94075" x="2620963" y="2244725"/>
          <p14:tracePt t="94082" x="2571750" y="2244725"/>
          <p14:tracePt t="94090" x="2552700" y="2244725"/>
          <p14:tracePt t="94097" x="2497138" y="2244725"/>
          <p14:tracePt t="94105" x="2428875" y="2232025"/>
          <p14:tracePt t="94112" x="2411413" y="2232025"/>
          <p14:tracePt t="94120" x="2373313" y="2220913"/>
          <p14:tracePt t="94127" x="2324100" y="2214563"/>
          <p14:tracePt t="94134" x="2281238" y="2195513"/>
          <p14:tracePt t="94142" x="2268538" y="2195513"/>
          <p14:tracePt t="94149" x="2219325" y="2189163"/>
          <p14:tracePt t="94158" x="2195513" y="2182813"/>
          <p14:tracePt t="94164" x="2176463" y="2176463"/>
          <p14:tracePt t="94172" x="2157413" y="2176463"/>
          <p14:tracePt t="94179" x="2133600" y="2170113"/>
          <p14:tracePt t="94187" x="2120900" y="2170113"/>
          <p14:tracePt t="94195" x="2084388" y="2159000"/>
          <p14:tracePt t="94202" x="2041525" y="2159000"/>
          <p14:tracePt t="94211" x="2028825" y="2159000"/>
          <p14:tracePt t="94217" x="1992313" y="2152650"/>
          <p14:tracePt t="94225" x="1966913" y="2152650"/>
          <p14:tracePt t="94232" x="1947863" y="2146300"/>
          <p14:tracePt t="94240" x="1924050" y="2146300"/>
          <p14:tracePt t="94247" x="1898650" y="2146300"/>
          <p14:tracePt t="94255" x="1868488" y="2133600"/>
          <p14:tracePt t="94262" x="1862138" y="2133600"/>
          <p14:tracePt t="94270" x="1843088" y="2133600"/>
          <p14:tracePt t="94277" x="1806575" y="2120900"/>
          <p14:tracePt t="94285" x="1793875" y="2116138"/>
          <p14:tracePt t="94292" x="1776413" y="2109788"/>
          <p14:tracePt t="94299" x="1751013" y="2097088"/>
          <p14:tracePt t="94308" x="1751013" y="2090738"/>
          <p14:tracePt t="94314" x="1731963" y="2084388"/>
          <p14:tracePt t="94322" x="1720850" y="2071688"/>
          <p14:tracePt t="94329" x="1695450" y="2060575"/>
          <p14:tracePt t="94337" x="1676400" y="2054225"/>
          <p14:tracePt t="94345" x="1646238" y="2047875"/>
          <p14:tracePt t="94352" x="1603375" y="2028825"/>
          <p14:tracePt t="94361" x="1584325" y="2022475"/>
          <p14:tracePt t="94367" x="1560513" y="2022475"/>
          <p14:tracePt t="94375" x="1547813" y="2022475"/>
          <p14:tracePt t="94382" x="1541463" y="2016125"/>
          <p14:tracePt t="94390" x="1528763" y="2016125"/>
          <p14:tracePt t="94405" x="1528763" y="2009775"/>
          <p14:tracePt t="94435" x="1522413" y="2009775"/>
          <p14:tracePt t="94660" x="1511300" y="2016125"/>
          <p14:tracePt t="94668" x="1492250" y="2028825"/>
          <p14:tracePt t="94675" x="1449388" y="2065338"/>
          <p14:tracePt t="94682" x="1436688" y="2078038"/>
          <p14:tracePt t="94689" x="1387475" y="2127250"/>
          <p14:tracePt t="94697" x="1331913" y="2176463"/>
          <p14:tracePt t="94705" x="1301750" y="2201863"/>
          <p14:tracePt t="94712" x="1239838" y="2257425"/>
          <p14:tracePt t="94720" x="1146175" y="2336800"/>
          <p14:tracePt t="94727" x="1128713" y="2362200"/>
          <p14:tracePt t="94735" x="1054100" y="2441575"/>
          <p14:tracePt t="94742" x="1004888" y="2522538"/>
          <p14:tracePt t="94751" x="981075" y="2565400"/>
          <p14:tracePt t="94757" x="942975" y="2633663"/>
          <p14:tracePt t="94765" x="900113" y="2706688"/>
          <p14:tracePt t="94772" x="876300" y="2751138"/>
          <p14:tracePt t="94779" x="825500" y="2830513"/>
          <p14:tracePt t="94787" x="795338" y="2911475"/>
          <p14:tracePt t="94794" x="758825" y="2967038"/>
          <p14:tracePt t="94802" x="752475" y="2997200"/>
          <p14:tracePt t="94810" x="733425" y="3033713"/>
          <p14:tracePt t="94817" x="709613" y="3078163"/>
          <p14:tracePt t="94824" x="696913" y="3089275"/>
          <p14:tracePt t="94832" x="684213" y="3114675"/>
          <p14:tracePt t="94839" x="665163" y="3144838"/>
          <p14:tracePt t="94847" x="660400" y="3157538"/>
          <p14:tracePt t="94854" x="641350" y="3176588"/>
          <p14:tracePt t="94862" x="628650" y="3194050"/>
          <p14:tracePt t="94869" x="615950" y="3213100"/>
          <p14:tracePt t="94876" x="604838" y="3219450"/>
          <p14:tracePt t="94885" x="585788" y="3238500"/>
          <p14:tracePt t="94891" x="579438" y="3243263"/>
          <p14:tracePt t="94906" x="573088" y="3249613"/>
          <p14:tracePt t="94914" x="560388" y="3255963"/>
          <p14:tracePt t="94921" x="555625" y="3255963"/>
          <p14:tracePt t="94930" x="555625" y="3262313"/>
          <p14:tracePt t="94937" x="549275" y="3268663"/>
          <p14:tracePt t="94997" x="549275" y="3262313"/>
          <p14:tracePt t="95021" x="549275" y="3255963"/>
          <p14:tracePt t="95103" x="555625" y="3255963"/>
          <p14:tracePt t="95109" x="560388" y="3249613"/>
          <p14:tracePt t="95117" x="566738" y="3249613"/>
          <p14:tracePt t="95125" x="566738" y="3243263"/>
          <p14:tracePt t="95147" x="573088" y="3243263"/>
          <p14:tracePt t="95155" x="579438" y="3243263"/>
          <p14:tracePt t="95161" x="598488" y="3255963"/>
          <p14:tracePt t="95169" x="604838" y="3262313"/>
          <p14:tracePt t="95175" x="615950" y="3281363"/>
          <p14:tracePt t="95184" x="647700" y="3317875"/>
          <p14:tracePt t="95191" x="684213" y="3379788"/>
          <p14:tracePt t="95199" x="690563" y="3403600"/>
          <p14:tracePt t="95206" x="720725" y="3471863"/>
          <p14:tracePt t="95213" x="752475" y="3546475"/>
          <p14:tracePt t="95221" x="765175" y="3576638"/>
          <p14:tracePt t="95228" x="782638" y="3657600"/>
          <p14:tracePt t="95236" x="801688" y="3713163"/>
          <p14:tracePt t="95243" x="814388" y="3762375"/>
          <p14:tracePt t="95251" x="831850" y="3824288"/>
          <p14:tracePt t="95258" x="838200" y="3890963"/>
          <p14:tracePt t="95266" x="844550" y="3916363"/>
          <p14:tracePt t="95274" x="844550" y="3978275"/>
          <p14:tracePt t="95282" x="863600" y="4057650"/>
          <p14:tracePt t="95289" x="869950" y="4076700"/>
          <p14:tracePt t="95297" x="881063" y="4113213"/>
          <p14:tracePt t="95304" x="887413" y="4156075"/>
          <p14:tracePt t="95312" x="906463" y="4211638"/>
          <p14:tracePt t="95321" x="906463" y="4217988"/>
          <p14:tracePt t="95327" x="906463" y="4249738"/>
          <p14:tracePt t="95334" x="912813" y="4260850"/>
          <p14:tracePt t="95342" x="912813" y="4267200"/>
          <p14:tracePt t="95351" x="919163" y="4286250"/>
          <p14:tracePt t="95357" x="919163" y="4305300"/>
          <p14:tracePt t="95364" x="925513" y="4316413"/>
          <p14:tracePt t="95372" x="925513" y="4335463"/>
          <p14:tracePt t="95379" x="936625" y="4360863"/>
          <p14:tracePt t="95395" x="936625" y="4371975"/>
          <p14:tracePt t="95402" x="942975" y="4397375"/>
          <p14:tracePt t="95410" x="949325" y="4397375"/>
          <p14:tracePt t="95424" x="949325" y="4403725"/>
          <p14:tracePt t="95590" x="955675" y="4403725"/>
          <p14:tracePt t="95597" x="962025" y="4403725"/>
          <p14:tracePt t="95605" x="974725" y="4416425"/>
          <p14:tracePt t="95612" x="1004888" y="4440238"/>
          <p14:tracePt t="95621" x="1023938" y="4452938"/>
          <p14:tracePt t="95627" x="1054100" y="4476750"/>
          <p14:tracePt t="95635" x="1096963" y="4521200"/>
          <p14:tracePt t="95642" x="1109663" y="4527550"/>
          <p14:tracePt t="95651" x="1146175" y="4570413"/>
          <p14:tracePt t="95657" x="1177925" y="4613275"/>
          <p14:tracePt t="95665" x="1201738" y="4637088"/>
          <p14:tracePt t="95672" x="1214438" y="4662488"/>
          <p14:tracePt t="95680" x="1233488" y="4718050"/>
          <p14:tracePt t="95689" x="1250950" y="4786313"/>
          <p14:tracePt t="95695" x="1250950" y="4810125"/>
          <p14:tracePt t="95702" x="1270000" y="4878388"/>
          <p14:tracePt t="95710" x="1289050" y="4976813"/>
          <p14:tracePt t="95718" x="1295400" y="5008563"/>
          <p14:tracePt t="95725" x="1312863" y="5062538"/>
          <p14:tracePt t="95734" x="1331913" y="5124450"/>
          <p14:tracePt t="95740" x="1338263" y="5149850"/>
          <p14:tracePt t="95747" x="1355725" y="5192713"/>
          <p14:tracePt t="95755" x="1387475" y="5260975"/>
          <p14:tracePt t="95762" x="1400175" y="5291138"/>
          <p14:tracePt t="95771" x="1406525" y="5303838"/>
          <p14:tracePt t="95777" x="1411288" y="5340350"/>
          <p14:tracePt t="95786" x="1430338" y="5365750"/>
          <p14:tracePt t="95792" x="1430338" y="5389563"/>
          <p14:tracePt t="95801" x="1443038" y="5421313"/>
          <p14:tracePt t="95807" x="1449388" y="5438775"/>
          <p14:tracePt t="95815" x="1449388" y="5445125"/>
          <p14:tracePt t="95822" x="1455738" y="5451475"/>
          <p14:tracePt t="95830" x="1462088" y="5457825"/>
          <p14:tracePt t="95839" x="1466850" y="5464175"/>
          <p14:tracePt t="95845" x="1466850" y="5470525"/>
          <p14:tracePt t="95883" x="1466850" y="5476875"/>
          <p14:tracePt t="95889" x="1466850" y="5489575"/>
          <p14:tracePt t="95905" x="1466850" y="5494338"/>
          <p14:tracePt t="95927" x="1466850" y="5500688"/>
          <p14:tracePt t="96077" x="1466850" y="5494338"/>
          <p14:tracePt t="96084" x="1504950" y="5476875"/>
          <p14:tracePt t="96092" x="1560513" y="5445125"/>
          <p14:tracePt t="96100" x="1590675" y="5434013"/>
          <p14:tracePt t="96107" x="1701800" y="5389563"/>
          <p14:tracePt t="96115" x="1819275" y="5340350"/>
          <p14:tracePt t="96122" x="1892300" y="5310188"/>
          <p14:tracePt t="96130" x="2114550" y="5218113"/>
          <p14:tracePt t="96138" x="2300288" y="5149850"/>
          <p14:tracePt t="96145" x="2392363" y="5113338"/>
          <p14:tracePt t="96153" x="2595563" y="5019675"/>
          <p14:tracePt t="96160" x="2843213" y="4884738"/>
          <p14:tracePt t="96168" x="2916238" y="4852988"/>
          <p14:tracePt t="96175" x="3113088" y="4724400"/>
          <p14:tracePt t="96184" x="3360738" y="4587875"/>
          <p14:tracePt t="96189" x="3452813" y="4532313"/>
          <p14:tracePt t="96197" x="3600450" y="4476750"/>
          <p14:tracePt t="96204" x="3816350" y="4360863"/>
          <p14:tracePt t="96213" x="3989388" y="4273550"/>
          <p14:tracePt t="96222" x="4044950" y="4224338"/>
          <p14:tracePt t="96227" x="4186238" y="4119563"/>
          <p14:tracePt t="96235" x="4310063" y="4040188"/>
          <p14:tracePt t="96242" x="4378325" y="3990975"/>
          <p14:tracePt t="96251" x="4470400" y="3916363"/>
          <p14:tracePt t="96257" x="4562475" y="3824288"/>
          <p14:tracePt t="96266" x="4594225" y="3798888"/>
          <p14:tracePt t="96272" x="4679950" y="3706813"/>
          <p14:tracePt t="96280" x="4759325" y="3614738"/>
          <p14:tracePt t="96289" x="4810125" y="3563938"/>
          <p14:tracePt t="96295" x="4895850" y="3459163"/>
          <p14:tracePt t="96305" x="4938713" y="3392488"/>
          <p14:tracePt t="96310" x="4975225" y="3336925"/>
          <p14:tracePt t="96318" x="5013325" y="3281363"/>
          <p14:tracePt t="96325" x="5043488" y="3225800"/>
          <p14:tracePt t="96334" x="5049838" y="3187700"/>
          <p14:tracePt t="96340" x="5049838" y="3170238"/>
          <p14:tracePt t="96347" x="5056188" y="3144838"/>
          <p14:tracePt t="96355" x="5068888" y="3089275"/>
          <p14:tracePt t="96362" x="5075238" y="3078163"/>
          <p14:tracePt t="96369" x="5075238" y="3046413"/>
          <p14:tracePt t="96377" x="5080000" y="3009900"/>
          <p14:tracePt t="96384" x="5080000" y="2997200"/>
          <p14:tracePt t="96391" x="5080000" y="2973388"/>
          <p14:tracePt t="96400" x="5080000" y="2960688"/>
          <p14:tracePt t="96406" x="5080000" y="2941638"/>
          <p14:tracePt t="96414" x="5075238" y="2917825"/>
          <p14:tracePt t="96421" x="5068888" y="2892425"/>
          <p14:tracePt t="96430" x="5062538" y="2886075"/>
          <p14:tracePt t="96436" x="5056188" y="2873375"/>
          <p14:tracePt t="96444" x="5049838" y="2867025"/>
          <p14:tracePt t="96453" x="5049838" y="2862263"/>
          <p14:tracePt t="96459" x="5043488" y="2855913"/>
          <p14:tracePt t="96467" x="5030788" y="2849563"/>
          <p14:tracePt t="96474" x="5019675" y="2843213"/>
          <p14:tracePt t="96483" x="5013325" y="2843213"/>
          <p14:tracePt t="96489" x="5006975" y="2836863"/>
          <p14:tracePt t="96497" x="5000625" y="2830513"/>
          <p14:tracePt t="96504" x="4981575" y="2824163"/>
          <p14:tracePt t="96512" x="4970463" y="2817813"/>
          <p14:tracePt t="96519" x="4951413" y="2800350"/>
          <p14:tracePt t="96527" x="4945063" y="2800350"/>
          <p14:tracePt t="96534" x="4926013" y="2787650"/>
          <p14:tracePt t="96542" x="4908550" y="2774950"/>
          <p14:tracePt t="96550" x="4895850" y="2762250"/>
          <p14:tracePt t="96556" x="4870450" y="2751138"/>
          <p14:tracePt t="96564" x="4859338" y="2725738"/>
          <p14:tracePt t="96571" x="4840288" y="2706688"/>
          <p14:tracePt t="96579" x="4833938" y="2695575"/>
          <p14:tracePt t="96586" x="4810125" y="2663825"/>
          <p14:tracePt t="96594" x="4784725" y="2646363"/>
          <p14:tracePt t="96603" x="4778375" y="2633663"/>
          <p14:tracePt t="96609" x="4759325" y="2608263"/>
          <p14:tracePt t="96617" x="4748213" y="2590800"/>
          <p14:tracePt t="96624" x="4741863" y="2584450"/>
          <p14:tracePt t="96633" x="4722813" y="2584450"/>
          <p14:tracePt t="96639" x="4705350" y="2571750"/>
          <p14:tracePt t="96647" x="4692650" y="2565400"/>
          <p14:tracePt t="96654" x="4686300" y="2565400"/>
          <p14:tracePt t="96662" x="4673600" y="2559050"/>
          <p14:tracePt t="96669" x="4667250" y="2559050"/>
          <p14:tracePt t="96677" x="4660900" y="2552700"/>
          <p14:tracePt t="96684" x="4654550" y="2546350"/>
          <p14:tracePt t="96692" x="4643438" y="2541588"/>
          <p14:tracePt t="96700" x="4643438" y="2535238"/>
          <p14:tracePt t="96706" x="4643438" y="2528888"/>
          <p14:tracePt t="96714" x="4630738" y="2528888"/>
          <p14:tracePt t="96721" x="4624388" y="2522538"/>
          <p14:tracePt t="96729" x="4605338" y="2516188"/>
          <p14:tracePt t="96736" x="4594225" y="2509838"/>
          <p14:tracePt t="96744" x="4581525" y="2503488"/>
          <p14:tracePt t="96754" x="4562475" y="2503488"/>
          <p14:tracePt t="96759" x="4538663" y="2490788"/>
          <p14:tracePt t="96767" x="4525963" y="2486025"/>
          <p14:tracePt t="96774" x="4519613" y="2479675"/>
          <p14:tracePt t="96789" x="4513263" y="2479675"/>
          <p14:tracePt t="96796" x="4506913" y="2479675"/>
          <p14:tracePt t="96858" x="4500563" y="2479675"/>
          <p14:tracePt t="96887" x="4494213" y="2479675"/>
          <p14:tracePt t="96895" x="4489450" y="2486025"/>
          <p14:tracePt t="97502" x="4494213" y="2479675"/>
          <p14:tracePt t="97510" x="4506913" y="2473325"/>
          <p14:tracePt t="97516" x="4513263" y="2473325"/>
          <p14:tracePt t="97523" x="4519613" y="2473325"/>
          <p14:tracePt t="97531" x="4525963" y="2460625"/>
          <p14:tracePt t="97546" x="4532313" y="2454275"/>
          <p14:tracePt t="97553" x="4538663" y="2454275"/>
          <p14:tracePt t="97561" x="4545013" y="2447925"/>
          <p14:tracePt t="97568" x="4549775" y="2447925"/>
          <p14:tracePt t="97576" x="4556125" y="2436813"/>
          <p14:tracePt t="97583" x="4568825" y="2436813"/>
          <p14:tracePt t="97591" x="4587875" y="2430463"/>
          <p14:tracePt t="97598" x="4594225" y="2430463"/>
          <p14:tracePt t="97606" x="4605338" y="2430463"/>
          <p14:tracePt t="97613" x="4618038" y="2424113"/>
          <p14:tracePt t="97621" x="4630738" y="2417763"/>
          <p14:tracePt t="97629" x="4643438" y="2417763"/>
          <p14:tracePt t="97636" x="4654550" y="2411413"/>
          <p14:tracePt t="97645" x="4667250" y="2405063"/>
          <p14:tracePt t="97651" x="4673600" y="2398713"/>
          <p14:tracePt t="97659" x="4679950" y="2398713"/>
          <p14:tracePt t="97666" x="4686300" y="2392363"/>
          <p14:tracePt t="97674" x="4692650" y="2386013"/>
          <p14:tracePt t="97681" x="4699000" y="2368550"/>
          <p14:tracePt t="97689" x="4705350" y="2368550"/>
          <p14:tracePt t="97696" x="4705350" y="2355850"/>
          <p14:tracePt t="97704" x="4716463" y="2330450"/>
          <p14:tracePt t="97712" x="4716463" y="2319338"/>
          <p14:tracePt t="97719" x="4722813" y="2306638"/>
          <p14:tracePt t="97726" x="4722813" y="2293938"/>
          <p14:tracePt t="97734" x="4729163" y="2293938"/>
          <p14:tracePt t="97742" x="4729163" y="2287588"/>
          <p14:tracePt t="97749" x="4729163" y="2281238"/>
          <p14:tracePt t="97756" x="4735513" y="2276475"/>
          <p14:tracePt t="97764" x="4735513" y="2270125"/>
          <p14:tracePt t="97772" x="4735513" y="2263775"/>
          <p14:tracePt t="97779" x="4735513" y="2257425"/>
          <p14:tracePt t="97786" x="4735513" y="2251075"/>
          <p14:tracePt t="97794" x="4741863" y="2238375"/>
          <p14:tracePt t="97801" x="4748213" y="2225675"/>
          <p14:tracePt t="97810" x="4748213" y="2220913"/>
          <p14:tracePt t="97816" x="4748213" y="2214563"/>
          <p14:tracePt t="97824" x="4748213" y="2208213"/>
          <p14:tracePt t="97831" x="4754563" y="2195513"/>
          <p14:tracePt t="97839" x="4754563" y="2189163"/>
          <p14:tracePt t="97846" x="4754563" y="2176463"/>
          <p14:tracePt t="97862" x="4754563" y="2170113"/>
          <p14:tracePt t="97869" x="4754563" y="2165350"/>
          <p14:tracePt t="97884" x="4754563" y="2152650"/>
          <p14:tracePt t="97891" x="4754563" y="2146300"/>
          <p14:tracePt t="97913" x="4754563" y="2139950"/>
          <p14:tracePt t="98133" x="4772025" y="2139950"/>
          <p14:tracePt t="98140" x="4810125" y="2139950"/>
          <p14:tracePt t="98146" x="4859338" y="2127250"/>
          <p14:tracePt t="98153" x="4889500" y="2120900"/>
          <p14:tracePt t="98161" x="4975225" y="2109788"/>
          <p14:tracePt t="98168" x="5075238" y="2103438"/>
          <p14:tracePt t="98176" x="5130800" y="2084388"/>
          <p14:tracePt t="98183" x="5203825" y="2071688"/>
          <p14:tracePt t="98191" x="5302250" y="2054225"/>
          <p14:tracePt t="98199" x="5340350" y="2054225"/>
          <p14:tracePt t="98206" x="5407025" y="2047875"/>
          <p14:tracePt t="98214" x="5468938" y="2035175"/>
          <p14:tracePt t="98221" x="5505450" y="2035175"/>
          <p14:tracePt t="98228" x="5518150" y="2028825"/>
          <p14:tracePt t="98236" x="5543550" y="2022475"/>
          <p14:tracePt t="98259" x="5543550" y="2016125"/>
          <p14:tracePt t="98365" x="5537200" y="2016125"/>
          <p14:tracePt t="98373" x="5530850" y="2022475"/>
          <p14:tracePt t="98380" x="5524500" y="2022475"/>
          <p14:tracePt t="98387" x="5518150" y="2028825"/>
          <p14:tracePt t="98395" x="5500688" y="2035175"/>
          <p14:tracePt t="98402" x="5500688" y="2041525"/>
          <p14:tracePt t="98410" x="5481638" y="2054225"/>
          <p14:tracePt t="98417" x="5449888" y="2065338"/>
          <p14:tracePt t="98425" x="5432425" y="2071688"/>
          <p14:tracePt t="98432" x="5389563" y="2097088"/>
          <p14:tracePt t="98441" x="5345113" y="2120900"/>
          <p14:tracePt t="98447" x="5289550" y="2159000"/>
          <p14:tracePt t="98455" x="5272088" y="2170113"/>
          <p14:tracePt t="98462" x="5222875" y="2208213"/>
          <p14:tracePt t="98470" x="5154613" y="2244725"/>
          <p14:tracePt t="98477" x="5130800" y="2251075"/>
          <p14:tracePt t="98485" x="5075238" y="2276475"/>
          <p14:tracePt t="98493" x="5030788" y="2287588"/>
          <p14:tracePt t="98500" x="5006975" y="2293938"/>
          <p14:tracePt t="98508" x="4951413" y="2293938"/>
          <p14:tracePt t="98515" x="4926013" y="2293938"/>
          <p14:tracePt t="98524" x="4908550" y="2293938"/>
          <p14:tracePt t="98530" x="4876800" y="2293938"/>
          <p14:tracePt t="98537" x="4852988" y="2293938"/>
          <p14:tracePt t="98545" x="4846638" y="2293938"/>
          <p14:tracePt t="98553" x="4821238" y="2293938"/>
          <p14:tracePt t="98560" x="4803775" y="2293938"/>
          <p14:tracePt t="98567" x="4797425" y="2293938"/>
          <p14:tracePt t="98575" x="4791075" y="2293938"/>
          <p14:tracePt t="98582" x="4778375" y="2293938"/>
          <p14:tracePt t="98591" x="4772025" y="2293938"/>
          <p14:tracePt t="98620" x="4765675" y="2293938"/>
          <p14:tracePt t="98627" x="4759325" y="2293938"/>
          <p14:tracePt t="98651" x="4759325" y="2300288"/>
          <p14:tracePt t="98665" x="4784725" y="2306638"/>
          <p14:tracePt t="98674" x="4803775" y="2306638"/>
          <p14:tracePt t="98680" x="4852988" y="2306638"/>
          <p14:tracePt t="98687" x="4889500" y="2306638"/>
          <p14:tracePt t="98695" x="4914900" y="2306638"/>
          <p14:tracePt t="98702" x="4970463" y="2306638"/>
          <p14:tracePt t="98710" x="5024438" y="2306638"/>
          <p14:tracePt t="98717" x="5043488" y="2306638"/>
          <p14:tracePt t="98725" x="5086350" y="2306638"/>
          <p14:tracePt t="98732" x="5118100" y="2306638"/>
          <p14:tracePt t="98741" x="5154613" y="2306638"/>
          <p14:tracePt t="98747" x="5173663" y="2306638"/>
          <p14:tracePt t="98755" x="5222875" y="2312988"/>
          <p14:tracePt t="98762" x="5259388" y="2312988"/>
          <p14:tracePt t="98771" x="5278438" y="2319338"/>
          <p14:tracePt t="98777" x="5340350" y="2325688"/>
          <p14:tracePt t="98785" x="5376863" y="2325688"/>
          <p14:tracePt t="98793" x="5413375" y="2336800"/>
          <p14:tracePt t="98800" x="5468938" y="2343150"/>
          <p14:tracePt t="98807" x="5518150" y="2349500"/>
          <p14:tracePt t="98815" x="5537200" y="2349500"/>
          <p14:tracePt t="98824" x="5610225" y="2381250"/>
          <p14:tracePt t="98830" x="5629275" y="2381250"/>
          <p14:tracePt t="98837" x="5635625" y="2386013"/>
          <p14:tracePt t="98845" x="5641975" y="2386013"/>
          <p14:tracePt t="98852" x="5648325" y="2386013"/>
          <p14:tracePt t="101661" x="5407025" y="2682875"/>
          <p14:tracePt t="101667" x="5099050" y="2941638"/>
          <p14:tracePt t="101672" x="4778375" y="3101975"/>
          <p14:tracePt t="101680" x="4741863" y="3101975"/>
          <p14:tracePt t="101687" x="4654550" y="3133725"/>
          <p14:tracePt t="101695" x="4562475" y="3163888"/>
          <p14:tracePt t="101703" x="4525963" y="3163888"/>
          <p14:tracePt t="101710" x="4414838" y="3170238"/>
          <p14:tracePt t="101717" x="4316413" y="3170238"/>
          <p14:tracePt t="101725" x="4267200" y="3170238"/>
          <p14:tracePt t="101733" x="4179888" y="3170238"/>
          <p14:tracePt t="101739" x="4081463" y="3170238"/>
          <p14:tracePt t="101747" x="4051300" y="3157538"/>
          <p14:tracePt t="101755" x="3989388" y="3151188"/>
          <p14:tracePt t="101762" x="3921125" y="3138488"/>
          <p14:tracePt t="101771" x="3871913" y="3133725"/>
          <p14:tracePt t="101777" x="3854450" y="3127375"/>
          <p14:tracePt t="101785" x="3803650" y="3121025"/>
          <p14:tracePt t="101792" x="3767138" y="3121025"/>
          <p14:tracePt t="101800" x="3748088" y="3121025"/>
          <p14:tracePt t="101807" x="3681413" y="3108325"/>
          <p14:tracePt t="101815" x="3606800" y="3108325"/>
          <p14:tracePt t="101822" x="3576638" y="3108325"/>
          <p14:tracePt t="101830" x="3502025" y="3108325"/>
          <p14:tracePt t="101837" x="3390900" y="3108325"/>
          <p14:tracePt t="101845" x="3360738" y="3108325"/>
          <p14:tracePt t="101852" x="3298825" y="3121025"/>
          <p14:tracePt t="101860" x="3243263" y="3127375"/>
          <p14:tracePt t="101867" x="3168650" y="3144838"/>
          <p14:tracePt t="101875" x="3151188" y="3144838"/>
          <p14:tracePt t="101886" x="3101975" y="3157538"/>
          <p14:tracePt t="101889" x="3052763" y="3163888"/>
          <p14:tracePt t="101898" x="3027363" y="3170238"/>
          <p14:tracePt t="101904" x="2990850" y="3187700"/>
          <p14:tracePt t="101912" x="2959100" y="3194050"/>
          <p14:tracePt t="101920" x="2947988" y="3194050"/>
          <p14:tracePt t="101927" x="2909888" y="3219450"/>
          <p14:tracePt t="101934" x="2879725" y="3225800"/>
          <p14:tracePt t="101942" x="2860675" y="3232150"/>
          <p14:tracePt t="101950" x="2847975" y="3243263"/>
          <p14:tracePt t="101987" x="2860675" y="3225800"/>
          <p14:tracePt t="101995" x="2867025" y="3219450"/>
          <p14:tracePt t="102002" x="2867025" y="3206750"/>
          <p14:tracePt t="102018" x="2867025" y="3200400"/>
          <p14:tracePt t="102025" x="2867025" y="3194050"/>
          <p14:tracePt t="102033" x="2867025" y="3187700"/>
          <p14:tracePt t="102039" x="2867025" y="3182938"/>
          <p14:tracePt t="102047" x="2867025" y="3170238"/>
          <p14:tracePt t="102055" x="2860675" y="3163888"/>
          <p14:tracePt t="102062" x="2860675" y="3157538"/>
          <p14:tracePt t="102069" x="2860675" y="3133725"/>
          <p14:tracePt t="102077" x="2860675" y="3114675"/>
          <p14:tracePt t="102085" x="2879725" y="3082925"/>
          <p14:tracePt t="102092" x="2892425" y="3071813"/>
          <p14:tracePt t="102100" x="2909888" y="3052763"/>
          <p14:tracePt t="102107" x="2928938" y="3040063"/>
          <p14:tracePt t="102117" x="2928938" y="3027363"/>
          <p14:tracePt t="102122" x="2941638" y="3003550"/>
          <p14:tracePt t="102129" x="2952750" y="2990850"/>
          <p14:tracePt t="102137" x="2959100" y="2984500"/>
          <p14:tracePt t="102145" x="2959100" y="2973388"/>
          <p14:tracePt t="102160" x="2965450" y="2967038"/>
          <p14:tracePt t="102167" x="2978150" y="2954338"/>
          <p14:tracePt t="102175" x="2990850" y="2941638"/>
          <p14:tracePt t="102183" x="2997200" y="2935288"/>
          <p14:tracePt t="102189" x="3014663" y="2922588"/>
          <p14:tracePt t="102197" x="3014663" y="2905125"/>
          <p14:tracePt t="102205" x="3021013" y="2898775"/>
          <p14:tracePt t="102213" x="3021013" y="2892425"/>
          <p14:tracePt t="102235" x="3021013" y="2886075"/>
          <p14:tracePt t="102281" x="3021013" y="2879725"/>
          <p14:tracePt t="102295" x="3021013" y="2873375"/>
          <p14:tracePt t="102355" x="3021013" y="2867025"/>
          <p14:tracePt t="102392" x="3021013" y="2862263"/>
          <p14:tracePt t="102415" x="3021013" y="2855913"/>
          <p14:tracePt t="102437" x="3021013" y="2849563"/>
          <p14:tracePt t="102640" x="3027363" y="2849563"/>
          <p14:tracePt t="102648" x="3040063" y="2849563"/>
          <p14:tracePt t="102655" x="3057525" y="2849563"/>
          <p14:tracePt t="102663" x="3070225" y="2849563"/>
          <p14:tracePt t="102670" x="3095625" y="2849563"/>
          <p14:tracePt t="102686" x="3157538" y="2849563"/>
          <p14:tracePt t="102692" x="3181350" y="2849563"/>
          <p14:tracePt t="102700" x="3206750" y="2849563"/>
          <p14:tracePt t="102707" x="3236913" y="2849563"/>
          <p14:tracePt t="102715" x="3268663" y="2849563"/>
          <p14:tracePt t="102722" x="3311525" y="2862263"/>
          <p14:tracePt t="102732" x="3341688" y="2867025"/>
          <p14:tracePt t="102737" x="3360738" y="2867025"/>
          <p14:tracePt t="102745" x="3397250" y="2867025"/>
          <p14:tracePt t="102752" x="3452813" y="2873375"/>
          <p14:tracePt t="102760" x="3459163" y="2873375"/>
          <p14:tracePt t="102768" x="3508375" y="2879725"/>
          <p14:tracePt t="102775" x="3538538" y="2879725"/>
          <p14:tracePt t="102783" x="3563938" y="2879725"/>
          <p14:tracePt t="102790" x="3600450" y="2879725"/>
          <p14:tracePt t="102799" x="3632200" y="2892425"/>
          <p14:tracePt t="102805" x="3649663" y="2892425"/>
          <p14:tracePt t="102813" x="3681413" y="2892425"/>
          <p14:tracePt t="102820" x="3705225" y="2892425"/>
          <p14:tracePt t="102828" x="3743325" y="2892425"/>
          <p14:tracePt t="102835" x="3754438" y="2892425"/>
          <p14:tracePt t="102842" x="3792538" y="2892425"/>
          <p14:tracePt t="102850" x="3829050" y="2898775"/>
          <p14:tracePt t="102857" x="3841750" y="2898775"/>
          <p14:tracePt t="102865" x="3878263" y="2905125"/>
          <p14:tracePt t="102872" x="3903663" y="2911475"/>
          <p14:tracePt t="102885" x="3914775" y="2911475"/>
          <p14:tracePt t="102887" x="3959225" y="2911475"/>
          <p14:tracePt t="102894" x="3995738" y="2911475"/>
          <p14:tracePt t="102902" x="4019550" y="2911475"/>
          <p14:tracePt t="102909" x="4064000" y="2911475"/>
          <p14:tracePt t="102917" x="4113213" y="2911475"/>
          <p14:tracePt t="102924" x="4137025" y="2911475"/>
          <p14:tracePt t="102932" x="4173538" y="2911475"/>
          <p14:tracePt t="102939" x="4224338" y="2911475"/>
          <p14:tracePt t="102947" x="4241800" y="2911475"/>
          <p14:tracePt t="102954" x="4254500" y="2911475"/>
          <p14:tracePt t="102962" x="4291013" y="2911475"/>
          <p14:tracePt t="102969" x="4329113" y="2911475"/>
          <p14:tracePt t="102977" x="4346575" y="2911475"/>
          <p14:tracePt t="102984" x="4365625" y="2911475"/>
          <p14:tracePt t="102992" x="4414838" y="2911475"/>
          <p14:tracePt t="102999" x="4427538" y="2911475"/>
          <p14:tracePt t="103007" x="4476750" y="2911475"/>
          <p14:tracePt t="103014" x="4513263" y="2911475"/>
          <p14:tracePt t="103022" x="4532313" y="2911475"/>
          <p14:tracePt t="103029" x="4581525" y="2911475"/>
          <p14:tracePt t="103036" x="4618038" y="2911475"/>
          <p14:tracePt t="103044" x="4643438" y="2911475"/>
          <p14:tracePt t="103052" x="4673600" y="2911475"/>
          <p14:tracePt t="103059" x="4710113" y="2911475"/>
          <p14:tracePt t="103067" x="4735513" y="2911475"/>
          <p14:tracePt t="103074" x="4754563" y="2911475"/>
          <p14:tracePt t="103082" x="4784725" y="2911475"/>
          <p14:tracePt t="103089" x="4827588" y="2911475"/>
          <p14:tracePt t="103097" x="4840288" y="2911475"/>
          <p14:tracePt t="103104" x="4876800" y="2911475"/>
          <p14:tracePt t="103112" x="4938713" y="2911475"/>
          <p14:tracePt t="103119" x="4964113" y="2911475"/>
          <p14:tracePt t="103126" x="5006975" y="2911475"/>
          <p14:tracePt t="103134" x="5056188" y="2911475"/>
          <p14:tracePt t="103142" x="5080000" y="2911475"/>
          <p14:tracePt t="103149" x="5105400" y="2911475"/>
          <p14:tracePt t="103157" x="5141913" y="2911475"/>
          <p14:tracePt t="103164" x="5160963" y="2911475"/>
          <p14:tracePt t="103171" x="5197475" y="2911475"/>
          <p14:tracePt t="103180" x="5235575" y="2911475"/>
          <p14:tracePt t="103186" x="5265738" y="2911475"/>
          <p14:tracePt t="103194" x="5284788" y="2911475"/>
          <p14:tracePt t="103202" x="5295900" y="2911475"/>
          <p14:tracePt t="103210" x="5334000" y="2911475"/>
          <p14:tracePt t="103217" x="5345113" y="2911475"/>
          <p14:tracePt t="103224" x="5376863" y="2905125"/>
          <p14:tracePt t="103232" x="5413375" y="2905125"/>
          <p14:tracePt t="103239" x="5426075" y="2898775"/>
          <p14:tracePt t="103247" x="5449888" y="2898775"/>
          <p14:tracePt t="103254" x="5462588" y="2892425"/>
          <p14:tracePt t="103262" x="5487988" y="2892425"/>
          <p14:tracePt t="103269" x="5505450" y="2879725"/>
          <p14:tracePt t="103277" x="5530850" y="2879725"/>
          <p14:tracePt t="103284" x="5537200" y="2873375"/>
          <p14:tracePt t="103292" x="5561013" y="2873375"/>
          <p14:tracePt t="103299" x="5599113" y="2867025"/>
          <p14:tracePt t="103307" x="5654675" y="2855913"/>
          <p14:tracePt t="103314" x="5665788" y="2855913"/>
          <p14:tracePt t="103322" x="5703888" y="2849563"/>
          <p14:tracePt t="103330" x="5740400" y="2849563"/>
          <p14:tracePt t="103336" x="5753100" y="2849563"/>
          <p14:tracePt t="103344" x="5783263" y="2843213"/>
          <p14:tracePt t="103352" x="5802313" y="2843213"/>
          <p14:tracePt t="103359" x="5821363" y="2843213"/>
          <p14:tracePt t="103367" x="5832475" y="2836863"/>
          <p14:tracePt t="103374" x="5851525" y="2830513"/>
          <p14:tracePt t="103382" x="5864225" y="2824163"/>
          <p14:tracePt t="103389" x="5881688" y="2817813"/>
          <p14:tracePt t="103397" x="5900738" y="2813050"/>
          <p14:tracePt t="103404" x="5913438" y="2806700"/>
          <p14:tracePt t="103412" x="5919788" y="2800350"/>
          <p14:tracePt t="103419" x="5926138" y="2794000"/>
          <p14:tracePt t="103426" x="5926138" y="2787650"/>
          <p14:tracePt t="103433" x="5930900" y="2781300"/>
          <p14:tracePt t="103441" x="5937250" y="2781300"/>
          <p14:tracePt t="103449" x="5937250" y="2774950"/>
          <p14:tracePt t="103456" x="5943600" y="2768600"/>
          <p14:tracePt t="103471" x="5943600" y="2762250"/>
          <p14:tracePt t="103480" x="5943600" y="2757488"/>
          <p14:tracePt t="103487" x="5943600" y="2744788"/>
          <p14:tracePt t="103495" x="5949950" y="2738438"/>
          <p14:tracePt t="103502" x="5949950" y="2732088"/>
          <p14:tracePt t="103510" x="5949950" y="2725738"/>
          <p14:tracePt t="103517" x="5949950" y="2719388"/>
          <p14:tracePt t="103532" x="5949950" y="2713038"/>
          <p14:tracePt t="103540" x="5949950" y="2701925"/>
          <p14:tracePt t="103548" x="5949950" y="2695575"/>
          <p14:tracePt t="103555" x="5937250" y="2689225"/>
          <p14:tracePt t="103562" x="5930900" y="2689225"/>
          <p14:tracePt t="103569" x="5926138" y="2682875"/>
          <p14:tracePt t="103585" x="5913438" y="2676525"/>
          <p14:tracePt t="103592" x="5900738" y="2676525"/>
          <p14:tracePt t="103601" x="5888038" y="2670175"/>
          <p14:tracePt t="103607" x="5875338" y="2663825"/>
          <p14:tracePt t="103615" x="5864225" y="2657475"/>
          <p14:tracePt t="103622" x="5851525" y="2657475"/>
          <p14:tracePt t="103631" x="5826125" y="2646363"/>
          <p14:tracePt t="103637" x="5815013" y="2646363"/>
          <p14:tracePt t="103645" x="5802313" y="2640013"/>
          <p14:tracePt t="103653" x="5789613" y="2633663"/>
          <p14:tracePt t="103660" x="5770563" y="2627313"/>
          <p14:tracePt t="103667" x="5753100" y="2627313"/>
          <p14:tracePt t="103675" x="5740400" y="2620963"/>
          <p14:tracePt t="103682" x="5721350" y="2620963"/>
          <p14:tracePt t="103690" x="5691188" y="2614613"/>
          <p14:tracePt t="103697" x="5672138" y="2608263"/>
          <p14:tracePt t="103704" x="5648325" y="2601913"/>
          <p14:tracePt t="103712" x="5629275" y="2597150"/>
          <p14:tracePt t="103719" x="5622925" y="2597150"/>
          <p14:tracePt t="103727" x="5605463" y="2590800"/>
          <p14:tracePt t="103734" x="5592763" y="2590800"/>
          <p14:tracePt t="103742" x="5592763" y="2584450"/>
          <p14:tracePt t="103750" x="5573713" y="2578100"/>
          <p14:tracePt t="103757" x="5543550" y="2571750"/>
          <p14:tracePt t="103765" x="5537200" y="2571750"/>
          <p14:tracePt t="103773" x="5524500" y="2571750"/>
          <p14:tracePt t="103781" x="5505450" y="2571750"/>
          <p14:tracePt t="103787" x="5487988" y="2565400"/>
          <p14:tracePt t="103795" x="5475288" y="2559050"/>
          <p14:tracePt t="103802" x="5456238" y="2559050"/>
          <p14:tracePt t="103810" x="5432425" y="2552700"/>
          <p14:tracePt t="103818" x="5419725" y="2552700"/>
          <p14:tracePt t="103825" x="5400675" y="2546350"/>
          <p14:tracePt t="103833" x="5376863" y="2546350"/>
          <p14:tracePt t="103840" x="5370513" y="2546350"/>
          <p14:tracePt t="103848" x="5345113" y="2546350"/>
          <p14:tracePt t="103855" x="5327650" y="2535238"/>
          <p14:tracePt t="103862" x="5314950" y="2535238"/>
          <p14:tracePt t="103869" x="5265738" y="2528888"/>
          <p14:tracePt t="103884" x="5229225" y="2528888"/>
          <p14:tracePt t="103886" x="5203825" y="2522538"/>
          <p14:tracePt t="103892" x="5160963" y="2522538"/>
          <p14:tracePt t="103900" x="5130800" y="2516188"/>
          <p14:tracePt t="103907" x="5092700" y="2516188"/>
          <p14:tracePt t="103915" x="5075238" y="2516188"/>
          <p14:tracePt t="103922" x="5043488" y="2509838"/>
          <p14:tracePt t="103931" x="4994275" y="2509838"/>
          <p14:tracePt t="103937" x="4981575" y="2509838"/>
          <p14:tracePt t="103945" x="4945063" y="2509838"/>
          <p14:tracePt t="103952" x="4908550" y="2509838"/>
          <p14:tracePt t="103960" x="4889500" y="2509838"/>
          <p14:tracePt t="103968" x="4852988" y="2509838"/>
          <p14:tracePt t="103975" x="4803775" y="2509838"/>
          <p14:tracePt t="103982" x="4778375" y="2509838"/>
          <p14:tracePt t="103989" x="4735513" y="2509838"/>
          <p14:tracePt t="103998" x="4686300" y="2509838"/>
          <p14:tracePt t="104004" x="4673600" y="2509838"/>
          <p14:tracePt t="104012" x="4637088" y="2509838"/>
          <p14:tracePt t="104019" x="4587875" y="2509838"/>
          <p14:tracePt t="104027" x="4532313" y="2509838"/>
          <p14:tracePt t="104034" x="4513263" y="2509838"/>
          <p14:tracePt t="104042" x="4470400" y="2509838"/>
          <p14:tracePt t="104050" x="4433888" y="2509838"/>
          <p14:tracePt t="104057" x="4408488" y="2509838"/>
          <p14:tracePt t="104065" x="4371975" y="2509838"/>
          <p14:tracePt t="104072" x="4322763" y="2509838"/>
          <p14:tracePt t="104081" x="4297363" y="2509838"/>
          <p14:tracePt t="104087" x="4248150" y="2509838"/>
          <p14:tracePt t="104095" x="4198938" y="2509838"/>
          <p14:tracePt t="104102" x="4179888" y="2509838"/>
          <p14:tracePt t="104110" x="4143375" y="2509838"/>
          <p14:tracePt t="104117" x="4100513" y="2497138"/>
          <p14:tracePt t="104125" x="4081463" y="2497138"/>
          <p14:tracePt t="104133" x="4057650" y="2497138"/>
          <p14:tracePt t="104140" x="4025900" y="2490788"/>
          <p14:tracePt t="104148" x="3989388" y="2490788"/>
          <p14:tracePt t="104155" x="3970338" y="2490788"/>
          <p14:tracePt t="104162" x="3933825" y="2490788"/>
          <p14:tracePt t="104169" x="3903663" y="2490788"/>
          <p14:tracePt t="104177" x="3884613" y="2490788"/>
          <p14:tracePt t="104184" x="3835400" y="2490788"/>
          <p14:tracePt t="104192" x="3810000" y="2490788"/>
          <p14:tracePt t="104200" x="3798888" y="2490788"/>
          <p14:tracePt t="104207" x="3767138" y="2490788"/>
          <p14:tracePt t="104215" x="3748088" y="2490788"/>
          <p14:tracePt t="104222" x="3736975" y="2490788"/>
          <p14:tracePt t="104231" x="3711575" y="2490788"/>
          <p14:tracePt t="104237" x="3694113" y="2490788"/>
          <p14:tracePt t="104245" x="3668713" y="2490788"/>
          <p14:tracePt t="104260" x="3649663" y="2490788"/>
          <p14:tracePt t="104268" x="3625850" y="2490788"/>
          <p14:tracePt t="104282" x="3600450" y="2490788"/>
          <p14:tracePt t="104290" x="3576638" y="2490788"/>
          <p14:tracePt t="104298" x="3570288" y="2490788"/>
          <p14:tracePt t="104305" x="3538538" y="2490788"/>
          <p14:tracePt t="104312" x="3527425" y="2490788"/>
          <p14:tracePt t="104319" x="3521075" y="2490788"/>
          <p14:tracePt t="104327" x="3502025" y="2490788"/>
          <p14:tracePt t="104335" x="3489325" y="2490788"/>
          <p14:tracePt t="104342" x="3482975" y="2490788"/>
          <p14:tracePt t="104350" x="3478213" y="2490788"/>
          <p14:tracePt t="104357" x="3459163" y="2490788"/>
          <p14:tracePt t="104365" x="3446463" y="2490788"/>
          <p14:tracePt t="104372" x="3433763" y="2490788"/>
          <p14:tracePt t="104381" x="3416300" y="2490788"/>
          <p14:tracePt t="104387" x="3397250" y="2490788"/>
          <p14:tracePt t="104395" x="3384550" y="2490788"/>
          <p14:tracePt t="104402" x="3360738" y="2490788"/>
          <p14:tracePt t="104409" x="3354388" y="2490788"/>
          <p14:tracePt t="104417" x="3348038" y="2490788"/>
          <p14:tracePt t="104425" x="3335338" y="2490788"/>
          <p14:tracePt t="104432" x="3328988" y="2490788"/>
          <p14:tracePt t="104440" x="3317875" y="2490788"/>
          <p14:tracePt t="104448" x="3311525" y="2490788"/>
          <p14:tracePt t="104454" x="3305175" y="2490788"/>
          <p14:tracePt t="104462" x="3279775" y="2490788"/>
          <p14:tracePt t="104469" x="3273425" y="2490788"/>
          <p14:tracePt t="104477" x="3268663" y="2490788"/>
          <p14:tracePt t="104484" x="3243263" y="2490788"/>
          <p14:tracePt t="104492" x="3236913" y="2490788"/>
          <p14:tracePt t="104500" x="3230563" y="2490788"/>
          <p14:tracePt t="104507" x="3213100" y="2490788"/>
          <p14:tracePt t="104515" x="3206750" y="2490788"/>
          <p14:tracePt t="104522" x="3200400" y="2490788"/>
          <p14:tracePt t="104531" x="3194050" y="2490788"/>
          <p14:tracePt t="104537" x="3187700" y="2490788"/>
          <p14:tracePt t="104545" x="3187700" y="2497138"/>
          <p14:tracePt t="104552" x="3175000" y="2503488"/>
          <p14:tracePt t="104560" x="3163888" y="2503488"/>
          <p14:tracePt t="104568" x="3151188" y="2509838"/>
          <p14:tracePt t="104575" x="3125788" y="2509838"/>
          <p14:tracePt t="104583" x="3108325" y="2516188"/>
          <p14:tracePt t="104590" x="3101975" y="2522538"/>
          <p14:tracePt t="104598" x="3089275" y="2522538"/>
          <p14:tracePt t="104604" x="3076575" y="2528888"/>
          <p14:tracePt t="104665" x="3070225" y="2528888"/>
          <p14:tracePt t="104673" x="3063875" y="2528888"/>
          <p14:tracePt t="104681" x="3063875" y="2535238"/>
          <p14:tracePt t="104687" x="3057525" y="2535238"/>
          <p14:tracePt t="104695" x="3046413" y="2541588"/>
          <p14:tracePt t="104702" x="3040063" y="2541588"/>
          <p14:tracePt t="104717" x="3040063" y="2546350"/>
          <p14:tracePt t="104755" x="3033713" y="2546350"/>
          <p14:tracePt t="104764" x="3033713" y="2552700"/>
          <p14:tracePt t="104770" x="3027363" y="2559050"/>
          <p14:tracePt t="104777" x="3021013" y="2565400"/>
          <p14:tracePt t="104785" x="3014663" y="2571750"/>
          <p14:tracePt t="104793" x="3014663" y="2578100"/>
          <p14:tracePt t="104801" x="3008313" y="2584450"/>
          <p14:tracePt t="104808" x="3008313" y="2590800"/>
          <p14:tracePt t="104815" x="3008313" y="2597150"/>
          <p14:tracePt t="104837" x="3008313" y="2601913"/>
          <p14:tracePt t="104860" x="3008313" y="2608263"/>
          <p14:tracePt t="104950" x="3008313" y="2620963"/>
          <p14:tracePt t="104958" x="3008313" y="2633663"/>
          <p14:tracePt t="104965" x="3008313" y="2640013"/>
          <p14:tracePt t="104972" x="3008313" y="2652713"/>
          <p14:tracePt t="104981" x="3008313" y="2657475"/>
          <p14:tracePt t="104987" x="3008313" y="2670175"/>
          <p14:tracePt t="104995" x="3008313" y="2676525"/>
          <p14:tracePt t="105002" x="3008313" y="2695575"/>
          <p14:tracePt t="105010" x="3008313" y="2701925"/>
          <p14:tracePt t="105025" x="3008313" y="2706688"/>
          <p14:tracePt t="105115" x="3014663" y="2713038"/>
          <p14:tracePt t="105123" x="3021013" y="2719388"/>
          <p14:tracePt t="105137" x="3033713" y="2725738"/>
          <p14:tracePt t="105152" x="3040063" y="2732088"/>
          <p14:tracePt t="105160" x="3040063" y="2738438"/>
          <p14:tracePt t="105168" x="3046413" y="2738438"/>
          <p14:tracePt t="105175" x="3046413" y="2744788"/>
          <p14:tracePt t="105183" x="3057525" y="2751138"/>
          <p14:tracePt t="105190" x="3057525" y="2757488"/>
          <p14:tracePt t="105198" x="3063875" y="2762250"/>
          <p14:tracePt t="105205" x="3070225" y="2768600"/>
          <p14:tracePt t="105220" x="3082925" y="2774950"/>
          <p14:tracePt t="105228" x="3089275" y="2781300"/>
          <p14:tracePt t="105235" x="3095625" y="2787650"/>
          <p14:tracePt t="105243" x="3101975" y="2787650"/>
          <p14:tracePt t="105257" x="3101975" y="2794000"/>
          <p14:tracePt t="105265" x="3108325" y="2794000"/>
          <p14:tracePt t="105281" x="3108325" y="2800350"/>
          <p14:tracePt t="105287" x="3113088" y="2800350"/>
          <p14:tracePt t="105295" x="3113088" y="2806700"/>
          <p14:tracePt t="105311" x="3119438" y="2806700"/>
          <p14:tracePt t="105317" x="3125788" y="2813050"/>
          <p14:tracePt t="105325" x="3132138" y="2813050"/>
          <p14:tracePt t="105334" x="3132138" y="2817813"/>
          <p14:tracePt t="105340" x="3138488" y="2817813"/>
          <p14:tracePt t="105348" x="3144838" y="2817813"/>
          <p14:tracePt t="109791" x="3157538" y="2817813"/>
          <p14:tracePt t="109792" x="3163888" y="2817813"/>
          <p14:tracePt t="109795" x="3181350" y="2824163"/>
          <p14:tracePt t="109797" x="3249613" y="2836863"/>
          <p14:tracePt t="109802" x="3298825" y="2855913"/>
          <p14:tracePt t="109810" x="3317875" y="2862263"/>
          <p14:tracePt t="109817" x="3348038" y="2862263"/>
          <p14:tracePt t="109825" x="3384550" y="2867025"/>
          <p14:tracePt t="109833" x="3422650" y="2867025"/>
          <p14:tracePt t="109840" x="3433763" y="2867025"/>
          <p14:tracePt t="109848" x="3471863" y="2867025"/>
          <p14:tracePt t="109855" x="3502025" y="2867025"/>
          <p14:tracePt t="109864" x="3521075" y="2867025"/>
          <p14:tracePt t="109870" x="3544888" y="2867025"/>
          <p14:tracePt t="109878" x="3582988" y="2867025"/>
          <p14:tracePt t="109903" x="3681413" y="2867025"/>
          <p14:tracePt t="109907" x="3705225" y="2867025"/>
          <p14:tracePt t="109915" x="3748088" y="2867025"/>
          <p14:tracePt t="109922" x="3798888" y="2867025"/>
          <p14:tracePt t="109931" x="3854450" y="2879725"/>
          <p14:tracePt t="109937" x="3871913" y="2879725"/>
          <p14:tracePt t="109945" x="3908425" y="2879725"/>
          <p14:tracePt t="109952" x="3970338" y="2879725"/>
          <p14:tracePt t="109960" x="3983038" y="2879725"/>
          <p14:tracePt t="109967" x="4002088" y="2886075"/>
          <p14:tracePt t="109975" x="4019550" y="2886075"/>
          <p14:tracePt t="109982" x="4032250" y="2886075"/>
          <p14:tracePt t="109990" x="4057650" y="2892425"/>
          <p14:tracePt t="109997" x="4075113" y="2892425"/>
          <p14:tracePt t="110005" x="4087813" y="2892425"/>
          <p14:tracePt t="110014" x="4106863" y="2892425"/>
          <p14:tracePt t="110020" x="4130675" y="2892425"/>
          <p14:tracePt t="110028" x="4156075" y="2892425"/>
          <p14:tracePt t="110035" x="4168775" y="2892425"/>
          <p14:tracePt t="110043" x="4186238" y="2892425"/>
          <p14:tracePt t="110050" x="4205288" y="2892425"/>
          <p14:tracePt t="110057" x="4211638" y="2892425"/>
          <p14:tracePt t="110065" x="4224338" y="2892425"/>
          <p14:tracePt t="110073" x="4235450" y="2892425"/>
          <p14:tracePt t="110102" x="4241800" y="2892425"/>
          <p14:tracePt t="110118" x="4254500" y="2892425"/>
          <p14:tracePt t="110125" x="4267200" y="2886075"/>
          <p14:tracePt t="110147" x="4273550" y="2879725"/>
          <p14:tracePt t="110155" x="4279900" y="2879725"/>
          <p14:tracePt t="110164" x="4284663" y="2879725"/>
          <p14:tracePt t="110170" x="4291013" y="2879725"/>
          <p14:tracePt t="110177" x="4297363" y="2879725"/>
          <p14:tracePt t="110185" x="4316413" y="2873375"/>
          <p14:tracePt t="110193" x="4329113" y="2873375"/>
          <p14:tracePt t="110208" x="4329113" y="2867025"/>
          <p14:tracePt t="110223" x="4333875" y="2867025"/>
          <p14:tracePt t="110245" x="4340225" y="2862263"/>
          <p14:tracePt t="110260" x="4346575" y="2862263"/>
          <p14:tracePt t="110276" x="4352925" y="2855913"/>
          <p14:tracePt t="116114" x="4329113" y="2836863"/>
          <p14:tracePt t="116116" x="4322763" y="2836863"/>
          <p14:tracePt t="116121" x="4303713" y="2817813"/>
          <p14:tracePt t="116125" x="4291013" y="2800350"/>
          <p14:tracePt t="116141" x="4284663" y="2800350"/>
          <p14:tracePt t="116882" x="4291013" y="2800350"/>
          <p14:tracePt t="116889" x="4303713" y="2800350"/>
          <p14:tracePt t="116897" x="4322763" y="2806700"/>
          <p14:tracePt t="116905" x="4346575" y="2813050"/>
          <p14:tracePt t="116912" x="4359275" y="2813050"/>
          <p14:tracePt t="116920" x="4395788" y="2813050"/>
          <p14:tracePt t="116927" x="4427538" y="2813050"/>
          <p14:tracePt t="116935" x="4438650" y="2817813"/>
          <p14:tracePt t="116942" x="4476750" y="2817813"/>
          <p14:tracePt t="116950" x="4513263" y="2817813"/>
          <p14:tracePt t="116958" x="4532313" y="2817813"/>
          <p14:tracePt t="116965" x="4581525" y="2824163"/>
          <p14:tracePt t="116973" x="4630738" y="2824163"/>
          <p14:tracePt t="116980" x="4667250" y="2824163"/>
          <p14:tracePt t="116988" x="4679950" y="2830513"/>
          <p14:tracePt t="116995" x="4716463" y="2830513"/>
          <p14:tracePt t="117002" x="4748213" y="2830513"/>
          <p14:tracePt t="117010" x="4759325" y="2830513"/>
          <p14:tracePt t="117017" x="4778375" y="2830513"/>
          <p14:tracePt t="117025" x="4791075" y="2830513"/>
          <p14:tracePt t="117032" x="4797425" y="2830513"/>
          <p14:tracePt t="117040" x="4814888" y="2830513"/>
          <p14:tracePt t="117047" x="4827588" y="2830513"/>
          <p14:tracePt t="117055" x="4833938" y="2830513"/>
          <p14:tracePt t="117062" x="4846638" y="2830513"/>
          <p14:tracePt t="117069" x="4876800" y="2830513"/>
          <p14:tracePt t="117077" x="4902200" y="2830513"/>
          <p14:tracePt t="117084" x="4926013" y="2830513"/>
          <p14:tracePt t="117092" x="4964113" y="2830513"/>
          <p14:tracePt t="117100" x="5000625" y="2830513"/>
          <p14:tracePt t="117107" x="5019675" y="2830513"/>
          <p14:tracePt t="117115" x="5068888" y="2830513"/>
          <p14:tracePt t="117123" x="5086350" y="2830513"/>
          <p14:tracePt t="117130" x="5099050" y="2830513"/>
          <p14:tracePt t="117138" x="5111750" y="2830513"/>
          <p14:tracePt t="117145" x="5124450" y="2830513"/>
          <p14:tracePt t="117160" x="5141913" y="2830513"/>
          <p14:tracePt t="117168" x="5160963" y="2830513"/>
          <p14:tracePt t="117176" x="5173663" y="2830513"/>
          <p14:tracePt t="117183" x="5184775" y="2830513"/>
          <p14:tracePt t="117191" x="5197475" y="2830513"/>
          <p14:tracePt t="117198" x="5210175" y="2830513"/>
          <p14:tracePt t="117206" x="5216525" y="2830513"/>
          <p14:tracePt t="117213" x="5222875" y="2830513"/>
          <p14:tracePt t="117220" x="5235575" y="2830513"/>
          <p14:tracePt t="117243" x="5240338" y="2830513"/>
          <p14:tracePt t="119483" x="5265738" y="2911475"/>
          <p14:tracePt t="119490" x="5376863" y="3040063"/>
          <p14:tracePt t="119493" x="5795963" y="3317875"/>
          <p14:tracePt t="119501" x="5851525" y="3343275"/>
          <p14:tracePt t="119509" x="5894388" y="3379788"/>
          <p14:tracePt t="119516" x="5986463" y="3422650"/>
          <p14:tracePt t="119524" x="6054725" y="3471863"/>
          <p14:tracePt t="119531" x="6097588" y="3497263"/>
          <p14:tracePt t="119539" x="6103938" y="3509963"/>
          <p14:tracePt t="119545" x="6116638" y="3527425"/>
          <p14:tracePt t="119553" x="6122988" y="3552825"/>
          <p14:tracePt t="119560" x="6129338" y="3563938"/>
          <p14:tracePt t="119568" x="6129338" y="3582988"/>
          <p14:tracePt t="119575" x="6129338" y="3602038"/>
          <p14:tracePt t="119583" x="6129338" y="3614738"/>
          <p14:tracePt t="119591" x="6129338" y="3619500"/>
          <p14:tracePt t="119598" x="6129338" y="3638550"/>
          <p14:tracePt t="119606" x="6129338" y="3651250"/>
          <p14:tracePt t="119613" x="6122988" y="3663950"/>
          <p14:tracePt t="119621" x="6116638" y="3687763"/>
          <p14:tracePt t="119628" x="6103938" y="3713163"/>
          <p14:tracePt t="119637" x="6097588" y="3724275"/>
          <p14:tracePt t="119643" x="6073775" y="3756025"/>
          <p14:tracePt t="119651" x="6042025" y="3786188"/>
          <p14:tracePt t="119658" x="6035675" y="3792538"/>
          <p14:tracePt t="119666" x="5992813" y="3830638"/>
          <p14:tracePt t="119674" x="5937250" y="3854450"/>
          <p14:tracePt t="119680" x="5926138" y="3867150"/>
          <p14:tracePt t="119689" x="5875338" y="3884613"/>
          <p14:tracePt t="119695" x="5832475" y="3903663"/>
          <p14:tracePt t="119705" x="5802313" y="3910013"/>
          <p14:tracePt t="119710" x="5753100" y="3910013"/>
          <p14:tracePt t="119718" x="5691188" y="3929063"/>
          <p14:tracePt t="119725" x="5605463" y="3929063"/>
          <p14:tracePt t="119733" x="5549900" y="3929063"/>
          <p14:tracePt t="119741" x="5475288" y="3929063"/>
          <p14:tracePt t="119748" x="5357813" y="3929063"/>
          <p14:tracePt t="119756" x="5302250" y="3929063"/>
          <p14:tracePt t="119763" x="5180013" y="3897313"/>
          <p14:tracePt t="119771" x="5013325" y="3835400"/>
          <p14:tracePt t="119778" x="4957763" y="3798888"/>
          <p14:tracePt t="119786" x="4902200" y="3762375"/>
          <p14:tracePt t="120131" x="4883150" y="3756025"/>
          <p14:tracePt t="120139" x="4833938" y="3743325"/>
          <p14:tracePt t="120146" x="4778375" y="3736975"/>
          <p14:tracePt t="120154" x="4729163" y="3730625"/>
          <p14:tracePt t="120161" x="4710113" y="3730625"/>
          <p14:tracePt t="120169" x="4660900" y="3713163"/>
          <p14:tracePt t="120176" x="4611688" y="3706813"/>
          <p14:tracePt t="120183" x="4587875" y="3706813"/>
          <p14:tracePt t="120192" x="4538663" y="3687763"/>
          <p14:tracePt t="120198" x="4519613" y="3687763"/>
          <p14:tracePt t="120207" x="4506913" y="3687763"/>
          <p14:tracePt t="120213" x="4489450" y="3681413"/>
          <p14:tracePt t="120223" x="4470400" y="3675063"/>
          <p14:tracePt t="120228" x="4445000" y="3670300"/>
          <p14:tracePt t="120243" x="4427538" y="3663950"/>
          <p14:tracePt t="120251" x="4421188" y="3663950"/>
          <p14:tracePt t="120259" x="4408488" y="3663950"/>
          <p14:tracePt t="120266" x="4402138" y="3663950"/>
          <p14:tracePt t="120274" x="4402138" y="3657600"/>
          <p14:tracePt t="120281" x="4395788" y="3657600"/>
          <p14:tracePt t="120289" x="4384675" y="3657600"/>
          <p14:tracePt t="120296" x="4384675" y="3651250"/>
          <p14:tracePt t="120304" x="4371975" y="3651250"/>
          <p14:tracePt t="120311" x="4359275" y="3644900"/>
          <p14:tracePt t="120319" x="4346575" y="3644900"/>
          <p14:tracePt t="120326" x="4340225" y="3638550"/>
          <p14:tracePt t="120334" x="4333875" y="3632200"/>
          <p14:tracePt t="120341" x="4329113" y="3632200"/>
          <p14:tracePt t="120356" x="4322763" y="3625850"/>
          <p14:tracePt t="120372" x="4310063" y="3625850"/>
          <p14:tracePt t="120378" x="4310063" y="3619500"/>
          <p14:tracePt t="120386" x="4297363" y="3619500"/>
          <p14:tracePt t="120393" x="4297363" y="3614738"/>
          <p14:tracePt t="120401" x="4284663" y="3614738"/>
          <p14:tracePt t="120409" x="4273550" y="3602038"/>
          <p14:tracePt t="120416" x="4260850" y="3602038"/>
          <p14:tracePt t="120423" x="4248150" y="3595688"/>
          <p14:tracePt t="120431" x="4235450" y="3595688"/>
          <p14:tracePt t="120439" x="4224338" y="3589338"/>
          <p14:tracePt t="120446" x="4186238" y="3576638"/>
          <p14:tracePt t="120454" x="4173538" y="3570288"/>
          <p14:tracePt t="120461" x="4143375" y="3563938"/>
          <p14:tracePt t="120468" x="4124325" y="3559175"/>
          <p14:tracePt t="120476" x="4113213" y="3552825"/>
          <p14:tracePt t="120484" x="4100513" y="3546475"/>
          <p14:tracePt t="120492" x="4081463" y="3540125"/>
          <p14:tracePt t="120498" x="4081463" y="3533775"/>
          <p14:tracePt t="120507" x="4064000" y="3527425"/>
          <p14:tracePt t="120513" x="4038600" y="3521075"/>
          <p14:tracePt t="120522" x="4025900" y="3509963"/>
          <p14:tracePt t="120528" x="4019550" y="3503613"/>
          <p14:tracePt t="120536" x="4002088" y="3490913"/>
          <p14:tracePt t="120543" x="3983038" y="3478213"/>
          <p14:tracePt t="120551" x="3976688" y="3471863"/>
          <p14:tracePt t="120560" x="3959225" y="3459163"/>
          <p14:tracePt t="120566" x="3940175" y="3448050"/>
          <p14:tracePt t="120573" x="3927475" y="3441700"/>
          <p14:tracePt t="120581" x="3914775" y="3429000"/>
          <p14:tracePt t="120589" x="3890963" y="3409950"/>
          <p14:tracePt t="120596" x="3884613" y="3409950"/>
          <p14:tracePt t="120604" x="3878263" y="3403600"/>
          <p14:tracePt t="120611" x="3854450" y="3392488"/>
          <p14:tracePt t="120619" x="3848100" y="3392488"/>
          <p14:tracePt t="120626" x="3848100" y="3386138"/>
          <p14:tracePt t="120633" x="3829050" y="3373438"/>
          <p14:tracePt t="120642" x="3810000" y="3367088"/>
          <p14:tracePt t="120649" x="3798888" y="3360738"/>
          <p14:tracePt t="120656" x="3760788" y="3343275"/>
          <p14:tracePt t="120663" x="3717925" y="3324225"/>
          <p14:tracePt t="120673" x="3705225" y="3317875"/>
          <p14:tracePt t="120678" x="3681413" y="3311525"/>
          <p14:tracePt t="120686" x="3649663" y="3298825"/>
          <p14:tracePt t="120693" x="3619500" y="3294063"/>
          <p14:tracePt t="120701" x="3600450" y="3287713"/>
          <p14:tracePt t="120711" x="3582988" y="3275013"/>
          <p14:tracePt t="120716" x="3563938" y="3268663"/>
          <p14:tracePt t="120730" x="3557588" y="3268663"/>
          <p14:tracePt t="120738" x="3544888" y="3262313"/>
          <p14:tracePt t="120745" x="3538538" y="3262313"/>
          <p14:tracePt t="120753" x="3527425" y="3255963"/>
          <p14:tracePt t="120760" x="3521075" y="3249613"/>
          <p14:tracePt t="120768" x="3514725" y="3243263"/>
          <p14:tracePt t="120775" x="3508375" y="3243263"/>
          <p14:tracePt t="120783" x="3502025" y="3238500"/>
          <p14:tracePt t="120791" x="3495675" y="3238500"/>
          <p14:tracePt t="120798" x="3489325" y="3232150"/>
          <p14:tracePt t="120805" x="3478213" y="3225800"/>
          <p14:tracePt t="120813" x="3471863" y="3225800"/>
          <p14:tracePt t="120821" x="3465513" y="3219450"/>
          <p14:tracePt t="120835" x="3452813" y="3219450"/>
          <p14:tracePt t="120843" x="3452813" y="3213100"/>
          <p14:tracePt t="120858" x="3446463" y="3206750"/>
          <p14:tracePt t="120865" x="3440113" y="3206750"/>
          <p14:tracePt t="120873" x="3433763" y="3206750"/>
          <p14:tracePt t="120880" x="3433763" y="3200400"/>
          <p14:tracePt t="120888" x="3429000" y="3200400"/>
          <p14:tracePt t="120895" x="3429000" y="3194050"/>
          <p14:tracePt t="120903" x="3422650" y="3194050"/>
          <p14:tracePt t="120971" x="3422650" y="3187700"/>
          <p14:tracePt t="120977" x="3422650" y="3182938"/>
          <p14:tracePt t="120992" x="3422650" y="3176588"/>
          <p14:tracePt t="120999" x="3422650" y="3170238"/>
          <p14:tracePt t="121014" x="3422650" y="3163888"/>
          <p14:tracePt t="121022" x="3422650" y="3157538"/>
          <p14:tracePt t="121037" x="3422650" y="3151188"/>
          <p14:tracePt t="121045" x="3429000" y="3144838"/>
          <p14:tracePt t="121053" x="3440113" y="3144838"/>
          <p14:tracePt t="121060" x="3446463" y="3144838"/>
          <p14:tracePt t="121068" x="3452813" y="3138488"/>
          <p14:tracePt t="121075" x="3465513" y="3133725"/>
          <p14:tracePt t="121083" x="3478213" y="3127375"/>
          <p14:tracePt t="121091" x="3482975" y="3121025"/>
          <p14:tracePt t="121098" x="3482975" y="3114675"/>
          <p14:tracePt t="121106" x="3495675" y="3108325"/>
          <p14:tracePt t="121113" x="3502025" y="3101975"/>
          <p14:tracePt t="121122" x="3514725" y="3095625"/>
          <p14:tracePt t="121128" x="3527425" y="3089275"/>
          <p14:tracePt t="121135" x="3533775" y="3089275"/>
          <p14:tracePt t="121143" x="3538538" y="3082925"/>
          <p14:tracePt t="121150" x="3544888" y="3082925"/>
          <p14:tracePt t="121166" x="3551238" y="3082925"/>
          <p14:tracePt t="121174" x="3557588" y="3082925"/>
          <p14:tracePt t="121180" x="3563938" y="3082925"/>
          <p14:tracePt t="121188" x="3570288" y="3078163"/>
          <p14:tracePt t="121195" x="3576638" y="3078163"/>
          <p14:tracePt t="121203" x="3582988" y="3078163"/>
          <p14:tracePt t="121210" x="3582988" y="3071813"/>
          <p14:tracePt t="121218" x="3600450" y="3071813"/>
          <p14:tracePt t="121225" x="3606800" y="3071813"/>
          <p14:tracePt t="121233" x="3613150" y="3065463"/>
          <p14:tracePt t="121241" x="3619500" y="3065463"/>
          <p14:tracePt t="121248" x="3632200" y="3065463"/>
          <p14:tracePt t="121256" x="3638550" y="3059113"/>
          <p14:tracePt t="121263" x="3643313" y="3059113"/>
          <p14:tracePt t="121278" x="3656013" y="3059113"/>
          <p14:tracePt t="121285" x="3668713" y="3059113"/>
          <p14:tracePt t="121293" x="3681413" y="3059113"/>
          <p14:tracePt t="121301" x="3687763" y="3052763"/>
          <p14:tracePt t="121308" x="3694113" y="3052763"/>
          <p14:tracePt t="121315" x="3711575" y="3052763"/>
          <p14:tracePt t="121324" x="3730625" y="3052763"/>
          <p14:tracePt t="121330" x="3736975" y="3052763"/>
          <p14:tracePt t="121339" x="3760788" y="3052763"/>
          <p14:tracePt t="121345" x="3786188" y="3052763"/>
          <p14:tracePt t="121353" x="3798888" y="3052763"/>
          <p14:tracePt t="121360" x="3835400" y="3052763"/>
          <p14:tracePt t="121369" x="3854450" y="3052763"/>
          <p14:tracePt t="121375" x="3878263" y="3052763"/>
          <p14:tracePt t="121383" x="3903663" y="3052763"/>
          <p14:tracePt t="121391" x="3921125" y="3052763"/>
          <p14:tracePt t="121398" x="3933825" y="3052763"/>
          <p14:tracePt t="121405" x="3952875" y="3052763"/>
          <p14:tracePt t="121413" x="3976688" y="3052763"/>
          <p14:tracePt t="121422" x="3983038" y="3052763"/>
          <p14:tracePt t="121428" x="3995738" y="3052763"/>
          <p14:tracePt t="121435" x="4019550" y="3052763"/>
          <p14:tracePt t="121443" x="4044950" y="3052763"/>
          <p14:tracePt t="121451" x="4057650" y="3059113"/>
          <p14:tracePt t="121458" x="4087813" y="3071813"/>
          <p14:tracePt t="121465" x="4106863" y="3078163"/>
          <p14:tracePt t="121474" x="4124325" y="3082925"/>
          <p14:tracePt t="121480" x="4156075" y="3095625"/>
          <p14:tracePt t="121488" x="4186238" y="3114675"/>
          <p14:tracePt t="121495" x="4198938" y="3121025"/>
          <p14:tracePt t="121503" x="4241800" y="3144838"/>
          <p14:tracePt t="121510" x="4273550" y="3157538"/>
          <p14:tracePt t="121518" x="4303713" y="3182938"/>
          <p14:tracePt t="121525" x="4310063" y="3187700"/>
          <p14:tracePt t="121533" x="4333875" y="3206750"/>
          <p14:tracePt t="121541" x="4352925" y="3225800"/>
          <p14:tracePt t="121548" x="4371975" y="3232150"/>
          <p14:tracePt t="121555" x="4395788" y="3255963"/>
          <p14:tracePt t="121563" x="4414838" y="3268663"/>
          <p14:tracePt t="121572" x="4414838" y="3275013"/>
          <p14:tracePt t="121578" x="4433888" y="3294063"/>
          <p14:tracePt t="121585" x="4457700" y="3305175"/>
          <p14:tracePt t="121593" x="4464050" y="3311525"/>
          <p14:tracePt t="121600" x="4483100" y="3330575"/>
          <p14:tracePt t="121608" x="4489450" y="3336925"/>
          <p14:tracePt t="121615" x="4506913" y="3360738"/>
          <p14:tracePt t="121622" x="4513263" y="3367088"/>
          <p14:tracePt t="121629" x="4538663" y="3392488"/>
          <p14:tracePt t="121637" x="4562475" y="3422650"/>
          <p14:tracePt t="121644" x="4575175" y="3435350"/>
          <p14:tracePt t="121652" x="4605338" y="3459163"/>
          <p14:tracePt t="121659" x="4643438" y="3514725"/>
          <p14:tracePt t="121667" x="4654550" y="3527425"/>
          <p14:tracePt t="121674" x="4667250" y="3546475"/>
          <p14:tracePt t="121682" x="4673600" y="3563938"/>
          <p14:tracePt t="121690" x="4686300" y="3589338"/>
          <p14:tracePt t="121697" x="4699000" y="3608388"/>
          <p14:tracePt t="121705" x="4705350" y="3644900"/>
          <p14:tracePt t="121712" x="4716463" y="3670300"/>
          <p14:tracePt t="121721" x="4722813" y="3681413"/>
          <p14:tracePt t="121727" x="4741863" y="3719513"/>
          <p14:tracePt t="121735" x="4748213" y="3762375"/>
          <p14:tracePt t="121743" x="4754563" y="3775075"/>
          <p14:tracePt t="121750" x="4772025" y="3811588"/>
          <p14:tracePt t="121757" x="4784725" y="3841750"/>
          <p14:tracePt t="121765" x="4784725" y="3854450"/>
          <p14:tracePt t="121774" x="4803775" y="3884613"/>
          <p14:tracePt t="121780" x="4810125" y="3910013"/>
          <p14:tracePt t="121788" x="4810125" y="3922713"/>
          <p14:tracePt t="121795" x="4814888" y="3952875"/>
          <p14:tracePt t="121803" x="4821238" y="3978275"/>
          <p14:tracePt t="121810" x="4827588" y="4008438"/>
          <p14:tracePt t="121817" x="4827588" y="4014788"/>
          <p14:tracePt t="121825" x="4840288" y="4040188"/>
          <p14:tracePt t="121833" x="4840288" y="4057650"/>
          <p14:tracePt t="121840" x="4846638" y="4076700"/>
          <p14:tracePt t="121848" x="4852988" y="4106863"/>
          <p14:tracePt t="121855" x="4864100" y="4125913"/>
          <p14:tracePt t="121863" x="4870450" y="4138613"/>
          <p14:tracePt t="121871" x="4870450" y="4162425"/>
          <p14:tracePt t="121889" x="4883150" y="4211638"/>
          <p14:tracePt t="121892" x="4889500" y="4230688"/>
          <p14:tracePt t="121899" x="4895850" y="4260850"/>
          <p14:tracePt t="121907" x="4902200" y="4279900"/>
          <p14:tracePt t="121914" x="4902200" y="4292600"/>
          <p14:tracePt t="121922" x="4914900" y="4322763"/>
          <p14:tracePt t="121929" x="4919663" y="4341813"/>
          <p14:tracePt t="121937" x="4919663" y="4360863"/>
          <p14:tracePt t="121944" x="4926013" y="4378325"/>
          <p14:tracePt t="121952" x="4932363" y="4403725"/>
          <p14:tracePt t="121959" x="4932363" y="4416425"/>
          <p14:tracePt t="121967" x="4938713" y="4433888"/>
          <p14:tracePt t="121974" x="4938713" y="4452938"/>
          <p14:tracePt t="121982" x="4945063" y="4465638"/>
          <p14:tracePt t="121990" x="4945063" y="4471988"/>
          <p14:tracePt t="121997" x="4951413" y="4489450"/>
          <p14:tracePt t="122005" x="4957763" y="4508500"/>
          <p14:tracePt t="122013" x="4957763" y="4514850"/>
          <p14:tracePt t="122022" x="4957763" y="4521200"/>
          <p14:tracePt t="122028" x="4964113" y="4545013"/>
          <p14:tracePt t="122035" x="4964113" y="4557713"/>
          <p14:tracePt t="122043" x="4964113" y="4576763"/>
          <p14:tracePt t="122051" x="4970463" y="4594225"/>
          <p14:tracePt t="122058" x="4975225" y="4606925"/>
          <p14:tracePt t="122065" x="4981575" y="4632325"/>
          <p14:tracePt t="122074" x="4981575" y="4649788"/>
          <p14:tracePt t="122081" x="4987925" y="4656138"/>
          <p14:tracePt t="122089" x="4994275" y="4675188"/>
          <p14:tracePt t="122095" x="5000625" y="4692650"/>
          <p14:tracePt t="122103" x="5006975" y="4711700"/>
          <p14:tracePt t="122110" x="5013325" y="4724400"/>
          <p14:tracePt t="122118" x="5013325" y="4737100"/>
          <p14:tracePt t="122125" x="5024438" y="4767263"/>
          <p14:tracePt t="122133" x="5024438" y="4773613"/>
          <p14:tracePt t="122141" x="5024438" y="4792663"/>
          <p14:tracePt t="122148" x="5037138" y="4816475"/>
          <p14:tracePt t="122155" x="5037138" y="4829175"/>
          <p14:tracePt t="122163" x="5037138" y="4848225"/>
          <p14:tracePt t="122172" x="5043488" y="4878388"/>
          <p14:tracePt t="122178" x="5043488" y="4891088"/>
          <p14:tracePt t="122185" x="5049838" y="4914900"/>
          <p14:tracePt t="122193" x="5049838" y="4957763"/>
          <p14:tracePt t="122201" x="5056188" y="4970463"/>
          <p14:tracePt t="122208" x="5056188" y="4989513"/>
          <p14:tracePt t="122215" x="5056188" y="5013325"/>
          <p14:tracePt t="122223" x="5056188" y="5045075"/>
          <p14:tracePt t="122230" x="5056188" y="5057775"/>
          <p14:tracePt t="122239" x="5056188" y="5094288"/>
          <p14:tracePt t="122245" x="5056188" y="5118100"/>
          <p14:tracePt t="122253" x="5056188" y="5137150"/>
          <p14:tracePt t="122260" x="5056188" y="5168900"/>
          <p14:tracePt t="122268" x="5056188" y="5192713"/>
          <p14:tracePt t="122275" x="5056188" y="5218113"/>
          <p14:tracePt t="122283" x="5056188" y="5241925"/>
          <p14:tracePt t="122291" x="5056188" y="5278438"/>
          <p14:tracePt t="122298" x="5056188" y="5291138"/>
          <p14:tracePt t="122305" x="5056188" y="5329238"/>
          <p14:tracePt t="122313" x="5056188" y="5359400"/>
          <p14:tracePt t="122321" x="5056188" y="5378450"/>
          <p14:tracePt t="122328" x="5056188" y="5395913"/>
          <p14:tracePt t="122335" x="5043488" y="5434013"/>
          <p14:tracePt t="122343" x="5037138" y="5489575"/>
          <p14:tracePt t="122351" x="5037138" y="5500688"/>
          <p14:tracePt t="122358" x="5030788" y="5519738"/>
          <p14:tracePt t="122365" x="5030788" y="5538788"/>
          <p14:tracePt t="122374" x="5030788" y="5556250"/>
          <p14:tracePt t="122380" x="5030788" y="5575300"/>
          <p14:tracePt t="122389" x="5030788" y="5605463"/>
          <p14:tracePt t="122395" x="5030788" y="5611813"/>
          <p14:tracePt t="122403" x="5030788" y="5637213"/>
          <p14:tracePt t="122410" x="5024438" y="5661025"/>
          <p14:tracePt t="122418" x="5024438" y="5673725"/>
          <p14:tracePt t="122425" x="5024438" y="5686425"/>
          <p14:tracePt t="122433" x="5024438" y="5705475"/>
          <p14:tracePt t="122441" x="5024438" y="5710238"/>
          <p14:tracePt t="122448" x="5019675" y="5716588"/>
          <p14:tracePt t="122456" x="5019675" y="5722938"/>
          <p14:tracePt t="122523" x="5019675" y="5710238"/>
          <p14:tracePt t="122531" x="5019675" y="5699125"/>
          <p14:tracePt t="122538" x="5019675" y="5673725"/>
          <p14:tracePt t="122546" x="5019675" y="5667375"/>
          <p14:tracePt t="122555" x="5019675" y="5637213"/>
          <p14:tracePt t="122561" x="5019675" y="5618163"/>
          <p14:tracePt t="122569" x="5019675" y="5594350"/>
          <p14:tracePt t="122576" x="5019675" y="5549900"/>
          <p14:tracePt t="122584" x="5019675" y="5513388"/>
          <p14:tracePt t="122591" x="5019675" y="5489575"/>
          <p14:tracePt t="122599" x="5019675" y="5434013"/>
          <p14:tracePt t="122604" x="5049838" y="5365750"/>
          <p14:tracePt t="122612" x="5068888" y="5316538"/>
          <p14:tracePt t="122620" x="5075238" y="5291138"/>
          <p14:tracePt t="122627" x="5111750" y="5224463"/>
          <p14:tracePt t="122634" x="5148263" y="5143500"/>
          <p14:tracePt t="122642" x="5197475" y="5062538"/>
          <p14:tracePt t="122650" x="5246688" y="4995863"/>
          <p14:tracePt t="122657" x="5314950" y="4902200"/>
          <p14:tracePt t="122664" x="5340350" y="4872038"/>
          <p14:tracePt t="122672" x="5413375" y="4803775"/>
          <p14:tracePt t="122680" x="5481638" y="4724400"/>
          <p14:tracePt t="122688" x="5505450" y="4692650"/>
          <p14:tracePt t="122695" x="5580063" y="4587875"/>
          <p14:tracePt t="122703" x="5648325" y="4508500"/>
          <p14:tracePt t="122711" x="5721350" y="4403725"/>
          <p14:tracePt t="122717" x="5759450" y="4360863"/>
          <p14:tracePt t="122725" x="5845175" y="4237038"/>
          <p14:tracePt t="122733" x="5962650" y="4076700"/>
          <p14:tracePt t="122740" x="6011863" y="4033838"/>
          <p14:tracePt t="122748" x="6097588" y="3910013"/>
          <p14:tracePt t="122755" x="6172200" y="3841750"/>
          <p14:tracePt t="122762" x="6227763" y="3779838"/>
          <p14:tracePt t="122771" x="6313488" y="3675063"/>
          <p14:tracePt t="122777" x="6424613" y="3540125"/>
          <p14:tracePt t="122785" x="6456363" y="3497263"/>
          <p14:tracePt t="122792" x="6542088" y="3403600"/>
          <p14:tracePt t="122800" x="6604000" y="3311525"/>
          <p14:tracePt t="122807" x="6677025" y="3187700"/>
          <p14:tracePt t="122815" x="6715125" y="3144838"/>
          <p14:tracePt t="122823" x="6788150" y="3040063"/>
          <p14:tracePt t="122830" x="6850063" y="2954338"/>
          <p14:tracePt t="122838" x="6869113" y="2928938"/>
          <p14:tracePt t="122845" x="6918325" y="2873375"/>
          <p14:tracePt t="122853" x="6942138" y="2830513"/>
          <p14:tracePt t="122860" x="6967538" y="2800350"/>
          <p14:tracePt t="122867" x="6991350" y="2757488"/>
          <p14:tracePt t="122875" x="7016750" y="2719388"/>
          <p14:tracePt t="122889" x="7029450" y="2689225"/>
          <p14:tracePt t="122892" x="7078663" y="2620963"/>
          <p14:tracePt t="122898" x="7121525" y="2546350"/>
          <p14:tracePt t="122905" x="7127875" y="2516188"/>
          <p14:tracePt t="122913" x="7164388" y="2436813"/>
          <p14:tracePt t="122921" x="7196138" y="2349500"/>
          <p14:tracePt t="122927" x="7226300" y="2257425"/>
          <p14:tracePt t="122935" x="7232650" y="2238375"/>
          <p14:tracePt t="122942" x="7251700" y="2170113"/>
          <p14:tracePt t="122950" x="7256463" y="2097088"/>
          <p14:tracePt t="122957" x="7256463" y="2065338"/>
          <p14:tracePt t="122965" x="7256463" y="2028825"/>
          <p14:tracePt t="122973" x="7256463" y="1955800"/>
          <p14:tracePt t="122980" x="7256463" y="1936750"/>
          <p14:tracePt t="122988" x="7256463" y="1881188"/>
          <p14:tracePt t="122995" x="7256463" y="1806575"/>
          <p14:tracePt t="123004" x="7256463" y="1789113"/>
          <p14:tracePt t="123010" x="7256463" y="1739900"/>
          <p14:tracePt t="123018" x="7256463" y="1689100"/>
          <p14:tracePt t="123025" x="7256463" y="1639888"/>
          <p14:tracePt t="123033" x="7256463" y="1616075"/>
          <p14:tracePt t="123040" x="7256463" y="1584325"/>
          <p14:tracePt t="123048" x="7256463" y="1560513"/>
          <p14:tracePt t="123055" x="7256463" y="1541463"/>
          <p14:tracePt t="123063" x="7256463" y="1528763"/>
          <p14:tracePt t="123071" x="7256463" y="1511300"/>
          <p14:tracePt t="123077" x="7256463" y="1498600"/>
          <p14:tracePt t="123085" x="7269163" y="1462088"/>
          <p14:tracePt t="123093" x="7269163" y="1423988"/>
          <p14:tracePt t="123100" x="7269163" y="1412875"/>
          <p14:tracePt t="123107" x="7269163" y="1381125"/>
          <p14:tracePt t="123115" x="7269163" y="1357313"/>
          <p14:tracePt t="123123" x="7262813" y="1325563"/>
          <p14:tracePt t="123130" x="7256463" y="1312863"/>
          <p14:tracePt t="123138" x="7251700" y="1295400"/>
          <p14:tracePt t="123145" x="7245350" y="1276350"/>
          <p14:tracePt t="123152" x="7239000" y="1263650"/>
          <p14:tracePt t="123160" x="7232650" y="1246188"/>
          <p14:tracePt t="123167" x="7232650" y="1227138"/>
          <p14:tracePt t="123175" x="7226300" y="1214438"/>
          <p14:tracePt t="123183" x="7219950" y="1203325"/>
          <p14:tracePt t="123190" x="7219950" y="1190625"/>
          <p14:tracePt t="123198" x="7213600" y="1184275"/>
          <p14:tracePt t="123205" x="7213600" y="1177925"/>
          <p14:tracePt t="123212" x="7207250" y="1171575"/>
          <p14:tracePt t="123221" x="7207250" y="1165225"/>
          <p14:tracePt t="123227" x="7207250" y="1158875"/>
          <p14:tracePt t="123235" x="7207250" y="1152525"/>
          <p14:tracePt t="123258" x="7207250" y="1147763"/>
          <p14:tracePt t="123341" x="7202488" y="1165225"/>
          <p14:tracePt t="123349" x="7202488" y="1171575"/>
          <p14:tracePt t="123356" x="7202488" y="1190625"/>
          <p14:tracePt t="123363" x="7202488" y="1214438"/>
          <p14:tracePt t="123372" x="7189788" y="1239838"/>
          <p14:tracePt t="123378" x="7189788" y="1258888"/>
          <p14:tracePt t="123386" x="7183438" y="1276350"/>
          <p14:tracePt t="123393" x="7183438" y="1312863"/>
          <p14:tracePt t="123402" x="7183438" y="1331913"/>
          <p14:tracePt t="123408" x="7183438" y="1357313"/>
          <p14:tracePt t="123416" x="7183438" y="1381125"/>
          <p14:tracePt t="123424" x="7183438" y="1400175"/>
          <p14:tracePt t="123431" x="7183438" y="1436688"/>
          <p14:tracePt t="123439" x="7183438" y="1468438"/>
          <p14:tracePt t="123446" x="7183438" y="1485900"/>
          <p14:tracePt t="123455" x="7183438" y="1541463"/>
          <p14:tracePt t="123461" x="7177088" y="1590675"/>
          <p14:tracePt t="123469" x="7177088" y="1622425"/>
          <p14:tracePt t="123476" x="7177088" y="1677988"/>
          <p14:tracePt t="123483" x="7170738" y="1733550"/>
          <p14:tracePt t="123491" x="7170738" y="1770063"/>
          <p14:tracePt t="123499" x="7158038" y="1789113"/>
          <p14:tracePt t="123505" x="7151688" y="1844675"/>
          <p14:tracePt t="123513" x="7146925" y="1900238"/>
          <p14:tracePt t="123522" x="7146925" y="1917700"/>
          <p14:tracePt t="123528" x="7115175" y="2016125"/>
          <p14:tracePt t="123536" x="7108825" y="2116138"/>
          <p14:tracePt t="123543" x="7108825" y="2146300"/>
          <p14:tracePt t="123552" x="7097713" y="2232025"/>
          <p14:tracePt t="123559" x="7091363" y="2306638"/>
          <p14:tracePt t="123566" x="7085013" y="2336800"/>
          <p14:tracePt t="123573" x="7059613" y="2424113"/>
          <p14:tracePt t="123581" x="7053263" y="2509838"/>
          <p14:tracePt t="123589" x="7042150" y="2565400"/>
          <p14:tracePt t="123596" x="7042150" y="2571750"/>
          <p14:tracePt t="123605" x="7035800" y="2614613"/>
          <p14:tracePt t="123611" x="7035800" y="2652713"/>
          <p14:tracePt t="123618" x="7035800" y="2663825"/>
          <p14:tracePt t="123625" x="7035800" y="2689225"/>
          <p14:tracePt t="123634" x="7035800" y="2719388"/>
          <p14:tracePt t="123641" x="7035800" y="2732088"/>
          <p14:tracePt t="123649" x="7035800" y="2744788"/>
          <p14:tracePt t="123656" x="7035800" y="2762250"/>
          <p14:tracePt t="123663" x="7035800" y="2774950"/>
          <p14:tracePt t="123672" x="7029450" y="2800350"/>
          <p14:tracePt t="123678" x="7029450" y="2817813"/>
          <p14:tracePt t="123686" x="7029450" y="2830513"/>
          <p14:tracePt t="123693" x="7023100" y="2873375"/>
          <p14:tracePt t="123701" x="7023100" y="2898775"/>
          <p14:tracePt t="123709" x="7023100" y="2928938"/>
          <p14:tracePt t="123716" x="7023100" y="2935288"/>
          <p14:tracePt t="123724" x="7023100" y="2973388"/>
          <p14:tracePt t="123731" x="7023100" y="3016250"/>
          <p14:tracePt t="123739" x="7023100" y="3033713"/>
          <p14:tracePt t="123746" x="7023100" y="3052763"/>
          <p14:tracePt t="123755" x="7023100" y="3089275"/>
          <p14:tracePt t="123761" x="7023100" y="3101975"/>
          <p14:tracePt t="123769" x="7023100" y="3138488"/>
          <p14:tracePt t="123775" x="7023100" y="3157538"/>
          <p14:tracePt t="123784" x="7023100" y="3170238"/>
          <p14:tracePt t="123791" x="7023100" y="3200400"/>
          <p14:tracePt t="123798" x="7023100" y="3225800"/>
          <p14:tracePt t="123806" x="7023100" y="3243263"/>
          <p14:tracePt t="123814" x="7023100" y="3255963"/>
          <p14:tracePt t="123821" x="7023100" y="3275013"/>
          <p14:tracePt t="123828" x="7023100" y="3305175"/>
          <p14:tracePt t="123836" x="7023100" y="3311525"/>
          <p14:tracePt t="123843" x="7023100" y="3324225"/>
          <p14:tracePt t="123851" x="7023100" y="3343275"/>
          <p14:tracePt t="123858" x="7023100" y="3354388"/>
          <p14:tracePt t="123866" x="7023100" y="3379788"/>
          <p14:tracePt t="123873" x="7023100" y="3409950"/>
          <p14:tracePt t="123891" x="7023100" y="3459163"/>
          <p14:tracePt t="123896" x="7016750" y="3497263"/>
          <p14:tracePt t="123905" x="7016750" y="3514725"/>
          <p14:tracePt t="123911" x="7016750" y="3533775"/>
          <p14:tracePt t="123918" x="7016750" y="3570288"/>
          <p14:tracePt t="123925" x="7016750" y="3614738"/>
          <p14:tracePt t="123934" x="7004050" y="3687763"/>
          <p14:tracePt t="123941" x="6997700" y="3724275"/>
          <p14:tracePt t="123949" x="6997700" y="3756025"/>
          <p14:tracePt t="123956" x="6991350" y="3768725"/>
          <p14:tracePt t="123964" x="6991350" y="3792538"/>
          <p14:tracePt t="123972" x="6986588" y="3824288"/>
          <p14:tracePt t="123978" x="6986588" y="3835400"/>
          <p14:tracePt t="123986" x="6973888" y="3854450"/>
          <p14:tracePt t="123993" x="6973888" y="3884613"/>
          <p14:tracePt t="124001" x="6973888" y="3897313"/>
          <p14:tracePt t="124008" x="6967538" y="3916363"/>
          <p14:tracePt t="124016" x="6967538" y="3935413"/>
          <p14:tracePt t="124025" x="6961188" y="3952875"/>
          <p14:tracePt t="124031" x="6961188" y="3959225"/>
          <p14:tracePt t="124039" x="6961188" y="3971925"/>
          <p14:tracePt t="124046" x="6954838" y="3978275"/>
          <p14:tracePt t="124061" x="6954838" y="3984625"/>
          <p14:tracePt t="124069" x="6954838" y="3990975"/>
          <p14:tracePt t="124084" x="6954838" y="3995738"/>
          <p14:tracePt t="124099" x="6954838" y="4002088"/>
          <p14:tracePt t="124106" x="6948488" y="4008438"/>
          <p14:tracePt t="124128" x="6948488" y="4014788"/>
          <p14:tracePt t="124136" x="6948488" y="4021138"/>
          <p14:tracePt t="124143" x="6948488" y="4027488"/>
          <p14:tracePt t="124158" x="6942138" y="4033838"/>
          <p14:tracePt t="124166" x="6942138" y="4040188"/>
          <p14:tracePt t="124175" x="6942138" y="4044950"/>
          <p14:tracePt t="124181" x="6937375" y="4044950"/>
          <p14:tracePt t="124189" x="6937375" y="4051300"/>
          <p14:tracePt t="124205" x="6937375" y="4057650"/>
          <p14:tracePt t="124218" x="6937375" y="4064000"/>
          <p14:tracePt t="137176" x="6781800" y="3811588"/>
          <p14:tracePt t="137181" x="6794500" y="3619500"/>
          <p14:tracePt t="137182" x="6831013" y="3540125"/>
          <p14:tracePt t="137307" x="6837363" y="3514725"/>
          <p14:tracePt t="137315" x="6819900" y="3509963"/>
          <p14:tracePt t="137323" x="6807200" y="3509963"/>
          <p14:tracePt t="137330" x="6770688" y="3503613"/>
          <p14:tracePt t="137337" x="6708775" y="3503613"/>
          <p14:tracePt t="137345" x="6683375" y="3503613"/>
          <p14:tracePt t="137352" x="6653213" y="3503613"/>
          <p14:tracePt t="137360" x="6597650" y="3503613"/>
          <p14:tracePt t="137367" x="6565900" y="3503613"/>
          <p14:tracePt t="137375" x="6523038" y="3503613"/>
          <p14:tracePt t="137383" x="6473825" y="3503613"/>
          <p14:tracePt t="137390" x="6456363" y="3503613"/>
          <p14:tracePt t="137399" x="6418263" y="3503613"/>
          <p14:tracePt t="137405" x="6375400" y="3503613"/>
          <p14:tracePt t="137413" x="6351588" y="3503613"/>
          <p14:tracePt t="137420" x="6313488" y="3503613"/>
          <p14:tracePt t="137428" x="6251575" y="3503613"/>
          <p14:tracePt t="137435" x="6191250" y="3503613"/>
          <p14:tracePt t="137442" x="6159500" y="3503613"/>
          <p14:tracePt t="137450" x="6116638" y="3503613"/>
          <p14:tracePt t="137457" x="6005513" y="3490913"/>
          <p14:tracePt t="137465" x="5962650" y="3490913"/>
          <p14:tracePt t="137472" x="5875338" y="3490913"/>
          <p14:tracePt t="137481" x="5783263" y="3490913"/>
          <p14:tracePt t="137487" x="5753100" y="3490913"/>
          <p14:tracePt t="137495" x="5665788" y="3490913"/>
          <p14:tracePt t="137502" x="5580063" y="3490913"/>
          <p14:tracePt t="137510" x="5518150" y="3490913"/>
          <p14:tracePt t="137517" x="5456238" y="3490913"/>
          <p14:tracePt t="137525" x="5383213" y="3490913"/>
          <p14:tracePt t="137532" x="5364163" y="3490913"/>
          <p14:tracePt t="137540" x="5314950" y="3490913"/>
          <p14:tracePt t="137549" x="5240338" y="3490913"/>
          <p14:tracePt t="137555" x="5191125" y="3490913"/>
          <p14:tracePt t="137562" x="5167313" y="3490913"/>
          <p14:tracePt t="137570" x="5111750" y="3490913"/>
          <p14:tracePt t="137577" x="5049838" y="3503613"/>
          <p14:tracePt t="137585" x="5030788" y="3509963"/>
          <p14:tracePt t="137592" x="4994275" y="3509963"/>
          <p14:tracePt t="137601" x="4951413" y="3509963"/>
          <p14:tracePt t="137607" x="4926013" y="3514725"/>
          <p14:tracePt t="137616" x="4876800" y="3514725"/>
          <p14:tracePt t="137622" x="4814888" y="3514725"/>
          <p14:tracePt t="137632" x="4791075" y="3514725"/>
          <p14:tracePt t="137637" x="4748213" y="3514725"/>
          <p14:tracePt t="137646" x="4686300" y="3514725"/>
          <p14:tracePt t="137652" x="4643438" y="3514725"/>
          <p14:tracePt t="137660" x="4618038" y="3514725"/>
          <p14:tracePt t="137667" x="4568825" y="3509963"/>
          <p14:tracePt t="137675" x="4494213" y="3484563"/>
          <p14:tracePt t="137683" x="4464050" y="3484563"/>
          <p14:tracePt t="137690" x="4395788" y="3484563"/>
          <p14:tracePt t="137698" x="4322763" y="3484563"/>
          <p14:tracePt t="137705" x="4303713" y="3484563"/>
          <p14:tracePt t="137712" x="4248150" y="3484563"/>
          <p14:tracePt t="137720" x="4211638" y="3484563"/>
          <p14:tracePt t="137728" x="4179888" y="3484563"/>
          <p14:tracePt t="137735" x="4137025" y="3484563"/>
          <p14:tracePt t="137742" x="4081463" y="3484563"/>
          <p14:tracePt t="137750" x="4064000" y="3484563"/>
          <p14:tracePt t="137757" x="4019550" y="3484563"/>
          <p14:tracePt t="137765" x="3963988" y="3484563"/>
          <p14:tracePt t="137772" x="3914775" y="3484563"/>
          <p14:tracePt t="137780" x="3897313" y="3484563"/>
          <p14:tracePt t="137787" x="3859213" y="3484563"/>
          <p14:tracePt t="137795" x="3822700" y="3484563"/>
          <p14:tracePt t="137802" x="3816350" y="3484563"/>
          <p14:tracePt t="137810" x="3792538" y="3484563"/>
          <p14:tracePt t="137818" x="3779838" y="3484563"/>
          <p14:tracePt t="137825" x="3767138" y="3484563"/>
          <p14:tracePt t="137832" x="3754438" y="3478213"/>
          <p14:tracePt t="137840" x="3748088" y="3478213"/>
          <p14:tracePt t="137848" x="3748088" y="3471863"/>
          <p14:tracePt t="137855" x="3736975" y="3471863"/>
          <p14:tracePt t="137863" x="3724275" y="3465513"/>
          <p14:tracePt t="137870" x="3711575" y="3465513"/>
          <p14:tracePt t="137877" x="3698875" y="3465513"/>
          <p14:tracePt t="137885" x="3681413" y="3459163"/>
          <p14:tracePt t="137892" x="3649663" y="3448050"/>
          <p14:tracePt t="137900" x="3643313" y="3448050"/>
          <p14:tracePt t="137907" x="3619500" y="3448050"/>
          <p14:tracePt t="137914" x="3594100" y="3441700"/>
          <p14:tracePt t="137922" x="3570288" y="3441700"/>
          <p14:tracePt t="137929" x="3544888" y="3441700"/>
          <p14:tracePt t="137937" x="3514725" y="3441700"/>
          <p14:tracePt t="137944" x="3502025" y="3441700"/>
          <p14:tracePt t="137952" x="3482975" y="3435350"/>
          <p14:tracePt t="137959" x="3459163" y="3429000"/>
          <p14:tracePt t="137967" x="3446463" y="3429000"/>
          <p14:tracePt t="137974" x="3422650" y="3422650"/>
          <p14:tracePt t="137982" x="3403600" y="3422650"/>
          <p14:tracePt t="137989" x="3390900" y="3416300"/>
          <p14:tracePt t="137997" x="3384550" y="3416300"/>
          <p14:tracePt t="138004" x="3378200" y="3409950"/>
          <p14:tracePt t="138012" x="3367088" y="3403600"/>
          <p14:tracePt t="138027" x="3367088" y="3398838"/>
          <p14:tracePt t="138034" x="3360738" y="3386138"/>
          <p14:tracePt t="138042" x="3354388" y="3386138"/>
          <p14:tracePt t="138049" x="3341688" y="3373438"/>
          <p14:tracePt t="138057" x="3328988" y="3367088"/>
          <p14:tracePt t="138065" x="3322638" y="3367088"/>
          <p14:tracePt t="138072" x="3311525" y="3360738"/>
          <p14:tracePt t="138079" x="3298825" y="3348038"/>
          <p14:tracePt t="138087" x="3279775" y="3336925"/>
          <p14:tracePt t="138094" x="3268663" y="3330575"/>
          <p14:tracePt t="138102" x="3243263" y="3317875"/>
          <p14:tracePt t="138109" x="3224213" y="3298825"/>
          <p14:tracePt t="138117" x="3217863" y="3298825"/>
          <p14:tracePt t="138124" x="3206750" y="3287713"/>
          <p14:tracePt t="138132" x="3200400" y="3275013"/>
          <p14:tracePt t="138139" x="3194050" y="3268663"/>
          <p14:tracePt t="138147" x="3187700" y="3262313"/>
          <p14:tracePt t="138154" x="3187700" y="3255963"/>
          <p14:tracePt t="138169" x="3187700" y="3249613"/>
          <p14:tracePt t="138328" x="3181350" y="3249613"/>
          <p14:tracePt t="138343" x="3181350" y="3255963"/>
          <p14:tracePt t="139108" x="3187700" y="3255963"/>
          <p14:tracePt t="139116" x="3200400" y="3255963"/>
          <p14:tracePt t="139122" x="3213100" y="3255963"/>
          <p14:tracePt t="139130" x="3230563" y="3255963"/>
          <p14:tracePt t="139137" x="3243263" y="3255963"/>
          <p14:tracePt t="139145" x="3268663" y="3262313"/>
          <p14:tracePt t="139152" x="3286125" y="3262313"/>
          <p14:tracePt t="139160" x="3298825" y="3262313"/>
          <p14:tracePt t="139169" x="3322638" y="3262313"/>
          <p14:tracePt t="139176" x="3354388" y="3268663"/>
          <p14:tracePt t="139183" x="3373438" y="3268663"/>
          <p14:tracePt t="139190" x="3422650" y="3268663"/>
          <p14:tracePt t="139199" x="3459163" y="3281363"/>
          <p14:tracePt t="139205" x="3478213" y="3281363"/>
          <p14:tracePt t="139213" x="3508375" y="3287713"/>
          <p14:tracePt t="139220" x="3538538" y="3294063"/>
          <p14:tracePt t="139235" x="3557588" y="3298825"/>
          <p14:tracePt t="139243" x="3587750" y="3305175"/>
          <p14:tracePt t="139251" x="3619500" y="3311525"/>
          <p14:tracePt t="139266" x="3649663" y="3324225"/>
          <p14:tracePt t="139272" x="3675063" y="3324225"/>
          <p14:tracePt t="139280" x="3694113" y="3330575"/>
          <p14:tracePt t="139287" x="3736975" y="3343275"/>
          <p14:tracePt t="139295" x="3786188" y="3343275"/>
          <p14:tracePt t="139302" x="3798888" y="3343275"/>
          <p14:tracePt t="139310" x="3835400" y="3343275"/>
          <p14:tracePt t="139318" x="3871913" y="3343275"/>
          <p14:tracePt t="139325" x="3884613" y="3343275"/>
          <p14:tracePt t="139333" x="3897313" y="3348038"/>
          <p14:tracePt t="139340" x="3908425" y="3348038"/>
          <p14:tracePt t="139370" x="3921125" y="3348038"/>
          <p14:tracePt t="139378" x="3927475" y="3348038"/>
          <p14:tracePt t="139386" x="3940175" y="3348038"/>
          <p14:tracePt t="139400" x="3946525" y="3343275"/>
          <p14:tracePt t="139408" x="3952875" y="3343275"/>
          <p14:tracePt t="139416" x="3952875" y="3336925"/>
          <p14:tracePt t="139422" x="3952875" y="3330575"/>
          <p14:tracePt t="139430" x="3952875" y="3324225"/>
          <p14:tracePt t="139505" x="3952875" y="3317875"/>
          <p14:tracePt t="139513" x="3952875" y="3305175"/>
          <p14:tracePt t="139528" x="3952875" y="3298825"/>
          <p14:tracePt t="139536" x="3952875" y="3287713"/>
          <p14:tracePt t="139543" x="3952875" y="3281363"/>
          <p14:tracePt t="139550" x="3952875" y="3275013"/>
          <p14:tracePt t="139557" x="3952875" y="3268663"/>
          <p14:tracePt t="139566" x="3952875" y="3262313"/>
          <p14:tracePt t="139572" x="3952875" y="3255963"/>
          <p14:tracePt t="139580" x="3952875" y="3249613"/>
          <p14:tracePt t="139595" x="3952875" y="3243263"/>
          <p14:tracePt t="139602" x="3952875" y="3238500"/>
          <p14:tracePt t="139625" x="3952875" y="3232150"/>
          <p14:tracePt t="139715" x="3952875" y="3225800"/>
          <p14:tracePt t="139737" x="3952875" y="3219450"/>
          <p14:tracePt t="140413" x="3959225" y="3219450"/>
          <p14:tracePt t="140420" x="3970338" y="3219450"/>
          <p14:tracePt t="140427" x="3983038" y="3219450"/>
          <p14:tracePt t="140436" x="4008438" y="3219450"/>
          <p14:tracePt t="140442" x="4025900" y="3219450"/>
          <p14:tracePt t="140450" x="4038600" y="3219450"/>
          <p14:tracePt t="140458" x="4064000" y="3219450"/>
          <p14:tracePt t="140465" x="4081463" y="3219450"/>
          <p14:tracePt t="140473" x="4087813" y="3225800"/>
          <p14:tracePt t="140480" x="4106863" y="3225800"/>
          <p14:tracePt t="140488" x="4119563" y="3232150"/>
          <p14:tracePt t="140495" x="4124325" y="3232150"/>
          <p14:tracePt t="140503" x="4130675" y="3232150"/>
          <p14:tracePt t="140510" x="4137025" y="3232150"/>
          <p14:tracePt t="140525" x="4143375" y="3232150"/>
          <p14:tracePt t="140533" x="4149725" y="3232150"/>
          <p14:tracePt t="140540" x="4149725" y="3238500"/>
          <p14:tracePt t="140548" x="4156075" y="3238500"/>
          <p14:tracePt t="140555" x="4162425" y="3238500"/>
          <p14:tracePt t="140563" x="4173538" y="3238500"/>
          <p14:tracePt t="140571" x="4173538" y="3243263"/>
          <p14:tracePt t="140577" x="4186238" y="3243263"/>
          <p14:tracePt t="140585" x="4192588" y="3243263"/>
          <p14:tracePt t="140600" x="4205288" y="3243263"/>
          <p14:tracePt t="140607" x="4211638" y="3249613"/>
          <p14:tracePt t="140616" x="4217988" y="3249613"/>
          <p14:tracePt t="140623" x="4224338" y="3249613"/>
          <p14:tracePt t="140638" x="4229100" y="3249613"/>
          <p14:tracePt t="140645" x="4229100" y="3255963"/>
          <p14:tracePt t="143611" x="4254500" y="3255963"/>
          <p14:tracePt t="143617" x="4279900" y="3255963"/>
          <p14:tracePt t="143622" x="4329113" y="3255963"/>
          <p14:tracePt t="143628" x="4333875" y="3262313"/>
          <p14:tracePt t="143636" x="4346575" y="3262313"/>
          <p14:tracePt t="143644" x="4365625" y="3262313"/>
          <p14:tracePt t="143651" x="4389438" y="3268663"/>
          <p14:tracePt t="143659" x="4395788" y="3268663"/>
          <p14:tracePt t="143666" x="4402138" y="3268663"/>
          <p14:tracePt t="143674" x="4414838" y="3275013"/>
          <p14:tracePt t="143682" x="4427538" y="3275013"/>
          <p14:tracePt t="143689" x="4433888" y="3275013"/>
          <p14:tracePt t="143697" x="4445000" y="3275013"/>
          <p14:tracePt t="143704" x="4464050" y="3275013"/>
          <p14:tracePt t="143713" x="4470400" y="3281363"/>
          <p14:tracePt t="143719" x="4483100" y="3287713"/>
          <p14:tracePt t="143727" x="4494213" y="3287713"/>
          <p14:tracePt t="143735" x="4500563" y="3287713"/>
          <p14:tracePt t="143750" x="4506913" y="3287713"/>
          <p14:tracePt t="143757" x="4513263" y="3287713"/>
          <p14:tracePt t="143803" x="4525963" y="3287713"/>
          <p14:tracePt t="143810" x="4532313" y="3287713"/>
          <p14:tracePt t="143817" x="4538663" y="3287713"/>
          <p14:tracePt t="143825" x="4549775" y="3287713"/>
          <p14:tracePt t="143834" x="4562475" y="3287713"/>
          <p14:tracePt t="143840" x="4575175" y="3287713"/>
          <p14:tracePt t="143848" x="4587875" y="3287713"/>
          <p14:tracePt t="143855" x="4598988" y="3287713"/>
          <p14:tracePt t="143890" x="4630738" y="3287713"/>
          <p14:tracePt t="143893" x="4637088" y="3287713"/>
          <p14:tracePt t="143901" x="4643438" y="3287713"/>
          <p14:tracePt t="143907" x="4649788" y="3287713"/>
          <p14:tracePt t="143917" x="4654550" y="3287713"/>
          <p14:tracePt t="143922" x="4660900" y="3287713"/>
          <p14:tracePt t="143930" x="4667250" y="3287713"/>
          <p14:tracePt t="143953" x="4673600" y="3287713"/>
          <p14:tracePt t="143960" x="4679950" y="3287713"/>
          <p14:tracePt t="143975" x="4679950" y="3281363"/>
          <p14:tracePt t="143984" x="4686300" y="3281363"/>
          <p14:tracePt t="143990" x="4686300" y="3275013"/>
          <p14:tracePt t="143998" x="4692650" y="3275013"/>
          <p14:tracePt t="144005" x="4699000" y="3275013"/>
          <p14:tracePt t="144028" x="4705350" y="3275013"/>
          <p14:tracePt t="144043" x="4710113" y="3275013"/>
          <p14:tracePt t="144057" x="4716463" y="3275013"/>
          <p14:tracePt t="180990" x="4618038" y="3311525"/>
          <p14:tracePt t="180996" x="4489450" y="3373438"/>
          <p14:tracePt t="181001" x="4303713" y="3465513"/>
          <p14:tracePt t="181008" x="4279900" y="3471863"/>
          <p14:tracePt t="181016" x="4254500" y="3471863"/>
          <p14:tracePt t="181023" x="4235450" y="3471863"/>
          <p14:tracePt t="181031" x="4211638" y="3471863"/>
          <p14:tracePt t="181046" x="4205288" y="3471863"/>
          <p14:tracePt t="181053" x="4198938" y="3471863"/>
          <p14:tracePt t="181061" x="4192588" y="3471863"/>
          <p14:tracePt t="181069" x="4186238" y="3471863"/>
          <p14:tracePt t="181075" x="4168775" y="3471863"/>
          <p14:tracePt t="181085" x="4162425" y="3471863"/>
          <p14:tracePt t="181090" x="4149725" y="3471863"/>
          <p14:tracePt t="181098" x="4119563" y="3471863"/>
          <p14:tracePt t="181105" x="4106863" y="3465513"/>
          <p14:tracePt t="181114" x="4075113" y="3465513"/>
          <p14:tracePt t="181121" x="4051300" y="3454400"/>
          <p14:tracePt t="181128" x="4038600" y="3454400"/>
          <p14:tracePt t="181136" x="4025900" y="3448050"/>
          <p14:tracePt t="181143" x="4019550" y="3448050"/>
          <p14:tracePt t="181151" x="4013200" y="3448050"/>
          <p14:tracePt t="181158" x="4008438" y="3441700"/>
          <p14:tracePt t="181166" x="4002088" y="3435350"/>
          <p14:tracePt t="181181" x="4002088" y="3429000"/>
          <p14:tracePt t="181188" x="3995738" y="3429000"/>
          <p14:tracePt t="181203" x="3989388" y="3422650"/>
          <p14:tracePt t="181211" x="3983038" y="3422650"/>
          <p14:tracePt t="181219" x="3983038" y="3416300"/>
          <p14:tracePt t="181225" x="3976688" y="3416300"/>
          <p14:tracePt t="181301" x="3970338" y="3416300"/>
          <p14:tracePt t="181308" x="3963988" y="3416300"/>
          <p14:tracePt t="181316" x="3963988" y="3409950"/>
          <p14:tracePt t="181339" x="3959225" y="3409950"/>
          <p14:tracePt t="181345" x="3952875" y="3403600"/>
          <p14:tracePt t="181361" x="3952875" y="3398838"/>
          <p14:tracePt t="181368" x="3946525" y="3398838"/>
          <p14:tracePt t="181375" x="3946525" y="3392488"/>
          <p14:tracePt t="181385" x="3940175" y="3386138"/>
          <p14:tracePt t="181399" x="3940175" y="3379788"/>
          <p14:tracePt t="181436" x="3933825" y="3379788"/>
          <p14:tracePt t="181443" x="3927475" y="3373438"/>
          <p14:tracePt t="181766" x="3927475" y="3367088"/>
          <p14:tracePt t="181774" x="3927475" y="3360738"/>
          <p14:tracePt t="181781" x="3927475" y="3354388"/>
          <p14:tracePt t="181789" x="3927475" y="3343275"/>
          <p14:tracePt t="181796" x="3927475" y="3336925"/>
          <p14:tracePt t="181827" x="3927475" y="3330575"/>
          <p14:tracePt t="181834" x="3933825" y="3330575"/>
          <p14:tracePt t="181932" x="3933825" y="3324225"/>
          <p14:tracePt t="181946" x="3933825" y="3317875"/>
          <p14:tracePt t="181969" x="3933825" y="3311525"/>
          <p14:tracePt t="182066" x="3933825" y="3305175"/>
          <p14:tracePt t="182081" x="3933825" y="3298825"/>
          <p14:tracePt t="182111" x="3933825" y="3294063"/>
          <p14:tracePt t="182126" x="3933825" y="3287713"/>
          <p14:tracePt t="182133" x="3940175" y="3281363"/>
          <p14:tracePt t="182141" x="3940175" y="3275013"/>
          <p14:tracePt t="182148" x="3946525" y="3268663"/>
          <p14:tracePt t="182157" x="3946525" y="3262313"/>
          <p14:tracePt t="182163" x="3952875" y="3262313"/>
          <p14:tracePt t="182171" x="3952875" y="3255963"/>
          <p14:tracePt t="182187" x="3952875" y="3249613"/>
          <p14:tracePt t="182854" x="3963988" y="3249613"/>
          <p14:tracePt t="182862" x="3989388" y="3249613"/>
          <p14:tracePt t="182868" x="4002088" y="3249613"/>
          <p14:tracePt t="182879" x="4019550" y="3249613"/>
          <p14:tracePt t="182883" x="4038600" y="3249613"/>
          <p14:tracePt t="182891" x="4068763" y="3249613"/>
          <p14:tracePt t="182899" x="4081463" y="3249613"/>
          <p14:tracePt t="182906" x="4094163" y="3249613"/>
          <p14:tracePt t="182914" x="4113213" y="3249613"/>
          <p14:tracePt t="182921" x="4124325" y="3249613"/>
          <p14:tracePt t="182929" x="4137025" y="3249613"/>
          <p14:tracePt t="182936" x="4149725" y="3249613"/>
          <p14:tracePt t="182945" x="4162425" y="3249613"/>
          <p14:tracePt t="182951" x="4173538" y="3249613"/>
          <p14:tracePt t="182958" x="4192588" y="3249613"/>
          <p14:tracePt t="182966" x="4198938" y="3249613"/>
          <p14:tracePt t="182974" x="4224338" y="3249613"/>
          <p14:tracePt t="182981" x="4248150" y="3255963"/>
          <p14:tracePt t="182988" x="4267200" y="3255963"/>
          <p14:tracePt t="182997" x="4310063" y="3262313"/>
          <p14:tracePt t="183003" x="4346575" y="3275013"/>
          <p14:tracePt t="183012" x="4365625" y="3275013"/>
          <p14:tracePt t="183018" x="4378325" y="3275013"/>
          <p14:tracePt t="183026" x="4389438" y="3275013"/>
          <p14:tracePt t="183033" x="4402138" y="3275013"/>
          <p14:tracePt t="183041" x="4402138" y="3281363"/>
          <p14:tracePt t="183048" x="4408488" y="3281363"/>
          <p14:tracePt t="183446" x="4414838" y="3281363"/>
          <p14:tracePt t="183454" x="4433888" y="3281363"/>
          <p14:tracePt t="183460" x="4438650" y="3281363"/>
          <p14:tracePt t="183469" x="4445000" y="3275013"/>
          <p14:tracePt t="183476" x="4457700" y="3275013"/>
          <p14:tracePt t="183484" x="4470400" y="3275013"/>
          <p14:tracePt t="183491" x="4483100" y="3275013"/>
          <p14:tracePt t="183499" x="4494213" y="3275013"/>
          <p14:tracePt t="183507" x="4506913" y="3275013"/>
          <p14:tracePt t="183513" x="4513263" y="3275013"/>
          <p14:tracePt t="183521" x="4519613" y="3275013"/>
          <p14:tracePt t="183528" x="4532313" y="3275013"/>
          <p14:tracePt t="183537" x="4538663" y="3275013"/>
          <p14:tracePt t="183543" x="4545013" y="3275013"/>
          <p14:tracePt t="183551" x="4562475" y="3275013"/>
          <p14:tracePt t="183558" x="4568825" y="3275013"/>
          <p14:tracePt t="183566" x="4587875" y="3275013"/>
          <p14:tracePt t="183574" x="4611688" y="3275013"/>
          <p14:tracePt t="183581" x="4618038" y="3275013"/>
          <p14:tracePt t="183589" x="4630738" y="3275013"/>
          <p14:tracePt t="183596" x="4643438" y="3275013"/>
          <p14:tracePt t="183604" x="4649788" y="3275013"/>
          <p14:tracePt t="183626" x="4654550" y="3275013"/>
          <p14:tracePt t="183634" x="4660900" y="3275013"/>
          <p14:tracePt t="183648" x="4667250" y="3275013"/>
          <p14:tracePt t="183986" x="4679950" y="3275013"/>
          <p14:tracePt t="183993" x="4692650" y="3275013"/>
          <p14:tracePt t="184001" x="4699000" y="3275013"/>
          <p14:tracePt t="184009" x="4710113" y="3275013"/>
          <p14:tracePt t="184024" x="4716463" y="3275013"/>
          <p14:tracePt t="184031" x="4722813" y="3275013"/>
          <p14:tracePt t="184040" x="4729163" y="3275013"/>
          <p14:tracePt t="184046" x="4741863" y="3275013"/>
          <p14:tracePt t="184053" x="4748213" y="3268663"/>
          <p14:tracePt t="184061" x="4754563" y="3268663"/>
          <p14:tracePt t="184068" x="4765675" y="3268663"/>
          <p14:tracePt t="184076" x="4778375" y="3268663"/>
          <p14:tracePt t="184083" x="4791075" y="3262313"/>
          <p14:tracePt t="184091" x="4797425" y="3262313"/>
          <p14:tracePt t="184098" x="4810125" y="3255963"/>
          <p14:tracePt t="184107" x="4821238" y="3255963"/>
          <p14:tracePt t="184113" x="4827588" y="3255963"/>
          <p14:tracePt t="186307" x="4846638" y="3255963"/>
          <p14:tracePt t="186309" x="4852988" y="3255963"/>
          <p14:tracePt t="186310" x="4859338" y="3255963"/>
          <p14:tracePt t="186317" x="4864100" y="3255963"/>
          <p14:tracePt t="186324" x="4876800" y="3255963"/>
          <p14:tracePt t="186332" x="4883150" y="3255963"/>
          <p14:tracePt t="186340" x="4895850" y="3255963"/>
          <p14:tracePt t="186347" x="4926013" y="3255963"/>
          <p14:tracePt t="186354" x="4945063" y="3255963"/>
          <p14:tracePt t="186362" x="4951413" y="3255963"/>
          <p14:tracePt t="186370" x="4970463" y="3255963"/>
          <p14:tracePt t="186379" x="4987925" y="3262313"/>
          <p14:tracePt t="186385" x="5000625" y="3262313"/>
          <p14:tracePt t="186393" x="5019675" y="3262313"/>
          <p14:tracePt t="186400" x="5043488" y="3268663"/>
          <p14:tracePt t="186415" x="5056188" y="3275013"/>
          <p14:tracePt t="186423" x="5068888" y="3275013"/>
          <p14:tracePt t="186430" x="5075238" y="3275013"/>
          <p14:tracePt t="186446" x="5080000" y="3281363"/>
          <p14:tracePt t="186475" x="5086350" y="3281363"/>
          <p14:tracePt t="186483" x="5092700" y="3281363"/>
          <p14:tracePt t="186491" x="5099050" y="3281363"/>
          <p14:tracePt t="186513" x="5105400" y="3281363"/>
          <p14:tracePt t="186520" x="5111750" y="3281363"/>
          <p14:tracePt t="186529" x="5118100" y="3281363"/>
          <p14:tracePt t="186535" x="5124450" y="3281363"/>
          <p14:tracePt t="186543" x="5130800" y="3281363"/>
          <p14:tracePt t="186550" x="5135563" y="3281363"/>
          <p14:tracePt t="186565" x="5141913" y="3281363"/>
          <p14:tracePt t="186573" x="5148263" y="3281363"/>
          <p14:tracePt t="186618" x="5154613" y="3281363"/>
          <p14:tracePt t="186641" x="5160963" y="3281363"/>
          <p14:tracePt t="186648" x="5167313" y="3281363"/>
          <p14:tracePt t="186731" x="5173663" y="3281363"/>
          <p14:tracePt t="186739" x="5184775" y="3281363"/>
          <p14:tracePt t="186746" x="5191125" y="3281363"/>
          <p14:tracePt t="186753" x="5203825" y="3281363"/>
          <p14:tracePt t="186762" x="5210175" y="3281363"/>
          <p14:tracePt t="186768" x="5216525" y="3281363"/>
          <p14:tracePt t="186776" x="5229225" y="3281363"/>
          <p14:tracePt t="186784" x="5235575" y="3281363"/>
          <p14:tracePt t="186791" x="5240338" y="3281363"/>
          <p14:tracePt t="186806" x="5246688" y="3281363"/>
          <p14:tracePt t="186874" x="5253038" y="3281363"/>
          <p14:tracePt t="186971" x="5259388" y="3281363"/>
          <p14:tracePt t="187002" x="5265738" y="3281363"/>
          <p14:tracePt t="187645" x="5265738" y="3287713"/>
          <p14:tracePt t="187652" x="5265738" y="3294063"/>
          <p14:tracePt t="187659" x="5265738" y="3298825"/>
          <p14:tracePt t="187667" x="5265738" y="3311525"/>
          <p14:tracePt t="187674" x="5272088" y="3330575"/>
          <p14:tracePt t="187683" x="5272088" y="3336925"/>
          <p14:tracePt t="187690" x="5278438" y="3360738"/>
          <p14:tracePt t="187698" x="5284788" y="3386138"/>
          <p14:tracePt t="187705" x="5284788" y="3398838"/>
          <p14:tracePt t="187713" x="5284788" y="3422650"/>
          <p14:tracePt t="187721" x="5284788" y="3459163"/>
          <p14:tracePt t="187728" x="5284788" y="3484563"/>
          <p14:tracePt t="187736" x="5284788" y="3509963"/>
          <p14:tracePt t="187743" x="5284788" y="3533775"/>
          <p14:tracePt t="187750" x="5284788" y="3563938"/>
          <p14:tracePt t="187758" x="5284788" y="3582988"/>
          <p14:tracePt t="187765" x="5265738" y="3614738"/>
          <p14:tracePt t="187773" x="5240338" y="3644900"/>
          <p14:tracePt t="187781" x="5235575" y="3657600"/>
          <p14:tracePt t="187788" x="5197475" y="3687763"/>
          <p14:tracePt t="187796" x="5180013" y="3713163"/>
          <p14:tracePt t="187803" x="5167313" y="3719513"/>
          <p14:tracePt t="187810" x="5154613" y="3730625"/>
          <p14:tracePt t="187819" x="5135563" y="3749675"/>
          <p14:tracePt t="187825" x="5124450" y="3756025"/>
          <p14:tracePt t="187833" x="5111750" y="3762375"/>
          <p14:tracePt t="187840" x="5080000" y="3768725"/>
          <p14:tracePt t="187848" x="5062538" y="3779838"/>
          <p14:tracePt t="187855" x="5043488" y="3779838"/>
          <p14:tracePt t="187863" x="5013325" y="3779838"/>
          <p14:tracePt t="187886" x="4938713" y="3779838"/>
          <p14:tracePt t="187893" x="4895850" y="3775075"/>
          <p14:tracePt t="187900" x="4876800" y="3775075"/>
          <p14:tracePt t="187908" x="4827588" y="3775075"/>
          <p14:tracePt t="187915" x="4778375" y="3768725"/>
          <p14:tracePt t="187923" x="4741863" y="3762375"/>
          <p14:tracePt t="187931" x="4686300" y="3749675"/>
          <p14:tracePt t="187938" x="4598988" y="3743325"/>
          <p14:tracePt t="187945" x="4525963" y="3730625"/>
          <p14:tracePt t="187953" x="4494213" y="3730625"/>
          <p14:tracePt t="187960" x="4457700" y="3724275"/>
          <p14:tracePt t="187969" x="4395788" y="3713163"/>
          <p14:tracePt t="187975" x="4371975" y="3706813"/>
          <p14:tracePt t="187983" x="4329113" y="3706813"/>
          <p14:tracePt t="187990" x="4273550" y="3700463"/>
          <p14:tracePt t="187998" x="4254500" y="3694113"/>
          <p14:tracePt t="188005" x="4235450" y="3687763"/>
          <p14:tracePt t="188013" x="4198938" y="3687763"/>
          <p14:tracePt t="188022" x="4168775" y="3687763"/>
          <p14:tracePt t="188028" x="4130675" y="3675063"/>
          <p14:tracePt t="188036" x="4094163" y="3670300"/>
          <p14:tracePt t="188043" x="4038600" y="3663950"/>
          <p14:tracePt t="188050" x="4019550" y="3657600"/>
          <p14:tracePt t="188058" x="4002088" y="3657600"/>
          <p14:tracePt t="188065" x="3970338" y="3638550"/>
          <p14:tracePt t="188073" x="3963988" y="3638550"/>
          <p14:tracePt t="188080" x="3940175" y="3632200"/>
          <p14:tracePt t="188088" x="3908425" y="3625850"/>
          <p14:tracePt t="188095" x="3897313" y="3619500"/>
          <p14:tracePt t="188103" x="3884613" y="3619500"/>
          <p14:tracePt t="188110" x="3871913" y="3614738"/>
          <p14:tracePt t="188125" x="3865563" y="3614738"/>
          <p14:tracePt t="188133" x="3859213" y="3614738"/>
          <p14:tracePt t="188140" x="3854450" y="3608388"/>
          <p14:tracePt t="188148" x="3848100" y="3608388"/>
          <p14:tracePt t="188155" x="3835400" y="3602038"/>
          <p14:tracePt t="188163" x="3829050" y="3602038"/>
          <p14:tracePt t="188171" x="3822700" y="3602038"/>
          <p14:tracePt t="188178" x="3810000" y="3595688"/>
          <p14:tracePt t="188186" x="3779838" y="3589338"/>
          <p14:tracePt t="188193" x="3773488" y="3582988"/>
          <p14:tracePt t="188202" x="3748088" y="3576638"/>
          <p14:tracePt t="188208" x="3705225" y="3559175"/>
          <p14:tracePt t="188215" x="3694113" y="3552825"/>
          <p14:tracePt t="188223" x="3668713" y="3546475"/>
          <p14:tracePt t="188231" x="3638550" y="3540125"/>
          <p14:tracePt t="188239" x="3625850" y="3533775"/>
          <p14:tracePt t="188245" x="3594100" y="3533775"/>
          <p14:tracePt t="188253" x="3570288" y="3527425"/>
          <p14:tracePt t="188260" x="3551238" y="3527425"/>
          <p14:tracePt t="188269" x="3527425" y="3521075"/>
          <p14:tracePt t="188275" x="3514725" y="3521075"/>
          <p14:tracePt t="188283" x="3495675" y="3521075"/>
          <p14:tracePt t="188290" x="3489325" y="3521075"/>
          <p14:tracePt t="188305" x="3478213" y="3521075"/>
          <p14:tracePt t="188313" x="3471863" y="3521075"/>
          <p14:tracePt t="188328" x="3465513" y="3521075"/>
          <p14:tracePt t="188336" x="3459163" y="3521075"/>
          <p14:tracePt t="188343" x="3452813" y="3521075"/>
          <p14:tracePt t="188350" x="3446463" y="3521075"/>
          <p14:tracePt t="188358" x="3446463" y="3514725"/>
          <p14:tracePt t="188365" x="3440113" y="3514725"/>
          <p14:tracePt t="188373" x="3440113" y="3509963"/>
          <p14:tracePt t="188381" x="3433763" y="3509963"/>
          <p14:tracePt t="188388" x="3429000" y="3503613"/>
          <p14:tracePt t="188395" x="3422650" y="3503613"/>
          <p14:tracePt t="189446" x="3429000" y="3503613"/>
          <p14:tracePt t="189454" x="3433763" y="3503613"/>
          <p14:tracePt t="189461" x="3440113" y="3503613"/>
          <p14:tracePt t="189468" x="3452813" y="3503613"/>
          <p14:tracePt t="189476" x="3459163" y="3503613"/>
          <p14:tracePt t="189483" x="3471863" y="3503613"/>
          <p14:tracePt t="189491" x="3482975" y="3503613"/>
          <p14:tracePt t="189498" x="3514725" y="3503613"/>
          <p14:tracePt t="189506" x="3527425" y="3503613"/>
          <p14:tracePt t="189514" x="3544888" y="3497263"/>
          <p14:tracePt t="189521" x="3557588" y="3497263"/>
          <p14:tracePt t="189530" x="3570288" y="3490913"/>
          <p14:tracePt t="189536" x="3587750" y="3490913"/>
          <p14:tracePt t="189543" x="3606800" y="3490913"/>
          <p14:tracePt t="189550" x="3619500" y="3490913"/>
          <p14:tracePt t="189559" x="3643313" y="3490913"/>
          <p14:tracePt t="189567" x="3662363" y="3490913"/>
          <p14:tracePt t="189573" x="3687763" y="3490913"/>
          <p14:tracePt t="189581" x="3698875" y="3490913"/>
          <p14:tracePt t="189588" x="3730625" y="3490913"/>
          <p14:tracePt t="189597" x="3754438" y="3490913"/>
          <p14:tracePt t="189603" x="3767138" y="3490913"/>
          <p14:tracePt t="189611" x="3786188" y="3497263"/>
          <p14:tracePt t="189618" x="3810000" y="3497263"/>
          <p14:tracePt t="189626" x="3822700" y="3497263"/>
          <p14:tracePt t="189633" x="3848100" y="3497263"/>
          <p14:tracePt t="189641" x="3865563" y="3497263"/>
          <p14:tracePt t="189648" x="3871913" y="3497263"/>
          <p14:tracePt t="189656" x="3878263" y="3497263"/>
          <p14:tracePt t="189664" x="3884613" y="3497263"/>
          <p14:tracePt t="190655" x="3897313" y="3497263"/>
          <p14:tracePt t="190661" x="3914775" y="3497263"/>
          <p14:tracePt t="190668" x="3927475" y="3497263"/>
          <p14:tracePt t="190676" x="3940175" y="3497263"/>
          <p14:tracePt t="190683" x="3946525" y="3497263"/>
          <p14:tracePt t="190691" x="3952875" y="3497263"/>
          <p14:tracePt t="190698" x="3959225" y="3497263"/>
          <p14:tracePt t="190706" x="3963988" y="3497263"/>
          <p14:tracePt t="190714" x="3970338" y="3497263"/>
          <p14:tracePt t="190721" x="3976688" y="3497263"/>
          <p14:tracePt t="190729" x="3989388" y="3503613"/>
          <p14:tracePt t="190736" x="4002088" y="3503613"/>
          <p14:tracePt t="190745" x="4002088" y="3509963"/>
          <p14:tracePt t="190750" x="4013200" y="3509963"/>
          <p14:tracePt t="190758" x="4032250" y="3509963"/>
          <p14:tracePt t="190766" x="4038600" y="3509963"/>
          <p14:tracePt t="190774" x="4044950" y="3509963"/>
          <p14:tracePt t="190781" x="4057650" y="3509963"/>
          <p14:tracePt t="190788" x="4064000" y="3509963"/>
          <p14:tracePt t="190797" x="4068763" y="3509963"/>
          <p14:tracePt t="190826" x="4075113" y="3509963"/>
          <p14:tracePt t="190848" x="4081463" y="3509963"/>
          <p14:tracePt t="191456" x="4075113" y="3509963"/>
          <p14:tracePt t="191464" x="4064000" y="3509963"/>
          <p14:tracePt t="191471" x="4051300" y="3514725"/>
          <p14:tracePt t="191479" x="4013200" y="3521075"/>
          <p14:tracePt t="191486" x="4002088" y="3521075"/>
          <p14:tracePt t="191493" x="3963988" y="3521075"/>
          <p14:tracePt t="191501" x="3927475" y="3521075"/>
          <p14:tracePt t="191509" x="3908425" y="3521075"/>
          <p14:tracePt t="191517" x="3859213" y="3521075"/>
          <p14:tracePt t="191524" x="3810000" y="3521075"/>
          <p14:tracePt t="191531" x="3792538" y="3521075"/>
          <p14:tracePt t="191538" x="3754438" y="3521075"/>
          <p14:tracePt t="191547" x="3724275" y="3521075"/>
          <p14:tracePt t="191553" x="3711575" y="3514725"/>
          <p14:tracePt t="191561" x="3698875" y="3514725"/>
          <p14:tracePt t="191568" x="3698875" y="3509963"/>
          <p14:tracePt t="191576" x="3687763" y="3509963"/>
          <p14:tracePt t="191583" x="3681413" y="3509963"/>
          <p14:tracePt t="191591" x="3668713" y="3509963"/>
          <p14:tracePt t="191599" x="3656013" y="3509963"/>
          <p14:tracePt t="191606" x="3649663" y="3509963"/>
          <p14:tracePt t="191614" x="3638550" y="3509963"/>
          <p14:tracePt t="191621" x="3632200" y="3509963"/>
          <p14:tracePt t="191628" x="3625850" y="3509963"/>
          <p14:tracePt t="191636" x="3619500" y="3509963"/>
          <p14:tracePt t="191643" x="3613150" y="3509963"/>
          <p14:tracePt t="191651" x="3606800" y="3509963"/>
          <p14:tracePt t="191672" x="3600450" y="3509963"/>
          <p14:tracePt t="191680" x="3594100" y="3509963"/>
          <p14:tracePt t="191688" x="3587750" y="3509963"/>
          <p14:tracePt t="191696" x="3582988" y="3509963"/>
          <p14:tracePt t="191702" x="3576638" y="3509963"/>
          <p14:tracePt t="191710" x="3570288" y="3509963"/>
          <p14:tracePt t="191725" x="3563938" y="3509963"/>
          <p14:tracePt t="191740" x="3557588" y="3509963"/>
          <p14:tracePt t="192205" x="3551238" y="3509963"/>
          <p14:tracePt t="192212" x="3551238" y="3503613"/>
          <p14:tracePt t="192219" x="3544888" y="3503613"/>
          <p14:tracePt t="192235" x="3538538" y="3503613"/>
          <p14:tracePt t="192243" x="3533775" y="3503613"/>
          <p14:tracePt t="192250" x="3527425" y="3497263"/>
          <p14:tracePt t="192311" x="3521075" y="3497263"/>
          <p14:tracePt t="192319" x="3521075" y="3490913"/>
          <p14:tracePt t="193691" x="3514725" y="3497263"/>
          <p14:tracePt t="193699" x="3508375" y="3509963"/>
          <p14:tracePt t="193706" x="3502025" y="3521075"/>
          <p14:tracePt t="193713" x="3482975" y="3570288"/>
          <p14:tracePt t="193721" x="3446463" y="3651250"/>
          <p14:tracePt t="193728" x="3433763" y="3749675"/>
          <p14:tracePt t="193736" x="3429000" y="3786188"/>
          <p14:tracePt t="193744" x="3416300" y="3873500"/>
          <p14:tracePt t="193751" x="3397250" y="3952875"/>
          <p14:tracePt t="193758" x="3390900" y="3971925"/>
          <p14:tracePt t="193767" x="3373438" y="4008438"/>
          <p14:tracePt t="193773" x="3367088" y="4064000"/>
          <p14:tracePt t="193782" x="3360738" y="4076700"/>
          <p14:tracePt t="193788" x="3341688" y="4113213"/>
          <p14:tracePt t="193796" x="3341688" y="4132263"/>
          <p14:tracePt t="193803" x="3335338" y="4144963"/>
          <p14:tracePt t="193811" x="3328988" y="4168775"/>
          <p14:tracePt t="193820" x="3328988" y="4181475"/>
          <p14:tracePt t="193826" x="3322638" y="4181475"/>
          <p14:tracePt t="193833" x="3322638" y="4187825"/>
          <p14:tracePt t="193879" x="3322638" y="4162425"/>
          <p14:tracePt t="193886" x="3322638" y="4132263"/>
          <p14:tracePt t="193893" x="3322638" y="4113213"/>
          <p14:tracePt t="193901" x="3317875" y="4083050"/>
          <p14:tracePt t="193908" x="3317875" y="4070350"/>
          <p14:tracePt t="193916" x="3317875" y="4040188"/>
          <p14:tracePt t="193923" x="3317875" y="4008438"/>
          <p14:tracePt t="193932" x="3317875" y="3995738"/>
          <p14:tracePt t="193938" x="3317875" y="3971925"/>
          <p14:tracePt t="193946" x="3328988" y="3940175"/>
          <p14:tracePt t="193953" x="3328988" y="3929063"/>
          <p14:tracePt t="193961" x="3328988" y="3879850"/>
          <p14:tracePt t="193968" x="3335338" y="3854450"/>
          <p14:tracePt t="193976" x="3335338" y="3835400"/>
          <p14:tracePt t="193983" x="3335338" y="3811588"/>
          <p14:tracePt t="193991" x="3341688" y="3786188"/>
          <p14:tracePt t="193999" x="3348038" y="3756025"/>
          <p14:tracePt t="194006" x="3348038" y="3743325"/>
          <p14:tracePt t="194014" x="3367088" y="3706813"/>
          <p14:tracePt t="194021" x="3378200" y="3675063"/>
          <p14:tracePt t="194029" x="3384550" y="3663950"/>
          <p14:tracePt t="194036" x="3403600" y="3625850"/>
          <p14:tracePt t="194043" x="3416300" y="3595688"/>
          <p14:tracePt t="194051" x="3416300" y="3582988"/>
          <p14:tracePt t="194058" x="3429000" y="3570288"/>
          <p14:tracePt t="194067" x="3440113" y="3552825"/>
          <p14:tracePt t="194073" x="3440113" y="3540125"/>
          <p14:tracePt t="194083" x="3446463" y="3527425"/>
          <p14:tracePt t="194088" x="3452813" y="3527425"/>
          <p14:tracePt t="194096" x="3459163" y="3514725"/>
          <p14:tracePt t="194103" x="3459163" y="3509963"/>
          <p14:tracePt t="194111" x="3465513" y="3503613"/>
          <p14:tracePt t="194118" x="3465513" y="3497263"/>
          <p14:tracePt t="194126" x="3471863" y="3497263"/>
          <p14:tracePt t="194134" x="3471863" y="3490913"/>
          <p14:tracePt t="194524" x="3471863" y="3497263"/>
          <p14:tracePt t="194531" x="3471863" y="3509963"/>
          <p14:tracePt t="194538" x="3478213" y="3527425"/>
          <p14:tracePt t="194546" x="3478213" y="3563938"/>
          <p14:tracePt t="194553" x="3482975" y="3576638"/>
          <p14:tracePt t="194561" x="3482975" y="3614738"/>
          <p14:tracePt t="194568" x="3482975" y="3651250"/>
          <p14:tracePt t="194576" x="3489325" y="3681413"/>
          <p14:tracePt t="194584" x="3489325" y="3719513"/>
          <p14:tracePt t="194591" x="3489325" y="3756025"/>
          <p14:tracePt t="194598" x="3489325" y="3779838"/>
          <p14:tracePt t="194606" x="3489325" y="3805238"/>
          <p14:tracePt t="194615" x="3489325" y="3841750"/>
          <p14:tracePt t="194621" x="3489325" y="3873500"/>
          <p14:tracePt t="194629" x="3489325" y="3884613"/>
          <p14:tracePt t="194636" x="3482975" y="3903663"/>
          <p14:tracePt t="194643" x="3482975" y="3935413"/>
          <p14:tracePt t="194651" x="3482975" y="3940175"/>
          <p14:tracePt t="194658" x="3482975" y="3965575"/>
          <p14:tracePt t="194666" x="3482975" y="3990975"/>
          <p14:tracePt t="194673" x="3482975" y="4002088"/>
          <p14:tracePt t="194682" x="3482975" y="4021138"/>
          <p14:tracePt t="194688" x="3482975" y="4057650"/>
          <p14:tracePt t="194696" x="3482975" y="4070350"/>
          <p14:tracePt t="194703" x="3482975" y="4089400"/>
          <p14:tracePt t="194711" x="3482975" y="4119563"/>
          <p14:tracePt t="194718" x="3482975" y="4132263"/>
          <p14:tracePt t="194726" x="3482975" y="4144963"/>
          <p14:tracePt t="194733" x="3482975" y="4168775"/>
          <p14:tracePt t="194742" x="3482975" y="4187825"/>
          <p14:tracePt t="194748" x="3482975" y="4194175"/>
          <p14:tracePt t="194756" x="3482975" y="4205288"/>
          <p14:tracePt t="194765" x="3482975" y="4211638"/>
          <p14:tracePt t="194771" x="3482975" y="4224338"/>
          <p14:tracePt t="194779" x="3482975" y="4230688"/>
          <p14:tracePt t="194786" x="3489325" y="4230688"/>
          <p14:tracePt t="194795" x="3489325" y="4237038"/>
          <p14:tracePt t="194801" x="3489325" y="4249738"/>
          <p14:tracePt t="194808" x="3489325" y="4260850"/>
          <p14:tracePt t="194816" x="3495675" y="4273550"/>
          <p14:tracePt t="194823" x="3495675" y="4292600"/>
          <p14:tracePt t="194831" x="3495675" y="4305300"/>
          <p14:tracePt t="194838" x="3495675" y="4311650"/>
          <p14:tracePt t="194846" x="3495675" y="4322763"/>
          <p14:tracePt t="194853" x="3495675" y="4335463"/>
          <p14:tracePt t="194861" x="3495675" y="4348163"/>
          <p14:tracePt t="194868" x="3495675" y="4354513"/>
          <p14:tracePt t="194885" x="3495675" y="4371975"/>
          <p14:tracePt t="194891" x="3495675" y="4378325"/>
          <p14:tracePt t="194899" x="3495675" y="4391025"/>
          <p14:tracePt t="194906" x="3495675" y="4397375"/>
          <p14:tracePt t="194915" x="3495675" y="4410075"/>
          <p14:tracePt t="194921" x="3495675" y="4421188"/>
          <p14:tracePt t="194928" x="3495675" y="4427538"/>
          <p14:tracePt t="194935" x="3495675" y="4433888"/>
          <p14:tracePt t="194944" x="3495675" y="4446588"/>
          <p14:tracePt t="194952" x="3495675" y="4465638"/>
          <p14:tracePt t="194959" x="3495675" y="4489450"/>
          <p14:tracePt t="194973" x="3495675" y="4502150"/>
          <p14:tracePt t="194981" x="3495675" y="4521200"/>
          <p14:tracePt t="194988" x="3495675" y="4532313"/>
          <p14:tracePt t="194996" x="3495675" y="4545013"/>
          <p14:tracePt t="195003" x="3495675" y="4557713"/>
          <p14:tracePt t="195011" x="3495675" y="4564063"/>
          <p14:tracePt t="195018" x="3495675" y="4581525"/>
          <p14:tracePt t="195026" x="3495675" y="4600575"/>
          <p14:tracePt t="195033" x="3495675" y="4606925"/>
          <p14:tracePt t="195041" x="3502025" y="4619625"/>
          <p14:tracePt t="195048" x="3502025" y="4637088"/>
          <p14:tracePt t="195056" x="3502025" y="4649788"/>
          <p14:tracePt t="195065" x="3502025" y="4662488"/>
          <p14:tracePt t="195071" x="3502025" y="4681538"/>
          <p14:tracePt t="195079" x="3502025" y="4699000"/>
          <p14:tracePt t="195086" x="3502025" y="4705350"/>
          <p14:tracePt t="195093" x="3502025" y="4718050"/>
          <p14:tracePt t="195101" x="3502025" y="4730750"/>
          <p14:tracePt t="195108" x="3502025" y="4737100"/>
          <p14:tracePt t="195117" x="3502025" y="4748213"/>
          <p14:tracePt t="195123" x="3502025" y="4767263"/>
          <p14:tracePt t="195132" x="3502025" y="4773613"/>
          <p14:tracePt t="195147" x="3502025" y="4786313"/>
          <p14:tracePt t="195153" x="3502025" y="4792663"/>
          <p14:tracePt t="195161" x="3502025" y="4797425"/>
          <p14:tracePt t="195169" x="3502025" y="4803775"/>
          <p14:tracePt t="195176" x="3502025" y="4810125"/>
          <p14:tracePt t="195184" x="3502025" y="4822825"/>
          <p14:tracePt t="195191" x="3502025" y="4829175"/>
          <p14:tracePt t="195199" x="3502025" y="4841875"/>
          <p14:tracePt t="195206" x="3502025" y="4848225"/>
          <p14:tracePt t="195214" x="3502025" y="4859338"/>
          <p14:tracePt t="195221" x="3502025" y="4878388"/>
          <p14:tracePt t="195229" x="3502025" y="4884738"/>
          <p14:tracePt t="195236" x="3502025" y="4897438"/>
          <p14:tracePt t="195243" x="3502025" y="4914900"/>
          <p14:tracePt t="195251" x="3502025" y="4927600"/>
          <p14:tracePt t="195258" x="3502025" y="4946650"/>
          <p14:tracePt t="195266" x="3502025" y="4953000"/>
          <p14:tracePt t="195273" x="3502025" y="4983163"/>
          <p14:tracePt t="195281" x="3502025" y="5002213"/>
          <p14:tracePt t="195288" x="3502025" y="5026025"/>
          <p14:tracePt t="195297" x="3502025" y="5038725"/>
          <p14:tracePt t="195303" x="3502025" y="5057775"/>
          <p14:tracePt t="195311" x="3502025" y="5068888"/>
          <p14:tracePt t="195318" x="3508375" y="5087938"/>
          <p14:tracePt t="195326" x="3508375" y="5100638"/>
          <p14:tracePt t="195333" x="3508375" y="5106988"/>
          <p14:tracePt t="195341" x="3508375" y="5113338"/>
          <p14:tracePt t="195350" x="3508375" y="5118100"/>
          <p14:tracePt t="195365" x="3508375" y="5124450"/>
          <p14:tracePt t="195371" x="3508375" y="5137150"/>
          <p14:tracePt t="195379" x="3508375" y="5143500"/>
          <p14:tracePt t="195386" x="3508375" y="5162550"/>
          <p14:tracePt t="195393" x="3508375" y="5168900"/>
          <p14:tracePt t="195401" x="3508375" y="5186363"/>
          <p14:tracePt t="195408" x="3508375" y="5205413"/>
          <p14:tracePt t="195416" x="3508375" y="5218113"/>
          <p14:tracePt t="195423" x="3508375" y="5229225"/>
          <p14:tracePt t="195432" x="3508375" y="5235575"/>
          <p14:tracePt t="195438" x="3514725" y="5254625"/>
          <p14:tracePt t="195446" x="3521075" y="5254625"/>
          <p14:tracePt t="195513" x="3521075" y="5248275"/>
          <p14:tracePt t="195528" x="3521075" y="5241925"/>
          <p14:tracePt t="195626" x="3521075" y="5235575"/>
          <p14:tracePt t="195656" x="3521075" y="5229225"/>
          <p14:tracePt t="195664" x="3521075" y="5224463"/>
          <p14:tracePt t="197051" x="3544888" y="5224463"/>
          <p14:tracePt t="197059" x="3570288" y="5218113"/>
          <p14:tracePt t="197065" x="3649663" y="5199063"/>
          <p14:tracePt t="197073" x="3773488" y="5156200"/>
          <p14:tracePt t="197082" x="3829050" y="5137150"/>
          <p14:tracePt t="197087" x="3995738" y="5094288"/>
          <p14:tracePt t="197094" x="4205288" y="5008563"/>
          <p14:tracePt t="197102" x="4279900" y="4989513"/>
          <p14:tracePt t="197110" x="4408488" y="4933950"/>
          <p14:tracePt t="197117" x="4532313" y="4865688"/>
          <p14:tracePt t="197124" x="4624388" y="4816475"/>
          <p14:tracePt t="197132" x="4667250" y="4779963"/>
          <p14:tracePt t="197140" x="4748213" y="4724400"/>
          <p14:tracePt t="197147" x="4827588" y="4649788"/>
          <p14:tracePt t="197155" x="4859338" y="4625975"/>
          <p14:tracePt t="197164" x="4938713" y="4557713"/>
          <p14:tracePt t="197170" x="5013325" y="4476750"/>
          <p14:tracePt t="197178" x="5037138" y="4433888"/>
          <p14:tracePt t="197185" x="5118100" y="4348163"/>
          <p14:tracePt t="197193" x="5197475" y="4267200"/>
          <p14:tracePt t="197200" x="5246688" y="4224338"/>
          <p14:tracePt t="197208" x="5351463" y="4125913"/>
          <p14:tracePt t="197215" x="5456238" y="4008438"/>
          <p14:tracePt t="197223" x="5549900" y="3916363"/>
          <p14:tracePt t="197231" x="5573713" y="3873500"/>
          <p14:tracePt t="197239" x="5629275" y="3743325"/>
          <p14:tracePt t="197245" x="5691188" y="3651250"/>
          <p14:tracePt t="197253" x="5715000" y="3608388"/>
          <p14:tracePt t="197260" x="5789613" y="3527425"/>
          <p14:tracePt t="197268" x="5838825" y="3459163"/>
          <p14:tracePt t="197275" x="5864225" y="3416300"/>
          <p14:tracePt t="197284" x="5926138" y="3324225"/>
          <p14:tracePt t="197290" x="5980113" y="3194050"/>
          <p14:tracePt t="197298" x="6005513" y="3138488"/>
          <p14:tracePt t="197305" x="6054725" y="2990850"/>
          <p14:tracePt t="197314" x="6086475" y="2879725"/>
          <p14:tracePt t="197320" x="6091238" y="2836863"/>
          <p14:tracePt t="197328" x="6110288" y="2762250"/>
          <p14:tracePt t="197335" x="6140450" y="2682875"/>
          <p14:tracePt t="197343" x="6159500" y="2620963"/>
          <p14:tracePt t="197353" x="6165850" y="2601913"/>
          <p14:tracePt t="197358" x="6178550" y="2552700"/>
          <p14:tracePt t="197366" x="6208713" y="2509838"/>
          <p14:tracePt t="197373" x="6221413" y="2479675"/>
          <p14:tracePt t="197381" x="6246813" y="2424113"/>
          <p14:tracePt t="197388" x="6276975" y="2368550"/>
          <p14:tracePt t="197395" x="6300788" y="2336800"/>
          <p14:tracePt t="197411" x="6351588" y="2238375"/>
          <p14:tracePt t="197418" x="6388100" y="2182813"/>
          <p14:tracePt t="197425" x="6400800" y="2170113"/>
          <p14:tracePt t="197433" x="6430963" y="2127250"/>
          <p14:tracePt t="197440" x="6456363" y="2084388"/>
          <p14:tracePt t="197456" x="6486525" y="2022475"/>
          <p14:tracePt t="197464" x="6511925" y="1979613"/>
          <p14:tracePt t="197470" x="6516688" y="1955800"/>
          <p14:tracePt t="197478" x="6535738" y="1911350"/>
          <p14:tracePt t="197485" x="6554788" y="1844675"/>
          <p14:tracePt t="197494" x="6561138" y="1825625"/>
          <p14:tracePt t="197500" x="6578600" y="1776413"/>
          <p14:tracePt t="197508" x="6597650" y="1733550"/>
          <p14:tracePt t="197515" x="6597650" y="1720850"/>
          <p14:tracePt t="197523" x="6610350" y="1671638"/>
          <p14:tracePt t="197531" x="6627813" y="1646238"/>
          <p14:tracePt t="197538" x="6640513" y="1616075"/>
          <p14:tracePt t="197545" x="6646863" y="1573213"/>
          <p14:tracePt t="197553" x="6677025" y="1517650"/>
          <p14:tracePt t="197561" x="6696075" y="1473200"/>
          <p14:tracePt t="197568" x="6702425" y="1455738"/>
          <p14:tracePt t="197575" x="6715125" y="1419225"/>
          <p14:tracePt t="197583" x="6726238" y="1350963"/>
          <p14:tracePt t="197590" x="6726238" y="1344613"/>
          <p14:tracePt t="197598" x="6732588" y="1312863"/>
          <p14:tracePt t="197605" x="6738938" y="1282700"/>
          <p14:tracePt t="197614" x="6745288" y="1276350"/>
          <p14:tracePt t="197620" x="6757988" y="1252538"/>
          <p14:tracePt t="197628" x="6770688" y="1233488"/>
          <p14:tracePt t="197635" x="6777038" y="1220788"/>
          <p14:tracePt t="197643" x="6794500" y="1190625"/>
          <p14:tracePt t="197650" x="6819900" y="1147763"/>
          <p14:tracePt t="197658" x="6826250" y="1128713"/>
          <p14:tracePt t="197666" x="6850063" y="1085850"/>
          <p14:tracePt t="197673" x="6856413" y="1047750"/>
          <p14:tracePt t="197681" x="6875463" y="1004888"/>
          <p14:tracePt t="197688" x="6875463" y="987425"/>
          <p14:tracePt t="197695" x="6881813" y="974725"/>
          <p14:tracePt t="197703" x="6886575" y="949325"/>
          <p14:tracePt t="197710" x="6892925" y="949325"/>
          <p14:tracePt t="197718" x="6892925" y="938213"/>
          <p14:tracePt t="197725" x="6899275" y="925513"/>
          <p14:tracePt t="197733" x="6905625" y="919163"/>
          <p14:tracePt t="197741" x="6905625" y="912813"/>
          <p14:tracePt t="197748" x="6911975" y="900113"/>
          <p14:tracePt t="197764" x="6918325" y="893763"/>
          <p14:tracePt t="198018" x="6918325" y="912813"/>
          <p14:tracePt t="198026" x="6918325" y="925513"/>
          <p14:tracePt t="198034" x="6918325" y="938213"/>
          <p14:tracePt t="198041" x="6918325" y="962025"/>
          <p14:tracePt t="198048" x="6918325" y="987425"/>
          <p14:tracePt t="198056" x="6918325" y="1030288"/>
          <p14:tracePt t="198065" x="6918325" y="1092200"/>
          <p14:tracePt t="198071" x="6918325" y="1122363"/>
          <p14:tracePt t="198079" x="6931025" y="1184275"/>
          <p14:tracePt t="198086" x="6931025" y="1270000"/>
          <p14:tracePt t="198094" x="6937375" y="1301750"/>
          <p14:tracePt t="198101" x="6937375" y="1374775"/>
          <p14:tracePt t="198109" x="6937375" y="1449388"/>
          <p14:tracePt t="198118" x="6948488" y="1524000"/>
          <p14:tracePt t="198123" x="6954838" y="1554163"/>
          <p14:tracePt t="198131" x="6954838" y="1616075"/>
          <p14:tracePt t="198138" x="6961188" y="1677988"/>
          <p14:tracePt t="198147" x="6961188" y="1695450"/>
          <p14:tracePt t="198153" x="6973888" y="1763713"/>
          <p14:tracePt t="198161" x="6973888" y="1849438"/>
          <p14:tracePt t="198168" x="6980238" y="1917700"/>
          <p14:tracePt t="198176" x="6991350" y="2005013"/>
          <p14:tracePt t="198185" x="6997700" y="2054225"/>
          <p14:tracePt t="198191" x="6997700" y="2078038"/>
          <p14:tracePt t="198198" x="6997700" y="2109788"/>
          <p14:tracePt t="198206" x="6997700" y="2152650"/>
          <p14:tracePt t="198215" x="6997700" y="2201863"/>
          <p14:tracePt t="198221" x="6997700" y="2214563"/>
          <p14:tracePt t="198229" x="6997700" y="2251075"/>
          <p14:tracePt t="198235" x="6997700" y="2276475"/>
          <p14:tracePt t="198244" x="6997700" y="2281238"/>
          <p14:tracePt t="198251" x="6997700" y="2300288"/>
          <p14:tracePt t="198259" x="6997700" y="2330450"/>
          <p14:tracePt t="198266" x="6997700" y="2343150"/>
          <p14:tracePt t="198274" x="6997700" y="2368550"/>
          <p14:tracePt t="198281" x="6991350" y="2398713"/>
          <p14:tracePt t="198288" x="6991350" y="2411413"/>
          <p14:tracePt t="198297" x="6991350" y="2430463"/>
          <p14:tracePt t="198303" x="6991350" y="2454275"/>
          <p14:tracePt t="198311" x="6991350" y="2473325"/>
          <p14:tracePt t="198318" x="6991350" y="2486025"/>
          <p14:tracePt t="198326" x="6997700" y="2509838"/>
          <p14:tracePt t="198334" x="7004050" y="2522538"/>
          <p14:tracePt t="198341" x="7010400" y="2528888"/>
          <p14:tracePt t="198348" x="7010400" y="2535238"/>
          <p14:tracePt t="198354" x="7010400" y="2541588"/>
          <p14:tracePt t="198363" x="7010400" y="2546350"/>
          <p14:tracePt t="198369" x="7010400" y="2552700"/>
          <p14:tracePt t="198377" x="7010400" y="2565400"/>
          <p14:tracePt t="198385" x="7010400" y="2571750"/>
          <p14:tracePt t="198392" x="7010400" y="2578100"/>
          <p14:tracePt t="198400" x="7010400" y="2597150"/>
          <p14:tracePt t="198415" x="7010400" y="2601913"/>
          <p14:tracePt t="198422" x="7010400" y="2608263"/>
          <p14:tracePt t="198453" x="7010400" y="2614613"/>
          <p14:tracePt t="198536" x="7004050" y="2614613"/>
          <p14:tracePt t="198544" x="6997700" y="2608263"/>
          <p14:tracePt t="198558" x="6997700" y="2601913"/>
          <p14:tracePt t="198581" x="6991350" y="2601913"/>
          <p14:tracePt t="199871" x="6986588" y="2614613"/>
          <p14:tracePt t="199879" x="6973888" y="2640013"/>
          <p14:tracePt t="199886" x="6967538" y="2652713"/>
          <p14:tracePt t="199893" x="6954838" y="2657475"/>
          <p14:tracePt t="199901" x="6942138" y="2676525"/>
          <p14:tracePt t="199909" x="6899275" y="2701925"/>
          <p14:tracePt t="199916" x="6886575" y="2719388"/>
          <p14:tracePt t="199925" x="6826250" y="2751138"/>
          <p14:tracePt t="199931" x="6757988" y="2787650"/>
          <p14:tracePt t="199939" x="6646863" y="2824163"/>
          <p14:tracePt t="199946" x="6604000" y="2862263"/>
          <p14:tracePt t="199955" x="6456363" y="2917825"/>
          <p14:tracePt t="199961" x="6246813" y="2990850"/>
          <p14:tracePt t="199969" x="6172200" y="3027363"/>
          <p14:tracePt t="199976" x="5962650" y="3121025"/>
          <p14:tracePt t="199983" x="5746750" y="3232150"/>
          <p14:tracePt t="199993" x="5654675" y="3262313"/>
          <p14:tracePt t="199998" x="5462588" y="3379788"/>
          <p14:tracePt t="200005" x="5246688" y="3497263"/>
          <p14:tracePt t="200013" x="5167313" y="3546475"/>
          <p14:tracePt t="200021" x="4957763" y="3663950"/>
          <p14:tracePt t="200027" x="4705350" y="3817938"/>
          <p14:tracePt t="200035" x="4457700" y="3959225"/>
          <p14:tracePt t="200042" x="4389438" y="4008438"/>
          <p14:tracePt t="200050" x="4235450" y="4119563"/>
          <p14:tracePt t="200058" x="4057650" y="4243388"/>
          <p14:tracePt t="200065" x="3989388" y="4286250"/>
          <p14:tracePt t="200073" x="3865563" y="4367213"/>
          <p14:tracePt t="200080" x="3767138" y="4416425"/>
          <p14:tracePt t="200088" x="3743325" y="4440238"/>
          <p14:tracePt t="200095" x="3675063" y="4483100"/>
          <p14:tracePt t="200104" x="3643313" y="4551363"/>
          <p14:tracePt t="200110" x="3632200" y="4564063"/>
          <p14:tracePt t="200119" x="3619500" y="4587875"/>
          <p14:tracePt t="200125" x="3600450" y="4600575"/>
          <p14:tracePt t="200133" x="3587750" y="4600575"/>
          <p14:tracePt t="200140" x="3587750" y="4581525"/>
          <p14:tracePt t="200148" x="3587750" y="4570413"/>
          <p14:tracePt t="200404" x="3587750" y="4557713"/>
          <p14:tracePt t="200411" x="3582988" y="4545013"/>
          <p14:tracePt t="200418" x="3582988" y="4532313"/>
          <p14:tracePt t="200426" x="3582988" y="4514850"/>
          <p14:tracePt t="200433" x="3576638" y="4502150"/>
          <p14:tracePt t="200441" x="3576638" y="4489450"/>
          <p14:tracePt t="200448" x="3570288" y="4465638"/>
          <p14:tracePt t="200456" x="3557588" y="4446588"/>
          <p14:tracePt t="200464" x="3557588" y="4433888"/>
          <p14:tracePt t="200471" x="3551238" y="4410075"/>
          <p14:tracePt t="200478" x="3551238" y="4367213"/>
          <p14:tracePt t="200486" x="3544888" y="4348163"/>
          <p14:tracePt t="200495" x="3544888" y="4311650"/>
          <p14:tracePt t="200501" x="3544888" y="4273550"/>
          <p14:tracePt t="200509" x="3544888" y="4243388"/>
          <p14:tracePt t="200516" x="3544888" y="4217988"/>
          <p14:tracePt t="200524" x="3538538" y="4181475"/>
          <p14:tracePt t="200531" x="3538538" y="4151313"/>
          <p14:tracePt t="200539" x="3538538" y="4138613"/>
          <p14:tracePt t="200546" x="3538538" y="4100513"/>
          <p14:tracePt t="200553" x="3538538" y="4064000"/>
          <p14:tracePt t="200562" x="3538538" y="4051300"/>
          <p14:tracePt t="200568" x="3538538" y="4014788"/>
          <p14:tracePt t="200576" x="3538538" y="3990975"/>
          <p14:tracePt t="200583" x="3538538" y="3978275"/>
          <p14:tracePt t="200591" x="3538538" y="3946525"/>
          <p14:tracePt t="200598" x="3538538" y="3929063"/>
          <p14:tracePt t="200606" x="3538538" y="3916363"/>
          <p14:tracePt t="200614" x="3538538" y="3903663"/>
          <p14:tracePt t="200621" x="3538538" y="3897313"/>
          <p14:tracePt t="200629" x="3538538" y="3890963"/>
          <p14:tracePt t="200636" x="3538538" y="3884613"/>
          <p14:tracePt t="200645" x="3538538" y="3879850"/>
          <p14:tracePt t="200651" x="3538538" y="3873500"/>
          <p14:tracePt t="200658" x="3538538" y="3867150"/>
          <p14:tracePt t="200674" x="3544888" y="3860800"/>
          <p14:tracePt t="200704" x="3544888" y="3854450"/>
          <p14:tracePt t="200711" x="3544888" y="3848100"/>
          <p14:tracePt t="200726" x="3544888" y="3841750"/>
          <p14:tracePt t="200733" x="3544888" y="3835400"/>
          <p14:tracePt t="200748" x="3551238" y="3830638"/>
          <p14:tracePt t="200756" x="3551238" y="3817938"/>
          <p14:tracePt t="200763" x="3551238" y="3811588"/>
          <p14:tracePt t="200771" x="3551238" y="3805238"/>
          <p14:tracePt t="200779" x="3551238" y="3792538"/>
          <p14:tracePt t="200786" x="3551238" y="3786188"/>
          <p14:tracePt t="200795" x="3551238" y="3768725"/>
          <p14:tracePt t="200801" x="3551238" y="3762375"/>
          <p14:tracePt t="200808" x="3551238" y="3749675"/>
          <p14:tracePt t="200824" x="3551238" y="3743325"/>
          <p14:tracePt t="200832" x="3551238" y="3736975"/>
          <p14:tracePt t="200838" x="3551238" y="3730625"/>
          <p14:tracePt t="200847" x="3551238" y="3724275"/>
          <p14:tracePt t="200854" x="3551238" y="3719513"/>
          <p14:tracePt t="200861" x="3551238" y="3713163"/>
          <p14:tracePt t="200897" x="3544888" y="3706813"/>
          <p14:tracePt t="201461" x="3538538" y="3706813"/>
          <p14:tracePt t="201498" x="3533775" y="3706813"/>
          <p14:tracePt t="201513" x="3527425" y="3713163"/>
          <p14:tracePt t="201521" x="3527425" y="3719513"/>
          <p14:tracePt t="201528" x="3527425" y="3724275"/>
          <p14:tracePt t="201536" x="3527425" y="3730625"/>
          <p14:tracePt t="201543" x="3527425" y="3736975"/>
          <p14:tracePt t="201552" x="3527425" y="3743325"/>
          <p14:tracePt t="201566" x="3527425" y="3749675"/>
          <p14:tracePt t="201573" x="3527425" y="3756025"/>
          <p14:tracePt t="201581" x="3533775" y="3768725"/>
          <p14:tracePt t="201588" x="3538538" y="3775075"/>
          <p14:tracePt t="201596" x="3544888" y="3786188"/>
          <p14:tracePt t="201603" x="3551238" y="3798888"/>
          <p14:tracePt t="201611" x="3557588" y="3805238"/>
          <p14:tracePt t="201620" x="3576638" y="3817938"/>
          <p14:tracePt t="201626" x="3594100" y="3830638"/>
          <p14:tracePt t="201634" x="3606800" y="3841750"/>
          <p14:tracePt t="201641" x="3638550" y="3848100"/>
          <p14:tracePt t="201650" x="3675063" y="3854450"/>
          <p14:tracePt t="201664" x="3724275" y="3873500"/>
          <p14:tracePt t="201672" x="3767138" y="3873500"/>
          <p14:tracePt t="201679" x="3786188" y="3873500"/>
          <p14:tracePt t="201686" x="3829050" y="3873500"/>
          <p14:tracePt t="201693" x="3884613" y="3873500"/>
          <p14:tracePt t="201703" x="3921125" y="3873500"/>
          <p14:tracePt t="201708" x="3933825" y="3873500"/>
          <p14:tracePt t="201716" x="3959225" y="3873500"/>
          <p14:tracePt t="201723" x="3989388" y="3873500"/>
          <p14:tracePt t="201731" x="4002088" y="3873500"/>
          <p14:tracePt t="201738" x="4025900" y="3873500"/>
          <p14:tracePt t="201746" x="4038600" y="3873500"/>
          <p14:tracePt t="201754" x="4051300" y="3873500"/>
          <p14:tracePt t="201761" x="4068763" y="3873500"/>
          <p14:tracePt t="201769" x="4100513" y="3873500"/>
          <p14:tracePt t="201775" x="4113213" y="3873500"/>
          <p14:tracePt t="201784" x="4149725" y="3873500"/>
          <p14:tracePt t="201790" x="4173538" y="3873500"/>
          <p14:tracePt t="201799" x="4198938" y="3873500"/>
          <p14:tracePt t="201806" x="4235450" y="3873500"/>
          <p14:tracePt t="201814" x="4279900" y="3873500"/>
          <p14:tracePt t="201821" x="4316413" y="3873500"/>
          <p14:tracePt t="201828" x="4329113" y="3873500"/>
          <p14:tracePt t="201836" x="4365625" y="3873500"/>
          <p14:tracePt t="201843" x="4384675" y="3873500"/>
          <p14:tracePt t="201853" x="4402138" y="3873500"/>
          <p14:tracePt t="201858" x="4421188" y="3873500"/>
          <p14:tracePt t="201866" x="4445000" y="3873500"/>
          <p14:tracePt t="201887" x="4464050" y="3873500"/>
          <p14:tracePt t="201889" x="4494213" y="3873500"/>
          <p14:tracePt t="201896" x="4500563" y="3873500"/>
          <p14:tracePt t="201903" x="4513263" y="3873500"/>
          <p14:tracePt t="201919" x="4519613" y="3873500"/>
          <p14:tracePt t="201926" x="4525963" y="3873500"/>
          <p14:tracePt t="201941" x="4532313" y="3873500"/>
          <p14:tracePt t="201948" x="4538663" y="3873500"/>
          <p14:tracePt t="201956" x="4545013" y="3873500"/>
          <p14:tracePt t="201978" x="4549775" y="3873500"/>
          <p14:tracePt t="202001" x="4556125" y="3873500"/>
          <p14:tracePt t="202008" x="4556125" y="3867150"/>
          <p14:tracePt t="202016" x="4562475" y="3867150"/>
          <p14:tracePt t="202023" x="4568825" y="3867150"/>
          <p14:tracePt t="202031" x="4581525" y="3860800"/>
          <p14:tracePt t="202039" x="4594225" y="3854450"/>
          <p14:tracePt t="202046" x="4598988" y="3848100"/>
          <p14:tracePt t="202053" x="4598988" y="3841750"/>
          <p14:tracePt t="202061" x="4605338" y="3835400"/>
          <p14:tracePt t="202084" x="4605338" y="3830638"/>
          <p14:tracePt t="202091" x="4605338" y="3824288"/>
          <p14:tracePt t="202098" x="4605338" y="3817938"/>
          <p14:tracePt t="202106" x="4605338" y="3811588"/>
          <p14:tracePt t="202114" x="4605338" y="3805238"/>
          <p14:tracePt t="202121" x="4605338" y="3798888"/>
          <p14:tracePt t="202136" x="4611688" y="3798888"/>
          <p14:tracePt t="202182" x="4611688" y="3792538"/>
          <p14:tracePt t="202188" x="4611688" y="3786188"/>
          <p14:tracePt t="202196" x="4611688" y="3779838"/>
          <p14:tracePt t="202211" x="4611688" y="3775075"/>
          <p14:tracePt t="202219" x="4611688" y="3768725"/>
          <p14:tracePt t="202233" x="4611688" y="3762375"/>
          <p14:tracePt t="202241" x="4605338" y="3762375"/>
          <p14:tracePt t="202248" x="4598988" y="3762375"/>
          <p14:tracePt t="202256" x="4594225" y="3756025"/>
          <p14:tracePt t="202263" x="4587875" y="3749675"/>
          <p14:tracePt t="202293" x="4581525" y="3749675"/>
          <p14:tracePt t="202323" x="4575175" y="3749675"/>
          <p14:tracePt t="202647" x="4562475" y="3749675"/>
          <p14:tracePt t="202654" x="4538663" y="3749675"/>
          <p14:tracePt t="202661" x="4525963" y="3756025"/>
          <p14:tracePt t="202667" x="4513263" y="3756025"/>
          <p14:tracePt t="202674" x="4494213" y="3756025"/>
          <p14:tracePt t="202682" x="4483100" y="3762375"/>
          <p14:tracePt t="202689" x="4476750" y="3762375"/>
          <p14:tracePt t="202697" x="4457700" y="3768725"/>
          <p14:tracePt t="202712" x="4451350" y="3768725"/>
          <p14:tracePt t="202720" x="4445000" y="3768725"/>
          <p14:tracePt t="202728" x="4438650" y="3775075"/>
          <p14:tracePt t="202737" x="4427538" y="3775075"/>
          <p14:tracePt t="202743" x="4421188" y="3779838"/>
          <p14:tracePt t="202751" x="4414838" y="3779838"/>
          <p14:tracePt t="202758" x="4402138" y="3779838"/>
          <p14:tracePt t="202766" x="4395788" y="3779838"/>
          <p14:tracePt t="202774" x="4371975" y="3779838"/>
          <p14:tracePt t="202781" x="4359275" y="3779838"/>
          <p14:tracePt t="202788" x="4359275" y="3786188"/>
          <p14:tracePt t="202796" x="4346575" y="3786188"/>
          <p14:tracePt t="202804" x="4340225" y="3786188"/>
          <p14:tracePt t="202811" x="4333875" y="3786188"/>
          <p14:tracePt t="202826" x="4322763" y="3786188"/>
          <p14:tracePt t="202834" x="4310063" y="3786188"/>
          <p14:tracePt t="202841" x="4303713" y="3786188"/>
          <p14:tracePt t="202849" x="4291013" y="3786188"/>
          <p14:tracePt t="202857" x="4273550" y="3786188"/>
          <p14:tracePt t="202863" x="4260850" y="3786188"/>
          <p14:tracePt t="202871" x="4235450" y="3786188"/>
          <p14:tracePt t="202878" x="4224338" y="3786188"/>
          <p14:tracePt t="202890" x="4217988" y="3786188"/>
          <p14:tracePt t="202893" x="4198938" y="3786188"/>
          <p14:tracePt t="202901" x="4168775" y="3798888"/>
          <p14:tracePt t="202908" x="4162425" y="3798888"/>
          <p14:tracePt t="202915" x="4143375" y="3805238"/>
          <p14:tracePt t="202923" x="4124325" y="3811588"/>
          <p14:tracePt t="202930" x="4119563" y="3811588"/>
          <p14:tracePt t="202938" x="4100513" y="3817938"/>
          <p14:tracePt t="202945" x="4081463" y="3817938"/>
          <p14:tracePt t="202954" x="4064000" y="3830638"/>
          <p14:tracePt t="202960" x="4051300" y="3830638"/>
          <p14:tracePt t="202968" x="4019550" y="3835400"/>
          <p14:tracePt t="202975" x="3995738" y="3841750"/>
          <p14:tracePt t="202983" x="3983038" y="3841750"/>
          <p14:tracePt t="202990" x="3940175" y="3860800"/>
          <p14:tracePt t="202998" x="3914775" y="3867150"/>
          <p14:tracePt t="203005" x="3903663" y="3867150"/>
          <p14:tracePt t="203013" x="3884613" y="3873500"/>
          <p14:tracePt t="203020" x="3871913" y="3873500"/>
          <p14:tracePt t="203028" x="3859213" y="3873500"/>
          <p14:tracePt t="203036" x="3835400" y="3879850"/>
          <p14:tracePt t="203042" x="3816350" y="3879850"/>
          <p14:tracePt t="203050" x="3803650" y="3879850"/>
          <p14:tracePt t="203058" x="3798888" y="3879850"/>
          <p14:tracePt t="203073" x="3786188" y="3879850"/>
          <p14:tracePt t="203080" x="3779838" y="3879850"/>
          <p14:tracePt t="203088" x="3773488" y="3879850"/>
          <p14:tracePt t="203095" x="3760788" y="3879850"/>
          <p14:tracePt t="203103" x="3748088" y="3879850"/>
          <p14:tracePt t="203118" x="3736975" y="3879850"/>
          <p14:tracePt t="203125" x="3730625" y="3879850"/>
          <p14:tracePt t="203133" x="3717925" y="3879850"/>
          <p14:tracePt t="203140" x="3705225" y="3879850"/>
          <p14:tracePt t="203148" x="3698875" y="3879850"/>
          <p14:tracePt t="203155" x="3687763" y="3879850"/>
          <p14:tracePt t="203171" x="3668713" y="3879850"/>
          <p14:tracePt t="203178" x="3656013" y="3879850"/>
          <p14:tracePt t="203186" x="3643313" y="3879850"/>
          <p14:tracePt t="203192" x="3632200" y="3879850"/>
          <p14:tracePt t="203200" x="3625850" y="3879850"/>
          <p14:tracePt t="203208" x="3619500" y="3879850"/>
          <p14:tracePt t="203223" x="3613150" y="3879850"/>
          <p14:tracePt t="203269" x="3600450" y="3879850"/>
          <p14:tracePt t="203276" x="3594100" y="3879850"/>
          <p14:tracePt t="203284" x="3594100" y="3873500"/>
          <p14:tracePt t="203291" x="3582988" y="3873500"/>
          <p14:tracePt t="203298" x="3576638" y="3867150"/>
          <p14:tracePt t="203306" x="3563938" y="3867150"/>
          <p14:tracePt t="203314" x="3551238" y="3860800"/>
          <p14:tracePt t="203328" x="3544888" y="3860800"/>
          <p14:tracePt t="203338" x="3544888" y="3854450"/>
          <p14:tracePt t="203343" x="3538538" y="3854450"/>
          <p14:tracePt t="203351" x="3533775" y="3841750"/>
          <p14:tracePt t="203358" x="3521075" y="3830638"/>
          <p14:tracePt t="203367" x="3521075" y="3824288"/>
          <p14:tracePt t="203373" x="3508375" y="3817938"/>
          <p14:tracePt t="203381" x="3508375" y="3805238"/>
          <p14:tracePt t="203388" x="3495675" y="3792538"/>
          <p14:tracePt t="203396" x="3495675" y="3786188"/>
          <p14:tracePt t="203404" x="3495675" y="3775075"/>
          <p14:tracePt t="203411" x="3495675" y="3768725"/>
          <p14:tracePt t="203419" x="3495675" y="3762375"/>
          <p14:tracePt t="203434" x="3495675" y="3756025"/>
          <p14:tracePt t="203441" x="3495675" y="3749675"/>
          <p14:tracePt t="203448" x="3495675" y="3743325"/>
          <p14:tracePt t="203456" x="3502025" y="3730625"/>
          <p14:tracePt t="203463" x="3502025" y="3724275"/>
          <p14:tracePt t="203471" x="3508375" y="3713163"/>
          <p14:tracePt t="203478" x="3521075" y="3700463"/>
          <p14:tracePt t="203487" x="3521075" y="3694113"/>
          <p14:tracePt t="203493" x="3527425" y="3687763"/>
          <p14:tracePt t="203501" x="3544888" y="3663950"/>
          <p14:tracePt t="203508" x="3563938" y="3651250"/>
          <p14:tracePt t="203516" x="3570288" y="3651250"/>
          <p14:tracePt t="203524" x="3582988" y="3638550"/>
          <p14:tracePt t="203531" x="3600450" y="3625850"/>
          <p14:tracePt t="203538" x="3606800" y="3625850"/>
          <p14:tracePt t="203546" x="3619500" y="3619500"/>
          <p14:tracePt t="203554" x="3632200" y="3614738"/>
          <p14:tracePt t="203561" x="3638550" y="3614738"/>
          <p14:tracePt t="203568" x="3649663" y="3614738"/>
          <p14:tracePt t="203576" x="3649663" y="3608388"/>
          <p14:tracePt t="203584" x="3656013" y="3608388"/>
          <p14:tracePt t="203591" x="3662363" y="3608388"/>
          <p14:tracePt t="203599" x="3668713" y="3608388"/>
          <p14:tracePt t="203606" x="3681413" y="3608388"/>
          <p14:tracePt t="203613" x="3694113" y="3608388"/>
          <p14:tracePt t="203621" x="3705225" y="3608388"/>
          <p14:tracePt t="203628" x="3724275" y="3608388"/>
          <p14:tracePt t="203637" x="3736975" y="3608388"/>
          <p14:tracePt t="203643" x="3779838" y="3608388"/>
          <p14:tracePt t="203652" x="3803650" y="3608388"/>
          <p14:tracePt t="203658" x="3816350" y="3608388"/>
          <p14:tracePt t="203666" x="3835400" y="3608388"/>
          <p14:tracePt t="203674" x="3848100" y="3608388"/>
          <p14:tracePt t="203681" x="3854450" y="3608388"/>
          <p14:tracePt t="203733" x="3859213" y="3608388"/>
          <p14:tracePt t="203740" x="3865563" y="3608388"/>
          <p14:tracePt t="203748" x="3878263" y="3608388"/>
          <p14:tracePt t="203756" x="3884613" y="3608388"/>
          <p14:tracePt t="203763" x="3903663" y="3608388"/>
          <p14:tracePt t="203771" x="3921125" y="3608388"/>
          <p14:tracePt t="203778" x="3933825" y="3608388"/>
          <p14:tracePt t="203787" x="3952875" y="3608388"/>
          <p14:tracePt t="203793" x="3970338" y="3608388"/>
          <p14:tracePt t="203801" x="3983038" y="3608388"/>
          <p14:tracePt t="203808" x="3995738" y="3608388"/>
          <p14:tracePt t="203816" x="4008438" y="3608388"/>
          <p14:tracePt t="203831" x="4013200" y="3608388"/>
          <p14:tracePt t="203839" x="4019550" y="3608388"/>
          <p14:tracePt t="203846" x="4025900" y="3608388"/>
          <p14:tracePt t="203861" x="4038600" y="3608388"/>
          <p14:tracePt t="203870" x="4044950" y="3608388"/>
          <p14:tracePt t="203876" x="4057650" y="3602038"/>
          <p14:tracePt t="203891" x="4068763" y="3602038"/>
          <p14:tracePt t="203892" x="4087813" y="3595688"/>
          <p14:tracePt t="203898" x="4094163" y="3595688"/>
          <p14:tracePt t="203905" x="4106863" y="3595688"/>
          <p14:tracePt t="203912" x="4119563" y="3595688"/>
          <p14:tracePt t="203920" x="4124325" y="3595688"/>
          <p14:tracePt t="203935" x="4130675" y="3595688"/>
          <p14:tracePt t="203957" x="4143375" y="3595688"/>
          <p14:tracePt t="203965" x="4162425" y="3595688"/>
          <p14:tracePt t="203972" x="4168775" y="3595688"/>
          <p14:tracePt t="203980" x="4186238" y="3602038"/>
          <p14:tracePt t="203988" x="4192588" y="3602038"/>
          <p14:tracePt t="203995" x="4205288" y="3608388"/>
          <p14:tracePt t="204003" x="4211638" y="3608388"/>
          <p14:tracePt t="204010" x="4217988" y="3608388"/>
          <p14:tracePt t="204017" x="4217988" y="3614738"/>
          <p14:tracePt t="204025" x="4229100" y="3619500"/>
          <p14:tracePt t="204033" x="4229100" y="3625850"/>
          <p14:tracePt t="204040" x="4248150" y="3638550"/>
          <p14:tracePt t="204048" x="4254500" y="3644900"/>
          <p14:tracePt t="204055" x="4260850" y="3644900"/>
          <p14:tracePt t="204063" x="4273550" y="3651250"/>
          <p14:tracePt t="204070" x="4279900" y="3657600"/>
          <p14:tracePt t="204078" x="4284663" y="3663950"/>
          <p14:tracePt t="204092" x="4291013" y="3663950"/>
          <p14:tracePt t="204107" x="4297363" y="3670300"/>
          <p14:tracePt t="204130" x="4303713" y="3675063"/>
          <p14:tracePt t="204138" x="4310063" y="3687763"/>
          <p14:tracePt t="204145" x="4316413" y="3694113"/>
          <p14:tracePt t="204154" x="4316413" y="3700463"/>
          <p14:tracePt t="204160" x="4316413" y="3706813"/>
          <p14:tracePt t="204169" x="4322763" y="3706813"/>
          <p14:tracePt t="204175" x="4322763" y="3719513"/>
          <p14:tracePt t="204183" x="4322763" y="3724275"/>
          <p14:tracePt t="204190" x="4322763" y="3736975"/>
          <p14:tracePt t="204198" x="4322763" y="3743325"/>
          <p14:tracePt t="204205" x="4329113" y="3756025"/>
          <p14:tracePt t="204221" x="4329113" y="3768725"/>
          <p14:tracePt t="204236" x="4329113" y="3775075"/>
          <p14:tracePt t="204243" x="4329113" y="3779838"/>
          <p14:tracePt t="204251" x="4329113" y="3786188"/>
          <p14:tracePt t="204265" x="4329113" y="3792538"/>
          <p14:tracePt t="204273" x="4329113" y="3798888"/>
          <p14:tracePt t="204295" x="4329113" y="3805238"/>
          <p14:tracePt t="204303" x="4329113" y="3811588"/>
          <p14:tracePt t="204310" x="4329113" y="3817938"/>
          <p14:tracePt t="204325" x="4329113" y="3824288"/>
          <p14:tracePt t="204333" x="4329113" y="3830638"/>
          <p14:tracePt t="204348" x="4322763" y="3835400"/>
          <p14:tracePt t="204355" x="4316413" y="3835400"/>
          <p14:tracePt t="204363" x="4310063" y="3841750"/>
          <p14:tracePt t="204370" x="4303713" y="3848100"/>
          <p14:tracePt t="204378" x="4297363" y="3860800"/>
          <p14:tracePt t="204393" x="4291013" y="3867150"/>
          <p14:tracePt t="204401" x="4284663" y="3879850"/>
          <p14:tracePt t="204408" x="4273550" y="3879850"/>
          <p14:tracePt t="204415" x="4267200" y="3890963"/>
          <p14:tracePt t="204423" x="4254500" y="3897313"/>
          <p14:tracePt t="204431" x="4248150" y="3897313"/>
          <p14:tracePt t="204438" x="4235450" y="3903663"/>
          <p14:tracePt t="204445" x="4229100" y="3903663"/>
          <p14:tracePt t="204454" x="4217988" y="3910013"/>
          <p14:tracePt t="204460" x="4211638" y="3910013"/>
          <p14:tracePt t="204475" x="4192588" y="3910013"/>
          <p14:tracePt t="204483" x="4186238" y="3910013"/>
          <p14:tracePt t="204490" x="4168775" y="3910013"/>
          <p14:tracePt t="204498" x="4130675" y="3922713"/>
          <p14:tracePt t="204506" x="4119563" y="3922713"/>
          <p14:tracePt t="204513" x="4068763" y="3922713"/>
          <p14:tracePt t="204519" x="4044950" y="3922713"/>
          <p14:tracePt t="204527" x="4025900" y="3922713"/>
          <p14:tracePt t="204535" x="3995738" y="3922713"/>
          <p14:tracePt t="204542" x="3970338" y="3922713"/>
          <p14:tracePt t="204549" x="3946525" y="3922713"/>
          <p14:tracePt t="204557" x="3933825" y="3922713"/>
          <p14:tracePt t="204564" x="3914775" y="3922713"/>
          <p14:tracePt t="204572" x="3897313" y="3922713"/>
          <p14:tracePt t="204580" x="3884613" y="3922713"/>
          <p14:tracePt t="204588" x="3878263" y="3922713"/>
          <p14:tracePt t="204595" x="3865563" y="3922713"/>
          <p14:tracePt t="204603" x="3859213" y="3922713"/>
          <p14:tracePt t="204610" x="3835400" y="3922713"/>
          <p14:tracePt t="204618" x="3816350" y="3922713"/>
          <p14:tracePt t="204625" x="3810000" y="3922713"/>
          <p14:tracePt t="204633" x="3792538" y="3922713"/>
          <p14:tracePt t="204640" x="3786188" y="3922713"/>
          <p14:tracePt t="204647" x="3773488" y="3922713"/>
          <p14:tracePt t="204655" x="3760788" y="3922713"/>
          <p14:tracePt t="204663" x="3754438" y="3922713"/>
          <p14:tracePt t="204671" x="3748088" y="3922713"/>
          <p14:tracePt t="204677" x="3730625" y="3922713"/>
          <p14:tracePt t="204692" x="3724275" y="3916363"/>
          <p14:tracePt t="204700" x="3711575" y="3916363"/>
          <p14:tracePt t="204708" x="3698875" y="3910013"/>
          <p14:tracePt t="204715" x="3687763" y="3910013"/>
          <p14:tracePt t="204730" x="3681413" y="3910013"/>
          <p14:tracePt t="204738" x="3675063" y="3910013"/>
          <p14:tracePt t="204745" x="3668713" y="3910013"/>
          <p14:tracePt t="204753" x="3662363" y="3903663"/>
          <p14:tracePt t="204769" x="3656013" y="3903663"/>
          <p14:tracePt t="204775" x="3649663" y="3897313"/>
          <p14:tracePt t="204790" x="3643313" y="3890963"/>
          <p14:tracePt t="204805" x="3638550" y="3884613"/>
          <p14:tracePt t="204812" x="3632200" y="3884613"/>
          <p14:tracePt t="204821" x="3625850" y="3884613"/>
          <p14:tracePt t="204827" x="3619500" y="3879850"/>
          <p14:tracePt t="204835" x="3613150" y="3873500"/>
          <p14:tracePt t="204842" x="3613150" y="3867150"/>
          <p14:tracePt t="204850" x="3613150" y="3860800"/>
          <p14:tracePt t="204857" x="3606800" y="3854450"/>
          <p14:tracePt t="204865" x="3606800" y="3848100"/>
          <p14:tracePt t="204880" x="3606800" y="3841750"/>
          <p14:tracePt t="204888" x="3606800" y="3830638"/>
          <p14:tracePt t="204895" x="3606800" y="3824288"/>
          <p14:tracePt t="204903" x="3606800" y="3817938"/>
          <p14:tracePt t="204910" x="3606800" y="3805238"/>
          <p14:tracePt t="204925" x="3606800" y="3798888"/>
          <p14:tracePt t="204932" x="3606800" y="3786188"/>
          <p14:tracePt t="204940" x="3606800" y="3779838"/>
          <p14:tracePt t="204948" x="3606800" y="3768725"/>
          <p14:tracePt t="204955" x="3606800" y="3762375"/>
          <p14:tracePt t="204970" x="3613150" y="3749675"/>
          <p14:tracePt t="204978" x="3613150" y="3736975"/>
          <p14:tracePt t="204985" x="3613150" y="3730625"/>
          <p14:tracePt t="204992" x="3619500" y="3724275"/>
          <p14:tracePt t="205000" x="3625850" y="3719513"/>
          <p14:tracePt t="205007" x="3625850" y="3706813"/>
          <p14:tracePt t="205015" x="3632200" y="3706813"/>
          <p14:tracePt t="205022" x="3638550" y="3700463"/>
          <p14:tracePt t="205030" x="3643313" y="3694113"/>
          <p14:tracePt t="205038" x="3643313" y="3687763"/>
          <p14:tracePt t="205045" x="3649663" y="3681413"/>
          <p14:tracePt t="205052" x="3649663" y="3670300"/>
          <p14:tracePt t="205060" x="3656013" y="3657600"/>
          <p14:tracePt t="205069" x="3675063" y="3651250"/>
          <p14:tracePt t="205075" x="3681413" y="3638550"/>
          <p14:tracePt t="205082" x="3681413" y="3632200"/>
          <p14:tracePt t="205090" x="3687763" y="3619500"/>
          <p14:tracePt t="205098" x="3698875" y="3614738"/>
          <p14:tracePt t="205105" x="3717925" y="3602038"/>
          <p14:tracePt t="205113" x="3717925" y="3595688"/>
          <p14:tracePt t="205121" x="3730625" y="3589338"/>
          <p14:tracePt t="205128" x="3743325" y="3582988"/>
          <p14:tracePt t="205136" x="3748088" y="3582988"/>
          <p14:tracePt t="205142" x="3767138" y="3576638"/>
          <p14:tracePt t="205150" x="3773488" y="3570288"/>
          <p14:tracePt t="205157" x="3779838" y="3563938"/>
          <p14:tracePt t="205165" x="3792538" y="3563938"/>
          <p14:tracePt t="205172" x="3803650" y="3559175"/>
          <p14:tracePt t="205179" x="3816350" y="3559175"/>
          <p14:tracePt t="205188" x="3816350" y="3552825"/>
          <p14:tracePt t="205195" x="3829050" y="3552825"/>
          <p14:tracePt t="205202" x="3841750" y="3546475"/>
          <p14:tracePt t="205210" x="3854450" y="3546475"/>
          <p14:tracePt t="205217" x="3865563" y="3546475"/>
          <p14:tracePt t="205225" x="3897313" y="3546475"/>
          <p14:tracePt t="205233" x="3908425" y="3546475"/>
          <p14:tracePt t="205240" x="3927475" y="3546475"/>
          <p14:tracePt t="205255" x="3933825" y="3540125"/>
          <p14:tracePt t="205262" x="3940175" y="3540125"/>
          <p14:tracePt t="205270" x="3952875" y="3540125"/>
          <p14:tracePt t="205278" x="3959225" y="3540125"/>
          <p14:tracePt t="205285" x="3970338" y="3533775"/>
          <p14:tracePt t="205292" x="4008438" y="3533775"/>
          <p14:tracePt t="205300" x="4013200" y="3533775"/>
          <p14:tracePt t="205307" x="4025900" y="3533775"/>
          <p14:tracePt t="205315" x="4044950" y="3533775"/>
          <p14:tracePt t="205322" x="4057650" y="3533775"/>
          <p14:tracePt t="205330" x="4064000" y="3533775"/>
          <p14:tracePt t="205338" x="4081463" y="3533775"/>
          <p14:tracePt t="205345" x="4087813" y="3533775"/>
          <p14:tracePt t="205353" x="4100513" y="3533775"/>
          <p14:tracePt t="205360" x="4113213" y="3533775"/>
          <p14:tracePt t="205368" x="4124325" y="3533775"/>
          <p14:tracePt t="205375" x="4130675" y="3533775"/>
          <p14:tracePt t="205383" x="4143375" y="3533775"/>
          <p14:tracePt t="205390" x="4162425" y="3540125"/>
          <p14:tracePt t="205397" x="4173538" y="3546475"/>
          <p14:tracePt t="205405" x="4186238" y="3552825"/>
          <p14:tracePt t="205413" x="4211638" y="3559175"/>
          <p14:tracePt t="205420" x="4229100" y="3563938"/>
          <p14:tracePt t="205427" x="4241800" y="3570288"/>
          <p14:tracePt t="205435" x="4260850" y="3582988"/>
          <p14:tracePt t="205442" x="4273550" y="3589338"/>
          <p14:tracePt t="205450" x="4279900" y="3589338"/>
          <p14:tracePt t="205457" x="4284663" y="3589338"/>
          <p14:tracePt t="205465" x="4291013" y="3589338"/>
          <p14:tracePt t="205472" x="4297363" y="3595688"/>
          <p14:tracePt t="205480" x="4303713" y="3595688"/>
          <p14:tracePt t="205488" x="4303713" y="3602038"/>
          <p14:tracePt t="205564" x="4310063" y="3602038"/>
          <p14:tracePt t="205571" x="4310063" y="3608388"/>
          <p14:tracePt t="205578" x="4316413" y="3614738"/>
          <p14:tracePt t="205587" x="4316413" y="3619500"/>
          <p14:tracePt t="205593" x="4322763" y="3625850"/>
          <p14:tracePt t="205608" x="4322763" y="3638550"/>
          <p14:tracePt t="205616" x="4329113" y="3651250"/>
          <p14:tracePt t="205623" x="4329113" y="3657600"/>
          <p14:tracePt t="205631" x="4329113" y="3670300"/>
          <p14:tracePt t="205638" x="4329113" y="3681413"/>
          <p14:tracePt t="205646" x="4329113" y="3694113"/>
          <p14:tracePt t="205654" x="4329113" y="3706813"/>
          <p14:tracePt t="205661" x="4329113" y="3713163"/>
          <p14:tracePt t="205676" x="4329113" y="3719513"/>
          <p14:tracePt t="205684" x="4329113" y="3724275"/>
          <p14:tracePt t="205690" x="4329113" y="3730625"/>
          <p14:tracePt t="205698" x="4329113" y="3736975"/>
          <p14:tracePt t="205714" x="4329113" y="3743325"/>
          <p14:tracePt t="205721" x="4329113" y="3749675"/>
          <p14:tracePt t="205736" x="4322763" y="3749675"/>
          <p14:tracePt t="205744" x="4322763" y="3762375"/>
          <p14:tracePt t="205751" x="4316413" y="3768725"/>
          <p14:tracePt t="205773" x="4316413" y="3775075"/>
          <p14:tracePt t="205780" x="4316413" y="3779838"/>
          <p14:tracePt t="205788" x="4310063" y="3779838"/>
          <p14:tracePt t="205795" x="4310063" y="3786188"/>
          <p14:tracePt t="205803" x="4303713" y="3786188"/>
          <p14:tracePt t="205810" x="4297363" y="3792538"/>
          <p14:tracePt t="205819" x="4291013" y="3798888"/>
          <p14:tracePt t="205825" x="4291013" y="3805238"/>
          <p14:tracePt t="205833" x="4284663" y="3811588"/>
          <p14:tracePt t="205840" x="4273550" y="3817938"/>
          <p14:tracePt t="205847" x="4273550" y="3824288"/>
          <p14:tracePt t="205855" x="4267200" y="3824288"/>
          <p14:tracePt t="205863" x="4260850" y="3830638"/>
          <p14:tracePt t="205886" x="4235450" y="3835400"/>
          <p14:tracePt t="205892" x="4229100" y="3841750"/>
          <p14:tracePt t="205900" x="4224338" y="3841750"/>
          <p14:tracePt t="205907" x="4211638" y="3841750"/>
          <p14:tracePt t="205915" x="4205288" y="3848100"/>
          <p14:tracePt t="205923" x="4198938" y="3848100"/>
          <p14:tracePt t="205930" x="4186238" y="3848100"/>
          <p14:tracePt t="205938" x="4173538" y="3854450"/>
          <p14:tracePt t="205945" x="4162425" y="3860800"/>
          <p14:tracePt t="205952" x="4143375" y="3860800"/>
          <p14:tracePt t="205959" x="4124325" y="3860800"/>
          <p14:tracePt t="205968" x="4113213" y="3867150"/>
          <p14:tracePt t="205974" x="4100513" y="3867150"/>
          <p14:tracePt t="205982" x="4081463" y="3867150"/>
          <p14:tracePt t="205989" x="4075113" y="3873500"/>
          <p14:tracePt t="205997" x="4057650" y="3879850"/>
          <p14:tracePt t="206004" x="4044950" y="3879850"/>
          <p14:tracePt t="206012" x="4038600" y="3879850"/>
          <p14:tracePt t="206020" x="4032250" y="3879850"/>
          <p14:tracePt t="206027" x="4019550" y="3884613"/>
          <p14:tracePt t="206035" x="4008438" y="3884613"/>
          <p14:tracePt t="206042" x="3995738" y="3884613"/>
          <p14:tracePt t="206051" x="3976688" y="3884613"/>
          <p14:tracePt t="206058" x="3959225" y="3884613"/>
          <p14:tracePt t="206065" x="3946525" y="3884613"/>
          <p14:tracePt t="206073" x="3933825" y="3884613"/>
          <p14:tracePt t="206080" x="3914775" y="3884613"/>
          <p14:tracePt t="206088" x="3903663" y="3884613"/>
          <p14:tracePt t="206095" x="3878263" y="3884613"/>
          <p14:tracePt t="206103" x="3854450" y="3884613"/>
          <p14:tracePt t="206119" x="3835400" y="3884613"/>
          <p14:tracePt t="206125" x="3810000" y="3884613"/>
          <p14:tracePt t="206133" x="3798888" y="3879850"/>
          <p14:tracePt t="206140" x="3786188" y="3879850"/>
          <p14:tracePt t="206148" x="3743325" y="3867150"/>
          <p14:tracePt t="206155" x="3736975" y="3867150"/>
          <p14:tracePt t="206163" x="3724275" y="3867150"/>
          <p14:tracePt t="206170" x="3711575" y="3860800"/>
          <p14:tracePt t="206177" x="3705225" y="3854450"/>
          <p14:tracePt t="206186" x="3698875" y="3848100"/>
          <p14:tracePt t="206192" x="3694113" y="3848100"/>
          <p14:tracePt t="206200" x="3681413" y="3835400"/>
          <p14:tracePt t="206215" x="3668713" y="3835400"/>
          <p14:tracePt t="206223" x="3662363" y="3830638"/>
          <p14:tracePt t="206245" x="3656013" y="3830638"/>
          <p14:tracePt t="206253" x="3656013" y="3824288"/>
          <p14:tracePt t="206260" x="3649663" y="3824288"/>
          <p14:tracePt t="206269" x="3649663" y="3817938"/>
          <p14:tracePt t="206275" x="3643313" y="3817938"/>
          <p14:tracePt t="206283" x="3638550" y="3811588"/>
          <p14:tracePt t="206321" x="3632200" y="3811588"/>
          <p14:tracePt t="206374" x="3632200" y="3805238"/>
          <p14:tracePt t="206381" x="3625850" y="3805238"/>
          <p14:tracePt t="206389" x="3625850" y="3792538"/>
          <p14:tracePt t="206396" x="3619500" y="3792538"/>
          <p14:tracePt t="206403" x="3619500" y="3786188"/>
          <p14:tracePt t="206411" x="3613150" y="3775075"/>
          <p14:tracePt t="206426" x="3613150" y="3768725"/>
          <p14:tracePt t="206472" x="3606800" y="3762375"/>
          <p14:tracePt t="221161" x="3632200" y="3762375"/>
          <p14:tracePt t="221162" x="3675063" y="3762375"/>
          <p14:tracePt t="221163" x="3711575" y="3749675"/>
          <p14:tracePt t="221164" x="3724275" y="3743325"/>
          <p14:tracePt t="221165" x="3754438" y="3730625"/>
          <p14:tracePt t="221165" x="3786188" y="3719513"/>
          <p14:tracePt t="221171" x="3871913" y="3675063"/>
          <p14:tracePt t="221179" x="3884613" y="3675063"/>
          <p14:tracePt t="221186" x="3914775" y="3670300"/>
          <p14:tracePt t="221194" x="3940175" y="3670300"/>
          <p14:tracePt t="221201" x="3952875" y="3670300"/>
          <p14:tracePt t="221209" x="3963988" y="3670300"/>
          <p14:tracePt t="221217" x="3976688" y="3670300"/>
          <p14:tracePt t="221225" x="3989388" y="3670300"/>
          <p14:tracePt t="221234" x="4002088" y="3670300"/>
          <p14:tracePt t="221240" x="4019550" y="3670300"/>
          <p14:tracePt t="221247" x="4032250" y="3670300"/>
          <p14:tracePt t="221255" x="4044950" y="3670300"/>
          <p14:tracePt t="221262" x="4057650" y="3670300"/>
          <p14:tracePt t="221270" x="4064000" y="3670300"/>
          <p14:tracePt t="221277" x="4068763" y="3670300"/>
          <p14:tracePt t="221323" x="4075113" y="3670300"/>
          <p14:tracePt t="221337" x="4081463" y="3675063"/>
          <p14:tracePt t="221345" x="4094163" y="3681413"/>
          <p14:tracePt t="221352" x="4100513" y="3681413"/>
          <p14:tracePt t="221360" x="4106863" y="3681413"/>
          <p14:tracePt t="221367" x="4113213" y="3681413"/>
          <p14:tracePt t="221375" x="4124325" y="3681413"/>
          <p14:tracePt t="221434" x="4124325" y="3687763"/>
          <p14:tracePt t="221441" x="4124325" y="3694113"/>
          <p14:tracePt t="221449" x="4124325" y="3706813"/>
          <p14:tracePt t="221456" x="4124325" y="3719513"/>
          <p14:tracePt t="221464" x="4124325" y="3724275"/>
          <p14:tracePt t="221472" x="4124325" y="3743325"/>
          <p14:tracePt t="221488" x="4113213" y="3762375"/>
          <p14:tracePt t="221495" x="4106863" y="3775075"/>
          <p14:tracePt t="221503" x="4075113" y="3798888"/>
          <p14:tracePt t="221510" x="4064000" y="3805238"/>
          <p14:tracePt t="221518" x="4032250" y="3830638"/>
          <p14:tracePt t="221525" x="3989388" y="3848100"/>
          <p14:tracePt t="221534" x="3976688" y="3854450"/>
          <p14:tracePt t="221540" x="3946525" y="3860800"/>
          <p14:tracePt t="221548" x="3933825" y="3867150"/>
          <p14:tracePt t="221555" x="3921125" y="3867150"/>
          <p14:tracePt t="221563" x="3908425" y="3873500"/>
          <p14:tracePt t="221571" x="3890963" y="3873500"/>
          <p14:tracePt t="221578" x="3878263" y="3873500"/>
          <p14:tracePt t="221585" x="3854450" y="3873500"/>
          <p14:tracePt t="221593" x="3816350" y="3873500"/>
          <p14:tracePt t="221601" x="3803650" y="3873500"/>
          <p14:tracePt t="221608" x="3773488" y="3879850"/>
          <p14:tracePt t="221616" x="3748088" y="3879850"/>
          <p14:tracePt t="221622" x="3717925" y="3879850"/>
          <p14:tracePt t="221630" x="3711575" y="3879850"/>
          <p14:tracePt t="221637" x="3694113" y="3879850"/>
          <p14:tracePt t="221645" x="3681413" y="3884613"/>
          <p14:tracePt t="221653" x="3675063" y="3884613"/>
          <p14:tracePt t="221660" x="3668713" y="3884613"/>
          <p14:tracePt t="221668" x="3662363" y="3884613"/>
          <p14:tracePt t="221675" x="3656013" y="3884613"/>
          <p14:tracePt t="221713" x="3649663" y="3884613"/>
          <p14:tracePt t="221720" x="3643313" y="3879850"/>
          <p14:tracePt t="221728" x="3632200" y="3873500"/>
          <p14:tracePt t="221735" x="3619500" y="3867150"/>
          <p14:tracePt t="221742" x="3613150" y="3860800"/>
          <p14:tracePt t="221751" x="3606800" y="3860800"/>
          <p14:tracePt t="221757" x="3600450" y="3860800"/>
          <p14:tracePt t="221765" x="3594100" y="3854450"/>
          <p14:tracePt t="221772" x="3587750" y="3848100"/>
          <p14:tracePt t="221780" x="3587750" y="3841750"/>
          <p14:tracePt t="221803" x="3587750" y="3835400"/>
          <p14:tracePt t="221810" x="3582988" y="3835400"/>
          <p14:tracePt t="221818" x="3582988" y="3830638"/>
          <p14:tracePt t="222125" x="3587750" y="3830638"/>
          <p14:tracePt t="222133" x="3600450" y="3830638"/>
          <p14:tracePt t="222140" x="3606800" y="3830638"/>
          <p14:tracePt t="222148" x="3613150" y="3835400"/>
          <p14:tracePt t="222155" x="3619500" y="3835400"/>
          <p14:tracePt t="222163" x="3619500" y="3841750"/>
          <p14:tracePt t="222170" x="3625850" y="3848100"/>
          <p14:tracePt t="222178" x="3632200" y="3848100"/>
          <p14:tracePt t="222186" x="3638550" y="3848100"/>
          <p14:tracePt t="222192" x="3649663" y="3860800"/>
          <p14:tracePt t="222200" x="3656013" y="3860800"/>
          <p14:tracePt t="222207" x="3675063" y="3860800"/>
          <p14:tracePt t="222217" x="3694113" y="3867150"/>
          <p14:tracePt t="222222" x="3711575" y="3867150"/>
          <p14:tracePt t="222230" x="3724275" y="3873500"/>
          <p14:tracePt t="222237" x="3736975" y="3873500"/>
          <p14:tracePt t="222245" x="3748088" y="3873500"/>
          <p14:tracePt t="222253" x="3760788" y="3873500"/>
          <p14:tracePt t="222260" x="3773488" y="3879850"/>
          <p14:tracePt t="222268" x="3792538" y="3879850"/>
          <p14:tracePt t="222275" x="3798888" y="3879850"/>
          <p14:tracePt t="222283" x="3816350" y="3884613"/>
          <p14:tracePt t="222290" x="3829050" y="3890963"/>
          <p14:tracePt t="222298" x="3848100" y="3897313"/>
          <p14:tracePt t="222305" x="3890963" y="3903663"/>
          <p14:tracePt t="222313" x="3914775" y="3910013"/>
          <p14:tracePt t="222320" x="3927475" y="3916363"/>
          <p14:tracePt t="222328" x="3963988" y="3929063"/>
          <p14:tracePt t="222337" x="3995738" y="3929063"/>
          <p14:tracePt t="222343" x="4013200" y="3929063"/>
          <p14:tracePt t="222351" x="4019550" y="3929063"/>
          <p14:tracePt t="222357" x="4032250" y="3935413"/>
          <p14:tracePt t="222366" x="4038600" y="3935413"/>
          <p14:tracePt t="222372" x="4044950" y="3935413"/>
          <p14:tracePt t="222387" x="4064000" y="3940175"/>
          <p14:tracePt t="222395" x="4068763" y="3940175"/>
          <p14:tracePt t="222403" x="4081463" y="3940175"/>
          <p14:tracePt t="222410" x="4100513" y="3940175"/>
          <p14:tracePt t="222418" x="4113213" y="3940175"/>
          <p14:tracePt t="222425" x="4130675" y="3940175"/>
          <p14:tracePt t="222433" x="4168775" y="3940175"/>
          <p14:tracePt t="222440" x="4186238" y="3940175"/>
          <p14:tracePt t="222448" x="4217988" y="3940175"/>
          <p14:tracePt t="222455" x="4241800" y="3940175"/>
          <p14:tracePt t="222463" x="4273550" y="3940175"/>
          <p14:tracePt t="222470" x="4284663" y="3940175"/>
          <p14:tracePt t="222478" x="4303713" y="3940175"/>
          <p14:tracePt t="222485" x="4322763" y="3940175"/>
          <p14:tracePt t="222493" x="4333875" y="3940175"/>
          <p14:tracePt t="222500" x="4340225" y="3940175"/>
          <p14:tracePt t="222507" x="4352925" y="3940175"/>
          <p14:tracePt t="222516" x="4365625" y="3940175"/>
          <p14:tracePt t="222522" x="4389438" y="3940175"/>
          <p14:tracePt t="222530" x="4402138" y="3940175"/>
          <p14:tracePt t="222538" x="4414838" y="3940175"/>
          <p14:tracePt t="222545" x="4433888" y="3940175"/>
          <p14:tracePt t="222553" x="4457700" y="3940175"/>
          <p14:tracePt t="222560" x="4457700" y="3935413"/>
          <p14:tracePt t="222569" x="4464050" y="3929063"/>
          <p14:tracePt t="222575" x="4476750" y="3922713"/>
          <p14:tracePt t="222583" x="4483100" y="3916363"/>
          <p14:tracePt t="222590" x="4489450" y="3910013"/>
          <p14:tracePt t="222599" x="4489450" y="3903663"/>
          <p14:tracePt t="222605" x="4494213" y="3890963"/>
          <p14:tracePt t="222620" x="4500563" y="3890963"/>
          <p14:tracePt t="222628" x="4500563" y="3884613"/>
          <p14:tracePt t="222636" x="4506913" y="3879850"/>
          <p14:tracePt t="222642" x="4506913" y="3873500"/>
          <p14:tracePt t="222650" x="4506913" y="3867150"/>
          <p14:tracePt t="222657" x="4506913" y="3860800"/>
          <p14:tracePt t="222666" x="4513263" y="3848100"/>
          <p14:tracePt t="222680" x="4519613" y="3841750"/>
          <p14:tracePt t="222687" x="4519613" y="3830638"/>
          <p14:tracePt t="222696" x="4519613" y="3824288"/>
          <p14:tracePt t="222703" x="4519613" y="3811588"/>
          <p14:tracePt t="222710" x="4519613" y="3805238"/>
          <p14:tracePt t="222725" x="4519613" y="3798888"/>
          <p14:tracePt t="222733" x="4519613" y="3792538"/>
          <p14:tracePt t="222740" x="4519613" y="3779838"/>
          <p14:tracePt t="222748" x="4519613" y="3768725"/>
          <p14:tracePt t="222755" x="4519613" y="3756025"/>
          <p14:tracePt t="222763" x="4519613" y="3743325"/>
          <p14:tracePt t="222770" x="4519613" y="3724275"/>
          <p14:tracePt t="222778" x="4513263" y="3724275"/>
          <p14:tracePt t="222785" x="4506913" y="3713163"/>
          <p14:tracePt t="222793" x="4500563" y="3700463"/>
          <p14:tracePt t="222801" x="4494213" y="3694113"/>
          <p14:tracePt t="222807" x="4489450" y="3687763"/>
          <p14:tracePt t="222816" x="4476750" y="3681413"/>
          <p14:tracePt t="222822" x="4457700" y="3675063"/>
          <p14:tracePt t="222830" x="4451350" y="3675063"/>
          <p14:tracePt t="222837" x="4445000" y="3675063"/>
          <p14:tracePt t="222845" x="4433888" y="3670300"/>
          <p14:tracePt t="222853" x="4427538" y="3670300"/>
          <p14:tracePt t="222860" x="4414838" y="3670300"/>
          <p14:tracePt t="222868" x="4402138" y="3670300"/>
          <p14:tracePt t="222875" x="4395788" y="3670300"/>
          <p14:tracePt t="222883" x="4389438" y="3670300"/>
          <p14:tracePt t="222890" x="4378325" y="3663950"/>
          <p14:tracePt t="222898" x="4352925" y="3657600"/>
          <p14:tracePt t="222905" x="4346575" y="3657600"/>
          <p14:tracePt t="222914" x="4329113" y="3657600"/>
          <p14:tracePt t="222920" x="4310063" y="3657600"/>
          <p14:tracePt t="222927" x="4297363" y="3657600"/>
          <p14:tracePt t="222936" x="4279900" y="3657600"/>
          <p14:tracePt t="222943" x="4267200" y="3657600"/>
          <p14:tracePt t="222950" x="4254500" y="3651250"/>
          <p14:tracePt t="222957" x="4241800" y="3651250"/>
          <p14:tracePt t="222967" x="4235450" y="3651250"/>
          <p14:tracePt t="222980" x="4229100" y="3651250"/>
          <p14:tracePt t="222987" x="4217988" y="3644900"/>
          <p14:tracePt t="222995" x="4205288" y="3638550"/>
          <p14:tracePt t="223003" x="4198938" y="3638550"/>
          <p14:tracePt t="223010" x="4186238" y="3638550"/>
          <p14:tracePt t="223019" x="4162425" y="3638550"/>
          <p14:tracePt t="223025" x="4156075" y="3638550"/>
          <p14:tracePt t="223035" x="4143375" y="3632200"/>
          <p14:tracePt t="223040" x="4124325" y="3632200"/>
          <p14:tracePt t="223048" x="4119563" y="3632200"/>
          <p14:tracePt t="223055" x="4100513" y="3625850"/>
          <p14:tracePt t="223063" x="4081463" y="3619500"/>
          <p14:tracePt t="223070" x="4075113" y="3619500"/>
          <p14:tracePt t="223078" x="4057650" y="3614738"/>
          <p14:tracePt t="223086" x="4044950" y="3602038"/>
          <p14:tracePt t="223093" x="4032250" y="3602038"/>
          <p14:tracePt t="223100" x="4019550" y="3595688"/>
          <p14:tracePt t="223107" x="4002088" y="3595688"/>
          <p14:tracePt t="223116" x="3989388" y="3595688"/>
          <p14:tracePt t="223122" x="3976688" y="3595688"/>
          <p14:tracePt t="223130" x="3952875" y="3595688"/>
          <p14:tracePt t="223137" x="3933825" y="3595688"/>
          <p14:tracePt t="223145" x="3921125" y="3595688"/>
          <p14:tracePt t="223153" x="3897313" y="3595688"/>
          <p14:tracePt t="223160" x="3884613" y="3595688"/>
          <p14:tracePt t="223168" x="3878263" y="3595688"/>
          <p14:tracePt t="223175" x="3865563" y="3595688"/>
          <p14:tracePt t="223183" x="3859213" y="3595688"/>
          <p14:tracePt t="223198" x="3854450" y="3595688"/>
          <p14:tracePt t="223205" x="3841750" y="3595688"/>
          <p14:tracePt t="223212" x="3822700" y="3589338"/>
          <p14:tracePt t="223220" x="3816350" y="3589338"/>
          <p14:tracePt t="223228" x="3798888" y="3582988"/>
          <p14:tracePt t="223236" x="3779838" y="3576638"/>
          <p14:tracePt t="223243" x="3773488" y="3576638"/>
          <p14:tracePt t="223250" x="3748088" y="3570288"/>
          <p14:tracePt t="223258" x="3736975" y="3570288"/>
          <p14:tracePt t="223266" x="3724275" y="3570288"/>
          <p14:tracePt t="223272" x="3717925" y="3563938"/>
          <p14:tracePt t="223280" x="3711575" y="3563938"/>
          <p14:tracePt t="223302" x="3705225" y="3563938"/>
          <p14:tracePt t="223325" x="3698875" y="3563938"/>
          <p14:tracePt t="223340" x="3694113" y="3563938"/>
          <p14:tracePt t="223348" x="3687763" y="3563938"/>
          <p14:tracePt t="223355" x="3681413" y="3563938"/>
          <p14:tracePt t="223363" x="3675063" y="3563938"/>
          <p14:tracePt t="223370" x="3668713" y="3563938"/>
          <p14:tracePt t="223378" x="3662363" y="3563938"/>
          <p14:tracePt t="223446" x="3656013" y="3570288"/>
          <p14:tracePt t="223452" x="3649663" y="3576638"/>
          <p14:tracePt t="223460" x="3643313" y="3576638"/>
          <p14:tracePt t="223475" x="3638550" y="3576638"/>
          <p14:tracePt t="223483" x="3632200" y="3582988"/>
          <p14:tracePt t="223490" x="3632200" y="3589338"/>
          <p14:tracePt t="223498" x="3625850" y="3595688"/>
          <p14:tracePt t="223513" x="3625850" y="3602038"/>
          <p14:tracePt t="223520" x="3625850" y="3608388"/>
          <p14:tracePt t="223528" x="3625850" y="3614738"/>
          <p14:tracePt t="223535" x="3619500" y="3614738"/>
          <p14:tracePt t="223543" x="3613150" y="3619500"/>
          <p14:tracePt t="223550" x="3606800" y="3625850"/>
          <p14:tracePt t="223558" x="3606800" y="3632200"/>
          <p14:tracePt t="223566" x="3600450" y="3638550"/>
          <p14:tracePt t="223573" x="3594100" y="3644900"/>
          <p14:tracePt t="223580" x="3594100" y="3651250"/>
          <p14:tracePt t="223587" x="3587750" y="3651250"/>
          <p14:tracePt t="223595" x="3587750" y="3657600"/>
          <p14:tracePt t="223603" x="3587750" y="3663950"/>
          <p14:tracePt t="223610" x="3587750" y="3670300"/>
          <p14:tracePt t="223625" x="3587750" y="3675063"/>
          <p14:tracePt t="223634" x="3582988" y="3675063"/>
          <p14:tracePt t="223640" x="3582988" y="3681413"/>
          <p14:tracePt t="223650" x="3576638" y="3681413"/>
          <p14:tracePt t="223664" x="3570288" y="3687763"/>
          <p14:tracePt t="223678" x="3570288" y="3694113"/>
          <p14:tracePt t="223685" x="3570288" y="3700463"/>
          <p14:tracePt t="223693" x="3563938" y="3700463"/>
          <p14:tracePt t="223708" x="3563938" y="3706813"/>
          <p14:tracePt t="223723" x="3563938" y="3713163"/>
          <p14:tracePt t="223731" x="3563938" y="3719513"/>
          <p14:tracePt t="223753" x="3557588" y="3719513"/>
          <p14:tracePt t="223760" x="3557588" y="3724275"/>
          <p14:tracePt t="223768" x="3557588" y="3730625"/>
          <p14:tracePt t="223776" x="3557588" y="3736975"/>
          <p14:tracePt t="223784" x="3557588" y="3743325"/>
          <p14:tracePt t="223790" x="3557588" y="3749675"/>
          <p14:tracePt t="223800" x="3557588" y="3756025"/>
          <p14:tracePt t="223828" x="3557588" y="3762375"/>
          <p14:tracePt t="223836" x="3557588" y="3768725"/>
          <p14:tracePt t="223851" x="3557588" y="3775075"/>
          <p14:tracePt t="223858" x="3557588" y="3779838"/>
          <p14:tracePt t="223873" x="3557588" y="3786188"/>
          <p14:tracePt t="223886" x="3557588" y="3792538"/>
          <p14:tracePt t="223903" x="3563938" y="3792538"/>
          <p14:tracePt t="223911" x="3570288" y="3805238"/>
          <p14:tracePt t="223919" x="3576638" y="3805238"/>
          <p14:tracePt t="223925" x="3582988" y="3811588"/>
          <p14:tracePt t="223934" x="3587750" y="3817938"/>
          <p14:tracePt t="223940" x="3587750" y="3824288"/>
          <p14:tracePt t="223955" x="3594100" y="3824288"/>
          <p14:tracePt t="223963" x="3600450" y="3830638"/>
          <p14:tracePt t="223970" x="3600450" y="3835400"/>
          <p14:tracePt t="223978" x="3613150" y="3835400"/>
          <p14:tracePt t="223986" x="3619500" y="3841750"/>
          <p14:tracePt t="223993" x="3625850" y="3841750"/>
          <p14:tracePt t="224000" x="3632200" y="3848100"/>
          <p14:tracePt t="224008" x="3643313" y="3854450"/>
          <p14:tracePt t="224016" x="3649663" y="3860800"/>
          <p14:tracePt t="224023" x="3656013" y="3860800"/>
          <p14:tracePt t="224031" x="3662363" y="3867150"/>
          <p14:tracePt t="224037" x="3675063" y="3873500"/>
          <p14:tracePt t="224045" x="3681413" y="3873500"/>
          <p14:tracePt t="224053" x="3681413" y="3879850"/>
          <p14:tracePt t="224060" x="3694113" y="3884613"/>
          <p14:tracePt t="224069" x="3705225" y="3890963"/>
          <p14:tracePt t="224075" x="3711575" y="3903663"/>
          <p14:tracePt t="224084" x="3724275" y="3910013"/>
          <p14:tracePt t="224090" x="3736975" y="3916363"/>
          <p14:tracePt t="224100" x="3754438" y="3922713"/>
          <p14:tracePt t="224105" x="3773488" y="3929063"/>
          <p14:tracePt t="224113" x="3798888" y="3935413"/>
          <p14:tracePt t="224120" x="3810000" y="3935413"/>
          <p14:tracePt t="224128" x="3829050" y="3935413"/>
          <p14:tracePt t="224136" x="3841750" y="3935413"/>
          <p14:tracePt t="224143" x="3848100" y="3935413"/>
          <p14:tracePt t="224151" x="3854450" y="3940175"/>
          <p14:tracePt t="224158" x="3865563" y="3940175"/>
          <p14:tracePt t="224166" x="3871913" y="3940175"/>
          <p14:tracePt t="224173" x="3884613" y="3940175"/>
          <p14:tracePt t="224180" x="3897313" y="3940175"/>
          <p14:tracePt t="224188" x="3903663" y="3940175"/>
          <p14:tracePt t="224195" x="3921125" y="3940175"/>
          <p14:tracePt t="224204" x="3946525" y="3940175"/>
          <p14:tracePt t="224210" x="3952875" y="3940175"/>
          <p14:tracePt t="224218" x="3976688" y="3940175"/>
          <p14:tracePt t="224225" x="3995738" y="3940175"/>
          <p14:tracePt t="224234" x="4013200" y="3940175"/>
          <p14:tracePt t="224240" x="4019550" y="3940175"/>
          <p14:tracePt t="224248" x="4038600" y="3940175"/>
          <p14:tracePt t="224255" x="4057650" y="3940175"/>
          <p14:tracePt t="224263" x="4064000" y="3940175"/>
          <p14:tracePt t="224270" x="4068763" y="3940175"/>
          <p14:tracePt t="224278" x="4081463" y="3940175"/>
          <p14:tracePt t="224286" x="4094163" y="3940175"/>
          <p14:tracePt t="224293" x="4106863" y="3940175"/>
          <p14:tracePt t="224301" x="4124325" y="3940175"/>
          <p14:tracePt t="224308" x="4137025" y="3940175"/>
          <p14:tracePt t="224317" x="4156075" y="3940175"/>
          <p14:tracePt t="224323" x="4173538" y="3940175"/>
          <p14:tracePt t="224330" x="4192588" y="3940175"/>
          <p14:tracePt t="224337" x="4211638" y="3940175"/>
          <p14:tracePt t="224345" x="4229100" y="3940175"/>
          <p14:tracePt t="224353" x="4241800" y="3940175"/>
          <p14:tracePt t="224368" x="4254500" y="3940175"/>
          <p14:tracePt t="224376" x="4267200" y="3940175"/>
          <p14:tracePt t="224384" x="4279900" y="3935413"/>
          <p14:tracePt t="224390" x="4291013" y="3935413"/>
          <p14:tracePt t="224405" x="4303713" y="3935413"/>
          <p14:tracePt t="224413" x="4316413" y="3929063"/>
          <p14:tracePt t="224420" x="4329113" y="3922713"/>
          <p14:tracePt t="224428" x="4340225" y="3922713"/>
          <p14:tracePt t="224436" x="4346575" y="3910013"/>
          <p14:tracePt t="224443" x="4359275" y="3903663"/>
          <p14:tracePt t="224450" x="4365625" y="3897313"/>
          <p14:tracePt t="224458" x="4371975" y="3890963"/>
          <p14:tracePt t="224466" x="4378325" y="3884613"/>
          <p14:tracePt t="224481" x="4384675" y="3879850"/>
          <p14:tracePt t="224496" x="4389438" y="3879850"/>
          <p14:tracePt t="224503" x="4395788" y="3879850"/>
          <p14:tracePt t="224511" x="4402138" y="3873500"/>
          <p14:tracePt t="224519" x="4408488" y="3867150"/>
          <p14:tracePt t="224525" x="4414838" y="3867150"/>
          <p14:tracePt t="224533" x="4421188" y="3854450"/>
          <p14:tracePt t="224540" x="4421188" y="3848100"/>
          <p14:tracePt t="224549" x="4427538" y="3841750"/>
          <p14:tracePt t="224555" x="4427538" y="3830638"/>
          <p14:tracePt t="224563" x="4427538" y="3824288"/>
          <p14:tracePt t="224570" x="4427538" y="3811588"/>
          <p14:tracePt t="224578" x="4427538" y="3805238"/>
          <p14:tracePt t="224586" x="4427538" y="3792538"/>
          <p14:tracePt t="224593" x="4427538" y="3786188"/>
          <p14:tracePt t="224601" x="4427538" y="3779838"/>
          <p14:tracePt t="224608" x="4427538" y="3768725"/>
          <p14:tracePt t="224616" x="4427538" y="3749675"/>
          <p14:tracePt t="224630" x="4421188" y="3730625"/>
          <p14:tracePt t="224638" x="4414838" y="3719513"/>
          <p14:tracePt t="224645" x="4408488" y="3706813"/>
          <p14:tracePt t="224653" x="4402138" y="3694113"/>
          <p14:tracePt t="224660" x="4389438" y="3687763"/>
          <p14:tracePt t="224668" x="4384675" y="3681413"/>
          <p14:tracePt t="224675" x="4384675" y="3675063"/>
          <p14:tracePt t="224683" x="4378325" y="3675063"/>
          <p14:tracePt t="224690" x="4371975" y="3675063"/>
          <p14:tracePt t="224700" x="4365625" y="3675063"/>
          <p14:tracePt t="224705" x="4359275" y="3670300"/>
          <p14:tracePt t="224713" x="4352925" y="3663950"/>
          <p14:tracePt t="224720" x="4352925" y="3657600"/>
          <p14:tracePt t="224728" x="4346575" y="3651250"/>
          <p14:tracePt t="224736" x="4340225" y="3651250"/>
          <p14:tracePt t="224743" x="4333875" y="3638550"/>
          <p14:tracePt t="224750" x="4329113" y="3638550"/>
          <p14:tracePt t="224758" x="4316413" y="3632200"/>
          <p14:tracePt t="224766" x="4303713" y="3625850"/>
          <p14:tracePt t="224773" x="4297363" y="3625850"/>
          <p14:tracePt t="224781" x="4284663" y="3619500"/>
          <p14:tracePt t="224788" x="4279900" y="3619500"/>
          <p14:tracePt t="224796" x="4273550" y="3614738"/>
          <p14:tracePt t="224803" x="4260850" y="3614738"/>
          <p14:tracePt t="224810" x="4248150" y="3608388"/>
          <p14:tracePt t="224819" x="4241800" y="3608388"/>
          <p14:tracePt t="224825" x="4235450" y="3608388"/>
          <p14:tracePt t="224840" x="4229100" y="3608388"/>
          <p14:tracePt t="224863" x="4224338" y="3608388"/>
          <p14:tracePt t="224870" x="4217988" y="3608388"/>
          <p14:tracePt t="224878" x="4205288" y="3608388"/>
          <p14:tracePt t="224887" x="4179888" y="3608388"/>
          <p14:tracePt t="224893" x="4173538" y="3608388"/>
          <p14:tracePt t="224900" x="4143375" y="3608388"/>
          <p14:tracePt t="224908" x="4113213" y="3614738"/>
          <p14:tracePt t="224916" x="4094163" y="3614738"/>
          <p14:tracePt t="224923" x="4068763" y="3619500"/>
          <p14:tracePt t="224931" x="4038600" y="3619500"/>
          <p14:tracePt t="224937" x="4032250" y="3619500"/>
          <p14:tracePt t="224946" x="4025900" y="3619500"/>
          <p14:tracePt t="224953" x="4013200" y="3619500"/>
          <p14:tracePt t="224960" x="4002088" y="3619500"/>
          <p14:tracePt t="224968" x="3989388" y="3619500"/>
          <p14:tracePt t="224975" x="3963988" y="3619500"/>
          <p14:tracePt t="224984" x="3959225" y="3619500"/>
          <p14:tracePt t="224991" x="3946525" y="3619500"/>
          <p14:tracePt t="224999" x="3914775" y="3614738"/>
          <p14:tracePt t="225004" x="3890963" y="3614738"/>
          <p14:tracePt t="225012" x="3878263" y="3614738"/>
          <p14:tracePt t="225020" x="3848100" y="3614738"/>
          <p14:tracePt t="225027" x="3810000" y="3614738"/>
          <p14:tracePt t="225035" x="3798888" y="3614738"/>
          <p14:tracePt t="225042" x="3779838" y="3614738"/>
          <p14:tracePt t="225050" x="3760788" y="3614738"/>
          <p14:tracePt t="225057" x="3748088" y="3614738"/>
          <p14:tracePt t="225065" x="3730625" y="3614738"/>
          <p14:tracePt t="225072" x="3717925" y="3614738"/>
          <p14:tracePt t="225080" x="3705225" y="3614738"/>
          <p14:tracePt t="225087" x="3698875" y="3614738"/>
          <p14:tracePt t="225095" x="3694113" y="3614738"/>
          <p14:tracePt t="225102" x="3681413" y="3614738"/>
          <p14:tracePt t="225110" x="3668713" y="3614738"/>
          <p14:tracePt t="225117" x="3656013" y="3614738"/>
          <p14:tracePt t="225124" x="3649663" y="3614738"/>
          <p14:tracePt t="225132" x="3643313" y="3614738"/>
          <p14:tracePt t="225139" x="3632200" y="3614738"/>
          <p14:tracePt t="225148" x="3619500" y="3614738"/>
          <p14:tracePt t="225154" x="3613150" y="3614738"/>
          <p14:tracePt t="225162" x="3606800" y="3619500"/>
          <p14:tracePt t="225169" x="3600450" y="3625850"/>
          <p14:tracePt t="225177" x="3594100" y="3625850"/>
          <p14:tracePt t="225192" x="3587750" y="3632200"/>
          <p14:tracePt t="225215" x="3582988" y="3638550"/>
          <p14:tracePt t="225230" x="3576638" y="3644900"/>
          <p14:tracePt t="225245" x="3570288" y="3644900"/>
          <p14:tracePt t="225252" x="3570288" y="3657600"/>
          <p14:tracePt t="225268" x="3570288" y="3663950"/>
          <p14:tracePt t="225275" x="3570288" y="3670300"/>
          <p14:tracePt t="225283" x="3570288" y="3675063"/>
          <p14:tracePt t="225290" x="3570288" y="3681413"/>
          <p14:tracePt t="225299" x="3570288" y="3694113"/>
          <p14:tracePt t="225313" x="3570288" y="3700463"/>
          <p14:tracePt t="225320" x="3570288" y="3706813"/>
          <p14:tracePt t="225328" x="3570288" y="3713163"/>
          <p14:tracePt t="225335" x="3570288" y="3719513"/>
          <p14:tracePt t="225351" x="3570288" y="3724275"/>
          <p14:tracePt t="225357" x="3570288" y="3730625"/>
          <p14:tracePt t="225372" x="3570288" y="3736975"/>
          <p14:tracePt t="225380" x="3576638" y="3736975"/>
          <p14:tracePt t="225387" x="3576638" y="3743325"/>
          <p14:tracePt t="225395" x="3582988" y="3756025"/>
          <p14:tracePt t="225402" x="3587750" y="3756025"/>
          <p14:tracePt t="225410" x="3587750" y="3762375"/>
          <p14:tracePt t="225418" x="3594100" y="3768725"/>
          <p14:tracePt t="225425" x="3600450" y="3775075"/>
          <p14:tracePt t="225433" x="3606800" y="3779838"/>
          <p14:tracePt t="225440" x="3613150" y="3779838"/>
          <p14:tracePt t="225449" x="3625850" y="3792538"/>
          <p14:tracePt t="225455" x="3632200" y="3798888"/>
          <p14:tracePt t="225463" x="3638550" y="3798888"/>
          <p14:tracePt t="225470" x="3638550" y="3811588"/>
          <p14:tracePt t="225486" x="3643313" y="3817938"/>
          <p14:tracePt t="225493" x="3649663" y="3824288"/>
          <p14:tracePt t="225500" x="3656013" y="3824288"/>
          <p14:tracePt t="225508" x="3662363" y="3830638"/>
          <p14:tracePt t="225516" x="3675063" y="3835400"/>
          <p14:tracePt t="225522" x="3681413" y="3835400"/>
          <p14:tracePt t="225537" x="3694113" y="3841750"/>
          <p14:tracePt t="225545" x="3698875" y="3841750"/>
          <p14:tracePt t="225552" x="3711575" y="3848100"/>
          <p14:tracePt t="225560" x="3724275" y="3854450"/>
          <p14:tracePt t="225569" x="3736975" y="3860800"/>
          <p14:tracePt t="225575" x="3748088" y="3860800"/>
          <p14:tracePt t="225583" x="3760788" y="3867150"/>
          <p14:tracePt t="225590" x="3773488" y="3867150"/>
          <p14:tracePt t="225599" x="3779838" y="3867150"/>
          <p14:tracePt t="225605" x="3786188" y="3867150"/>
          <p14:tracePt t="225613" x="3792538" y="3867150"/>
          <p14:tracePt t="225628" x="3798888" y="3867150"/>
          <p14:tracePt t="225635" x="3810000" y="3867150"/>
          <p14:tracePt t="225643" x="3822700" y="3867150"/>
          <p14:tracePt t="225649" x="3829050" y="3867150"/>
          <p14:tracePt t="225656" x="3848100" y="3867150"/>
          <p14:tracePt t="225664" x="3859213" y="3867150"/>
          <p14:tracePt t="225671" x="3865563" y="3867150"/>
          <p14:tracePt t="225679" x="3871913" y="3867150"/>
          <p14:tracePt t="225686" x="3897313" y="3867150"/>
          <p14:tracePt t="225701" x="3914775" y="3867150"/>
          <p14:tracePt t="225709" x="3927475" y="3867150"/>
          <p14:tracePt t="225717" x="3940175" y="3867150"/>
          <p14:tracePt t="225725" x="3959225" y="3867150"/>
          <p14:tracePt t="225733" x="3970338" y="3867150"/>
          <p14:tracePt t="225740" x="3976688" y="3867150"/>
          <p14:tracePt t="225749" x="3983038" y="3867150"/>
          <p14:tracePt t="225755" x="3995738" y="3867150"/>
          <p14:tracePt t="225763" x="4002088" y="3867150"/>
          <p14:tracePt t="225770" x="4002088" y="3873500"/>
          <p14:tracePt t="225778" x="4013200" y="3873500"/>
          <p14:tracePt t="225786" x="4025900" y="3873500"/>
          <p14:tracePt t="225793" x="4038600" y="3873500"/>
          <p14:tracePt t="225801" x="4044950" y="3873500"/>
          <p14:tracePt t="225808" x="4051300" y="3879850"/>
          <p14:tracePt t="225816" x="4057650" y="3879850"/>
          <p14:tracePt t="225822" x="4068763" y="3879850"/>
          <p14:tracePt t="225830" x="4068763" y="3884613"/>
          <p14:tracePt t="225837" x="4075113" y="3884613"/>
          <p14:tracePt t="225845" x="4094163" y="3884613"/>
          <p14:tracePt t="225853" x="4106863" y="3884613"/>
          <p14:tracePt t="225860" x="4113213" y="3884613"/>
          <p14:tracePt t="225868" x="4124325" y="3884613"/>
          <p14:tracePt t="225876" x="4137025" y="3884613"/>
          <p14:tracePt t="225882" x="4149725" y="3884613"/>
          <p14:tracePt t="225901" x="4162425" y="3884613"/>
          <p14:tracePt t="225920" x="4168775" y="3884613"/>
          <p14:tracePt t="225935" x="4173538" y="3884613"/>
          <p14:tracePt t="225943" x="4179888" y="3884613"/>
          <p14:tracePt t="225951" x="4186238" y="3890963"/>
          <p14:tracePt t="226588" x="4179888" y="3890963"/>
          <p14:tracePt t="226596" x="4168775" y="3897313"/>
          <p14:tracePt t="226603" x="4137025" y="3897313"/>
          <p14:tracePt t="226611" x="4113213" y="3903663"/>
          <p14:tracePt t="226616" x="4100513" y="3903663"/>
          <p14:tracePt t="226626" x="4081463" y="3910013"/>
          <p14:tracePt t="226633" x="4057650" y="3910013"/>
          <p14:tracePt t="226640" x="4057650" y="3916363"/>
          <p14:tracePt t="226649" x="4051300" y="3922713"/>
          <p14:tracePt t="226663" x="4044950" y="3929063"/>
          <p14:tracePt t="226670" x="4032250" y="3935413"/>
          <p14:tracePt t="226679" x="4019550" y="3940175"/>
          <p14:tracePt t="226685" x="4008438" y="3946525"/>
          <p14:tracePt t="226693" x="3995738" y="3952875"/>
          <p14:tracePt t="226700" x="3983038" y="3959225"/>
          <p14:tracePt t="226708" x="3970338" y="3965575"/>
          <p14:tracePt t="226716" x="3963988" y="3971925"/>
          <p14:tracePt t="226723" x="3946525" y="3971925"/>
          <p14:tracePt t="226730" x="3933825" y="3978275"/>
          <p14:tracePt t="226738" x="3921125" y="3978275"/>
          <p14:tracePt t="226746" x="3908425" y="3978275"/>
          <p14:tracePt t="226753" x="3897313" y="3978275"/>
          <p14:tracePt t="226762" x="3890963" y="3978275"/>
          <p14:tracePt t="226767" x="3878263" y="3971925"/>
          <p14:tracePt t="226776" x="3871913" y="3959225"/>
          <p14:tracePt t="226784" x="3865563" y="3946525"/>
          <p14:tracePt t="226789" x="3859213" y="3940175"/>
          <p14:tracePt t="226797" x="3854450" y="3922713"/>
          <p14:tracePt t="226805" x="3841750" y="3897313"/>
          <p14:tracePt t="226812" x="3835400" y="3897313"/>
          <p14:tracePt t="226819" x="3822700" y="3884613"/>
          <p14:tracePt t="226828" x="3810000" y="3867150"/>
          <p14:tracePt t="226834" x="3803650" y="3867150"/>
          <p14:tracePt t="226842" x="3803650" y="3854450"/>
          <p14:tracePt t="226850" x="3798888" y="3848100"/>
          <p14:tracePt t="226857" x="3798888" y="3841750"/>
          <p14:tracePt t="226865" x="3792538" y="3835400"/>
          <p14:tracePt t="226872" x="3786188" y="3817938"/>
          <p14:tracePt t="226881" x="3786188" y="3805238"/>
          <p14:tracePt t="226887" x="3779838" y="3792538"/>
          <p14:tracePt t="226897" x="3773488" y="3775075"/>
          <p14:tracePt t="226902" x="3767138" y="3762375"/>
          <p14:tracePt t="226910" x="3760788" y="3743325"/>
          <p14:tracePt t="226917" x="3743325" y="3730625"/>
          <p14:tracePt t="226925" x="3736975" y="3713163"/>
          <p14:tracePt t="226940" x="3730625" y="3706813"/>
          <p14:tracePt t="226947" x="3717925" y="3694113"/>
          <p14:tracePt t="226970" x="3717925" y="3687763"/>
          <p14:tracePt t="227000" x="3711575" y="3687763"/>
          <p14:tracePt t="227008" x="3705225" y="3681413"/>
          <p14:tracePt t="227015" x="3698875" y="3675063"/>
          <p14:tracePt t="227023" x="3694113" y="3670300"/>
          <p14:tracePt t="227038" x="3681413" y="3663950"/>
          <p14:tracePt t="227046" x="3668713" y="3651250"/>
          <p14:tracePt t="227052" x="3662363" y="3651250"/>
          <p14:tracePt t="227060" x="3643313" y="3638550"/>
          <p14:tracePt t="227067" x="3632200" y="3638550"/>
          <p14:tracePt t="227075" x="3600450" y="3632200"/>
          <p14:tracePt t="227082" x="3600450" y="3625850"/>
          <p14:tracePt t="227090" x="3594100" y="3625850"/>
          <p14:tracePt t="227105" x="3587750" y="3625850"/>
          <p14:tracePt t="227114" x="3576638" y="3608388"/>
          <p14:tracePt t="227128" x="3570288" y="3608388"/>
          <p14:tracePt t="227135" x="3557588" y="3602038"/>
          <p14:tracePt t="227143" x="3551238" y="3595688"/>
          <p14:tracePt t="227150" x="3538538" y="3589338"/>
          <p14:tracePt t="227158" x="3527425" y="3582988"/>
          <p14:tracePt t="227165" x="3521075" y="3576638"/>
          <p14:tracePt t="227173" x="3521075" y="3570288"/>
          <p14:tracePt t="227181" x="3514725" y="3563938"/>
          <p14:tracePt t="227187" x="3514725" y="3559175"/>
          <p14:tracePt t="227586" x="3514725" y="3563938"/>
          <p14:tracePt t="227593" x="3514725" y="3570288"/>
          <p14:tracePt t="227600" x="3514725" y="3576638"/>
          <p14:tracePt t="227608" x="3514725" y="3589338"/>
          <p14:tracePt t="227615" x="3514725" y="3602038"/>
          <p14:tracePt t="227623" x="3521075" y="3619500"/>
          <p14:tracePt t="227630" x="3527425" y="3632200"/>
          <p14:tracePt t="227637" x="3489325" y="3663950"/>
          <p14:tracePt t="227644" x="3495675" y="3687763"/>
          <p14:tracePt t="227652" x="3502025" y="3700463"/>
          <p14:tracePt t="227659" x="3527425" y="3719513"/>
          <p14:tracePt t="227666" x="3538538" y="3743325"/>
          <p14:tracePt t="227674" x="3544888" y="3756025"/>
          <p14:tracePt t="227681" x="3570288" y="3786188"/>
          <p14:tracePt t="227689" x="3582988" y="3798888"/>
          <p14:tracePt t="227696" x="3587750" y="3811588"/>
          <p14:tracePt t="227704" x="3600450" y="3824288"/>
          <p14:tracePt t="227711" x="3613150" y="3830638"/>
          <p14:tracePt t="227719" x="3619500" y="3835400"/>
          <p14:tracePt t="227727" x="3625850" y="3835400"/>
          <p14:tracePt t="227734" x="3632200" y="3835400"/>
          <p14:tracePt t="228073" x="3643313" y="3841750"/>
          <p14:tracePt t="228088" x="3656013" y="3848100"/>
          <p14:tracePt t="228096" x="3662363" y="3848100"/>
          <p14:tracePt t="228103" x="3681413" y="3854450"/>
          <p14:tracePt t="228110" x="3698875" y="3854450"/>
          <p14:tracePt t="228118" x="3711575" y="3854450"/>
          <p14:tracePt t="228125" x="3748088" y="3854450"/>
          <p14:tracePt t="228133" x="3786188" y="3854450"/>
          <p14:tracePt t="228140" x="3798888" y="3854450"/>
          <p14:tracePt t="228149" x="3829050" y="3854450"/>
          <p14:tracePt t="228155" x="3865563" y="3854450"/>
          <p14:tracePt t="228163" x="3914775" y="3854450"/>
          <p14:tracePt t="228170" x="3933825" y="3854450"/>
          <p14:tracePt t="228178" x="4002088" y="3854450"/>
          <p14:tracePt t="228186" x="4019550" y="3854450"/>
          <p14:tracePt t="228193" x="4032250" y="3854450"/>
          <p14:tracePt t="228200" x="4068763" y="3854450"/>
          <p14:tracePt t="228208" x="4100513" y="3854450"/>
          <p14:tracePt t="228216" x="4106863" y="3854450"/>
          <p14:tracePt t="228223" x="4143375" y="3854450"/>
          <p14:tracePt t="228232" x="4186238" y="3854450"/>
          <p14:tracePt t="228238" x="4205288" y="3854450"/>
          <p14:tracePt t="228245" x="4229100" y="3854450"/>
          <p14:tracePt t="228253" x="4254500" y="3854450"/>
          <p14:tracePt t="228261" x="4297363" y="3854450"/>
          <p14:tracePt t="228268" x="4310063" y="3854450"/>
          <p14:tracePt t="228276" x="4340225" y="3854450"/>
          <p14:tracePt t="228283" x="4352925" y="3854450"/>
          <p14:tracePt t="228290" x="4365625" y="3854450"/>
          <p14:tracePt t="228299" x="4384675" y="3854450"/>
          <p14:tracePt t="228305" x="4395788" y="3854450"/>
          <p14:tracePt t="228320" x="4408488" y="3854450"/>
          <p14:tracePt t="228328" x="4421188" y="3848100"/>
          <p14:tracePt t="228336" x="4427538" y="3841750"/>
          <p14:tracePt t="228343" x="4438650" y="3841750"/>
          <p14:tracePt t="228353" x="4445000" y="3835400"/>
          <p14:tracePt t="228358" x="4451350" y="3835400"/>
          <p14:tracePt t="228366" x="4457700" y="3824288"/>
          <p14:tracePt t="228373" x="4457700" y="3817938"/>
          <p14:tracePt t="228383" x="4457700" y="3811588"/>
          <p14:tracePt t="228387" x="4457700" y="3805238"/>
          <p14:tracePt t="228402" x="4457700" y="3792538"/>
          <p14:tracePt t="228418" x="4457700" y="3779838"/>
          <p14:tracePt t="228425" x="4445000" y="3768725"/>
          <p14:tracePt t="228433" x="4438650" y="3756025"/>
          <p14:tracePt t="228440" x="4433888" y="3743325"/>
          <p14:tracePt t="228449" x="4414838" y="3730625"/>
          <p14:tracePt t="228455" x="4408488" y="3719513"/>
          <p14:tracePt t="228463" x="4395788" y="3694113"/>
          <p14:tracePt t="228470" x="4378325" y="3675063"/>
          <p14:tracePt t="228479" x="4365625" y="3670300"/>
          <p14:tracePt t="228486" x="4352925" y="3657600"/>
          <p14:tracePt t="228493" x="4329113" y="3638550"/>
          <p14:tracePt t="228500" x="4316413" y="3625850"/>
          <p14:tracePt t="228508" x="4303713" y="3625850"/>
          <p14:tracePt t="228516" x="4291013" y="3619500"/>
          <p14:tracePt t="228523" x="4279900" y="3614738"/>
          <p14:tracePt t="228532" x="4267200" y="3614738"/>
          <p14:tracePt t="228537" x="4254500" y="3608388"/>
          <p14:tracePt t="228545" x="4235450" y="3608388"/>
          <p14:tracePt t="228553" x="4224338" y="3608388"/>
          <p14:tracePt t="228560" x="4211638" y="3602038"/>
          <p14:tracePt t="228568" x="4179888" y="3602038"/>
          <p14:tracePt t="228575" x="4173538" y="3602038"/>
          <p14:tracePt t="228583" x="4137025" y="3602038"/>
          <p14:tracePt t="228590" x="4113213" y="3602038"/>
          <p14:tracePt t="228599" x="4100513" y="3602038"/>
          <p14:tracePt t="228606" x="4064000" y="3602038"/>
          <p14:tracePt t="228613" x="4038600" y="3602038"/>
          <p14:tracePt t="228620" x="4002088" y="3602038"/>
          <p14:tracePt t="228628" x="3983038" y="3602038"/>
          <p14:tracePt t="228636" x="3963988" y="3602038"/>
          <p14:tracePt t="228643" x="3927475" y="3602038"/>
          <p14:tracePt t="228651" x="3914775" y="3602038"/>
          <p14:tracePt t="228658" x="3897313" y="3608388"/>
          <p14:tracePt t="228666" x="3884613" y="3614738"/>
          <p14:tracePt t="228673" x="3878263" y="3625850"/>
          <p14:tracePt t="228682" x="3859213" y="3638550"/>
          <p14:tracePt t="228688" x="3854450" y="3651250"/>
          <p14:tracePt t="228697" x="3854450" y="3657600"/>
          <p14:tracePt t="228703" x="3848100" y="3670300"/>
          <p14:tracePt t="228710" x="3841750" y="3681413"/>
          <p14:tracePt t="228719" x="3841750" y="3687763"/>
          <p14:tracePt t="228726" x="3841750" y="3694113"/>
          <p14:tracePt t="228740" x="3835400" y="3694113"/>
          <p14:tracePt t="228913" x="3848100" y="3694113"/>
          <p14:tracePt t="228920" x="3854450" y="3700463"/>
          <p14:tracePt t="228928" x="3859213" y="3706813"/>
          <p14:tracePt t="228936" x="3871913" y="3724275"/>
          <p14:tracePt t="228943" x="3878263" y="3749675"/>
          <p14:tracePt t="228950" x="3884613" y="3775075"/>
          <p14:tracePt t="228958" x="3884613" y="3817938"/>
          <p14:tracePt t="228966" x="3878263" y="3890963"/>
          <p14:tracePt t="228973" x="3871913" y="3916363"/>
          <p14:tracePt t="228982" x="3854450" y="3984625"/>
          <p14:tracePt t="228988" x="3816350" y="4051300"/>
          <p14:tracePt t="228996" x="3798888" y="4089400"/>
          <p14:tracePt t="229002" x="3773488" y="4156075"/>
          <p14:tracePt t="229012" x="3754438" y="4237038"/>
          <p14:tracePt t="229019" x="3743325" y="4273550"/>
          <p14:tracePt t="229026" x="3724275" y="4348163"/>
          <p14:tracePt t="229034" x="3724275" y="4427538"/>
          <p14:tracePt t="229040" x="3717925" y="4514850"/>
          <p14:tracePt t="229049" x="3717925" y="4532313"/>
          <p14:tracePt t="229055" x="3717925" y="4600575"/>
          <p14:tracePt t="229063" x="3717925" y="4662488"/>
          <p14:tracePt t="229070" x="3717925" y="4687888"/>
          <p14:tracePt t="229078" x="3717925" y="4724400"/>
          <p14:tracePt t="229085" x="3717925" y="4779963"/>
          <p14:tracePt t="229093" x="3724275" y="4797425"/>
          <p14:tracePt t="229100" x="3724275" y="4816475"/>
          <p14:tracePt t="229108" x="3724275" y="4848225"/>
          <p14:tracePt t="229116" x="3724275" y="4859338"/>
          <p14:tracePt t="229132" x="3717925" y="4878388"/>
          <p14:tracePt t="229138" x="3717925" y="4884738"/>
          <p14:tracePt t="229145" x="3711575" y="4891088"/>
          <p14:tracePt t="229152" x="3705225" y="4902200"/>
          <p14:tracePt t="229161" x="3698875" y="4908550"/>
          <p14:tracePt t="229169" x="3694113" y="4921250"/>
          <p14:tracePt t="229176" x="3694113" y="4927600"/>
          <p14:tracePt t="229340" x="3687763" y="4921250"/>
          <p14:tracePt t="229348" x="3687763" y="4914900"/>
          <p14:tracePt t="229355" x="3687763" y="4908550"/>
          <p14:tracePt t="229363" x="3681413" y="4908550"/>
          <p14:tracePt t="229378" x="3681413" y="4902200"/>
          <p14:tracePt t="229385" x="3675063" y="4902200"/>
          <p14:tracePt t="229468" x="3675063" y="4921250"/>
          <p14:tracePt t="229476" x="3675063" y="4933950"/>
          <p14:tracePt t="229483" x="3675063" y="4946650"/>
          <p14:tracePt t="229490" x="3675063" y="4983163"/>
          <p14:tracePt t="229499" x="3675063" y="4995863"/>
          <p14:tracePt t="229505" x="3675063" y="5038725"/>
          <p14:tracePt t="229513" x="3675063" y="5081588"/>
          <p14:tracePt t="229520" x="3675063" y="5100638"/>
          <p14:tracePt t="229528" x="3675063" y="5137150"/>
          <p14:tracePt t="229535" x="3675063" y="5173663"/>
          <p14:tracePt t="229543" x="3675063" y="5186363"/>
          <p14:tracePt t="229551" x="3675063" y="5211763"/>
          <p14:tracePt t="229558" x="3675063" y="5241925"/>
          <p14:tracePt t="229566" x="3675063" y="5254625"/>
          <p14:tracePt t="229573" x="3675063" y="5273675"/>
          <p14:tracePt t="229582" x="3675063" y="5284788"/>
          <p14:tracePt t="229588" x="3675063" y="5303838"/>
          <p14:tracePt t="229596" x="3675063" y="5316538"/>
          <p14:tracePt t="229603" x="3675063" y="5334000"/>
          <p14:tracePt t="229611" x="3675063" y="5346700"/>
          <p14:tracePt t="229618" x="3675063" y="5353050"/>
          <p14:tracePt t="229625" x="3675063" y="5359400"/>
          <p14:tracePt t="229640" x="3675063" y="5365750"/>
          <p14:tracePt t="229715" x="3668713" y="5372100"/>
          <p14:tracePt t="229723" x="3662363" y="5372100"/>
          <p14:tracePt t="229836" x="3687763" y="5384800"/>
          <p14:tracePt t="229842" x="3705225" y="5389563"/>
          <p14:tracePt t="229849" x="3736975" y="5389563"/>
          <p14:tracePt t="229856" x="3779838" y="5395913"/>
          <p14:tracePt t="229864" x="3803650" y="5395913"/>
          <p14:tracePt t="229872" x="3848100" y="5395913"/>
          <p14:tracePt t="229880" x="3908425" y="5395913"/>
          <p14:tracePt t="229887" x="3933825" y="5402263"/>
          <p14:tracePt t="229899" x="3970338" y="5402263"/>
          <p14:tracePt t="229902" x="4008438" y="5402263"/>
          <p14:tracePt t="229910" x="4032250" y="5402263"/>
          <p14:tracePt t="229917" x="4044950" y="5402263"/>
          <p14:tracePt t="229925" x="4075113" y="5402263"/>
          <p14:tracePt t="229932" x="4100513" y="5402263"/>
          <p14:tracePt t="229940" x="4124325" y="5389563"/>
          <p14:tracePt t="229947" x="4162425" y="5378450"/>
          <p14:tracePt t="229954" x="4179888" y="5359400"/>
          <p14:tracePt t="229962" x="4192588" y="5353050"/>
          <p14:tracePt t="229969" x="4224338" y="5340350"/>
          <p14:tracePt t="229977" x="4248150" y="5322888"/>
          <p14:tracePt t="229984" x="4248150" y="5316538"/>
          <p14:tracePt t="229992" x="4260850" y="5316538"/>
          <p14:tracePt t="230000" x="4273550" y="5297488"/>
          <p14:tracePt t="230007" x="4284663" y="5291138"/>
          <p14:tracePt t="230014" x="4291013" y="5291138"/>
          <p14:tracePt t="230022" x="4303713" y="5284788"/>
          <p14:tracePt t="230031" x="4310063" y="5284788"/>
          <p14:tracePt t="230037" x="4316413" y="5278438"/>
          <p14:tracePt t="230044" x="4322763" y="5273675"/>
          <p14:tracePt t="230052" x="4333875" y="5267325"/>
          <p14:tracePt t="230059" x="4333875" y="5260975"/>
          <p14:tracePt t="230067" x="4333875" y="5254625"/>
          <p14:tracePt t="230075" x="4340225" y="5254625"/>
          <p14:tracePt t="230082" x="4340225" y="5248275"/>
          <p14:tracePt t="230104" x="4346575" y="5241925"/>
          <p14:tracePt t="230112" x="4346575" y="5229225"/>
          <p14:tracePt t="230119" x="4346575" y="5224463"/>
          <p14:tracePt t="230127" x="4346575" y="5211763"/>
          <p14:tracePt t="230134" x="4346575" y="5199063"/>
          <p14:tracePt t="230142" x="4346575" y="5180013"/>
          <p14:tracePt t="230150" x="4340225" y="5162550"/>
          <p14:tracePt t="230157" x="4333875" y="5156200"/>
          <p14:tracePt t="230165" x="4329113" y="5137150"/>
          <p14:tracePt t="230172" x="4310063" y="5124450"/>
          <p14:tracePt t="230180" x="4297363" y="5118100"/>
          <p14:tracePt t="230187" x="4284663" y="5113338"/>
          <p14:tracePt t="230195" x="4273550" y="5106988"/>
          <p14:tracePt t="230202" x="4248150" y="5094288"/>
          <p14:tracePt t="230209" x="4235450" y="5094288"/>
          <p14:tracePt t="230217" x="4217988" y="5087938"/>
          <p14:tracePt t="230225" x="4205288" y="5087938"/>
          <p14:tracePt t="230233" x="4186238" y="5081588"/>
          <p14:tracePt t="230239" x="4156075" y="5081588"/>
          <p14:tracePt t="230247" x="4137025" y="5081588"/>
          <p14:tracePt t="230254" x="4130675" y="5081588"/>
          <p14:tracePt t="230262" x="4124325" y="5081588"/>
          <p14:tracePt t="230269" x="4119563" y="5081588"/>
          <p14:tracePt t="230451" x="4137025" y="5081588"/>
          <p14:tracePt t="230458" x="4211638" y="5068888"/>
          <p14:tracePt t="230464" x="4333875" y="5051425"/>
          <p14:tracePt t="230471" x="4506913" y="4964113"/>
          <p14:tracePt t="230479" x="4587875" y="4933950"/>
          <p14:tracePt t="230486" x="4864100" y="4822825"/>
          <p14:tracePt t="230494" x="5284788" y="4587875"/>
          <p14:tracePt t="230501" x="5475288" y="4489450"/>
          <p14:tracePt t="230509" x="5913438" y="4273550"/>
          <p14:tracePt t="230517" x="6184900" y="4113213"/>
          <p14:tracePt t="230524" x="6257925" y="4040188"/>
          <p14:tracePt t="230532" x="6388100" y="3910013"/>
          <p14:tracePt t="230540" x="6486525" y="3798888"/>
          <p14:tracePt t="230546" x="6523038" y="3743325"/>
          <p14:tracePt t="230554" x="6610350" y="3638550"/>
          <p14:tracePt t="230562" x="6696075" y="3490913"/>
          <p14:tracePt t="230568" x="6732588" y="3435350"/>
          <p14:tracePt t="230576" x="6800850" y="3317875"/>
          <p14:tracePt t="230584" x="6875463" y="3151188"/>
          <p14:tracePt t="230591" x="6918325" y="3022600"/>
          <p14:tracePt t="230600" x="6937375" y="2954338"/>
          <p14:tracePt t="230607" x="6980238" y="2843213"/>
          <p14:tracePt t="230615" x="7010400" y="2738438"/>
          <p14:tracePt t="230624" x="7016750" y="2713038"/>
          <p14:tracePt t="230630" x="7035800" y="2633663"/>
          <p14:tracePt t="230638" x="7042150" y="2584450"/>
          <p14:tracePt t="230645" x="7046913" y="2565400"/>
          <p14:tracePt t="230654" x="7046913" y="2516188"/>
          <p14:tracePt t="230660" x="7059613" y="2486025"/>
          <p14:tracePt t="230668" x="7065963" y="2460625"/>
          <p14:tracePt t="230675" x="7072313" y="2454275"/>
          <p14:tracePt t="230683" x="7078663" y="2436813"/>
          <p14:tracePt t="230691" x="7085013" y="2417763"/>
          <p14:tracePt t="230698" x="7091363" y="2392363"/>
          <p14:tracePt t="230706" x="7102475" y="2355850"/>
          <p14:tracePt t="230713" x="7102475" y="2306638"/>
          <p14:tracePt t="230721" x="7102475" y="2276475"/>
          <p14:tracePt t="230728" x="7115175" y="2189163"/>
          <p14:tracePt t="230737" x="7115175" y="2127250"/>
          <p14:tracePt t="230743" x="7121525" y="2109788"/>
          <p14:tracePt t="230751" x="7121525" y="2054225"/>
          <p14:tracePt t="230758" x="7121525" y="2022475"/>
          <p14:tracePt t="230766" x="7127875" y="1998663"/>
          <p14:tracePt t="230773" x="7127875" y="1966913"/>
          <p14:tracePt t="230780" x="7127875" y="1930400"/>
          <p14:tracePt t="230788" x="7127875" y="1893888"/>
          <p14:tracePt t="230795" x="7127875" y="1874838"/>
          <p14:tracePt t="230804" x="7127875" y="1812925"/>
          <p14:tracePt t="230810" x="7127875" y="1776413"/>
          <p14:tracePt t="230818" x="7127875" y="1757363"/>
          <p14:tracePt t="230825" x="7127875" y="1689100"/>
          <p14:tracePt t="230833" x="7097713" y="1633538"/>
          <p14:tracePt t="230840" x="7091363" y="1616075"/>
          <p14:tracePt t="230848" x="7072313" y="1566863"/>
          <p14:tracePt t="230855" x="7046913" y="1511300"/>
          <p14:tracePt t="230863" x="7042150" y="1492250"/>
          <p14:tracePt t="230871" x="7023100" y="1455738"/>
          <p14:tracePt t="230878" x="7004050" y="1387475"/>
          <p14:tracePt t="230887" x="7004050" y="1374775"/>
          <p14:tracePt t="230892" x="6991350" y="1319213"/>
          <p14:tracePt t="230906" x="6973888" y="1276350"/>
          <p14:tracePt t="230909" x="6954838" y="1246188"/>
          <p14:tracePt t="230916" x="6948488" y="1233488"/>
          <p14:tracePt t="230923" x="6937375" y="1203325"/>
          <p14:tracePt t="230930" x="6911975" y="1158875"/>
          <p14:tracePt t="230938" x="6905625" y="1147763"/>
          <p14:tracePt t="230945" x="6881813" y="1116013"/>
          <p14:tracePt t="230953" x="6869113" y="1085850"/>
          <p14:tracePt t="230959" x="6862763" y="1079500"/>
          <p14:tracePt t="230967" x="6856413" y="1060450"/>
          <p14:tracePt t="230975" x="6850063" y="1042988"/>
          <p14:tracePt t="230982" x="6843713" y="1030288"/>
          <p14:tracePt t="230989" x="6837363" y="1023938"/>
          <p14:tracePt t="230997" x="6831013" y="1004888"/>
          <p14:tracePt t="231005" x="6826250" y="998538"/>
          <p14:tracePt t="231012" x="6819900" y="992188"/>
          <p14:tracePt t="231020" x="6813550" y="987425"/>
          <p14:tracePt t="231027" x="6807200" y="974725"/>
          <p14:tracePt t="231036" x="6800850" y="968375"/>
          <p14:tracePt t="231050" x="6800850" y="962025"/>
          <p14:tracePt t="231057" x="6800850" y="955675"/>
          <p14:tracePt t="231065" x="6800850" y="949325"/>
          <p14:tracePt t="231079" x="6800850" y="942975"/>
          <p14:tracePt t="231087" x="6794500" y="938213"/>
          <p14:tracePt t="231095" x="6794500" y="931863"/>
          <p14:tracePt t="231109" x="6794500" y="925513"/>
          <p14:tracePt t="231351" x="6794500" y="938213"/>
          <p14:tracePt t="231359" x="6794500" y="955675"/>
          <p14:tracePt t="231365" x="6794500" y="974725"/>
          <p14:tracePt t="231373" x="6794500" y="981075"/>
          <p14:tracePt t="231380" x="6794500" y="1011238"/>
          <p14:tracePt t="231388" x="6800850" y="1042988"/>
          <p14:tracePt t="231395" x="6807200" y="1054100"/>
          <p14:tracePt t="231403" x="6813550" y="1092200"/>
          <p14:tracePt t="231410" x="6831013" y="1122363"/>
          <p14:tracePt t="231418" x="6837363" y="1147763"/>
          <p14:tracePt t="231426" x="6850063" y="1158875"/>
          <p14:tracePt t="231433" x="6869113" y="1190625"/>
          <p14:tracePt t="231442" x="6875463" y="1203325"/>
          <p14:tracePt t="231455" x="6875463" y="1208088"/>
          <p14:tracePt t="231531" x="6875463" y="1214438"/>
          <p14:tracePt t="231538" x="6869113" y="1220788"/>
          <p14:tracePt t="231546" x="6869113" y="1227138"/>
          <p14:tracePt t="231553" x="6862763" y="1233488"/>
          <p14:tracePt t="231696" x="6869113" y="1233488"/>
          <p14:tracePt t="231703" x="6892925" y="1233488"/>
          <p14:tracePt t="231710" x="6931025" y="1239838"/>
          <p14:tracePt t="231718" x="6991350" y="1239838"/>
          <p14:tracePt t="231726" x="7016750" y="1239838"/>
          <p14:tracePt t="231733" x="7072313" y="1246188"/>
          <p14:tracePt t="231742" x="7108825" y="1258888"/>
          <p14:tracePt t="231748" x="7151688" y="1258888"/>
          <p14:tracePt t="231755" x="7202488" y="1263650"/>
          <p14:tracePt t="231763" x="7251700" y="1276350"/>
          <p14:tracePt t="231771" x="7318375" y="1295400"/>
          <p14:tracePt t="231779" x="7350125" y="1295400"/>
          <p14:tracePt t="231785" x="7386638" y="1301750"/>
          <p14:tracePt t="231793" x="7412038" y="1308100"/>
          <p14:tracePt t="231800" x="7435850" y="1308100"/>
          <p14:tracePt t="231809" x="7478713" y="1308100"/>
          <p14:tracePt t="231815" x="7540625" y="1308100"/>
          <p14:tracePt t="231823" x="7559675" y="1308100"/>
          <p14:tracePt t="231830" x="7596188" y="1308100"/>
          <p14:tracePt t="231838" x="7627938" y="1308100"/>
          <p14:tracePt t="231845" x="7645400" y="1308100"/>
          <p14:tracePt t="231854" x="7677150" y="1308100"/>
          <p14:tracePt t="231861" x="7713663" y="1308100"/>
          <p14:tracePt t="231868" x="7720013" y="1308100"/>
          <p14:tracePt t="231876" x="7750175" y="1308100"/>
          <p14:tracePt t="231883" x="7769225" y="1301750"/>
          <p14:tracePt t="231895" x="7781925" y="1289050"/>
          <p14:tracePt t="231897" x="7788275" y="1282700"/>
          <p14:tracePt t="231905" x="7799388" y="1258888"/>
          <p14:tracePt t="231912" x="7799388" y="1233488"/>
          <p14:tracePt t="231919" x="7799388" y="1227138"/>
          <p14:tracePt t="231927" x="7799388" y="1214438"/>
          <p14:tracePt t="231935" x="7799388" y="1190625"/>
          <p14:tracePt t="231942" x="7793038" y="1184275"/>
          <p14:tracePt t="231949" x="7793038" y="1177925"/>
          <p14:tracePt t="231958" x="7775575" y="1158875"/>
          <p14:tracePt t="231972" x="7762875" y="1141413"/>
          <p14:tracePt t="231980" x="7750175" y="1135063"/>
          <p14:tracePt t="231987" x="7743825" y="1128713"/>
          <p14:tracePt t="231995" x="7726363" y="1122363"/>
          <p14:tracePt t="232002" x="7713663" y="1116013"/>
          <p14:tracePt t="232011" x="7688263" y="1109663"/>
          <p14:tracePt t="232017" x="7670800" y="1103313"/>
          <p14:tracePt t="232025" x="7639050" y="1085850"/>
          <p14:tracePt t="232032" x="7602538" y="1079500"/>
          <p14:tracePt t="232040" x="7572375" y="1073150"/>
          <p14:tracePt t="232047" x="7534275" y="1060450"/>
          <p14:tracePt t="232055" x="7478713" y="1054100"/>
          <p14:tracePt t="232062" x="7454900" y="1054100"/>
          <p14:tracePt t="232070" x="7405688" y="1047750"/>
          <p14:tracePt t="232077" x="7356475" y="1047750"/>
          <p14:tracePt t="232085" x="7337425" y="1047750"/>
          <p14:tracePt t="232092" x="7288213" y="1047750"/>
          <p14:tracePt t="232100" x="7269163" y="1047750"/>
          <p14:tracePt t="232108" x="7232650" y="1047750"/>
          <p14:tracePt t="232115" x="7226300" y="1047750"/>
          <p14:tracePt t="232122" x="7202488" y="1047750"/>
          <p14:tracePt t="232130" x="7183438" y="1047750"/>
          <p14:tracePt t="232137" x="7177088" y="1047750"/>
          <p14:tracePt t="232145" x="7164388" y="1047750"/>
          <p14:tracePt t="232152" x="7151688" y="1060450"/>
          <p14:tracePt t="232167" x="7151688" y="1066800"/>
          <p14:tracePt t="232175" x="7146925" y="1066800"/>
          <p14:tracePt t="232339" x="7146925" y="1079500"/>
          <p14:tracePt t="232347" x="7158038" y="1085850"/>
          <p14:tracePt t="232355" x="7177088" y="1109663"/>
          <p14:tracePt t="232362" x="7189788" y="1141413"/>
          <p14:tracePt t="232370" x="7189788" y="1184275"/>
          <p14:tracePt t="232378" x="7189788" y="1208088"/>
          <p14:tracePt t="232385" x="7189788" y="1276350"/>
          <p14:tracePt t="232393" x="7146925" y="1381125"/>
          <p14:tracePt t="232400" x="7108825" y="1443038"/>
          <p14:tracePt t="232409" x="7053263" y="1560513"/>
          <p14:tracePt t="232415" x="6961188" y="1701800"/>
          <p14:tracePt t="232423" x="6911975" y="1770063"/>
          <p14:tracePt t="232430" x="6819900" y="1905000"/>
          <p14:tracePt t="232438" x="6721475" y="2060575"/>
          <p14:tracePt t="232446" x="6689725" y="2116138"/>
          <p14:tracePt t="232453" x="6640513" y="2214563"/>
          <p14:tracePt t="232460" x="6604000" y="2293938"/>
          <p14:tracePt t="232468" x="6584950" y="2325688"/>
          <p14:tracePt t="232476" x="6578600" y="2368550"/>
          <p14:tracePt t="232483" x="6572250" y="2405063"/>
          <p14:tracePt t="232490" x="6561138" y="2436813"/>
          <p14:tracePt t="232498" x="6561138" y="2447925"/>
          <p14:tracePt t="232506" x="6561138" y="2473325"/>
          <p14:tracePt t="232513" x="6561138" y="2486025"/>
          <p14:tracePt t="232521" x="6561138" y="2490788"/>
          <p14:tracePt t="232528" x="6561138" y="2497138"/>
          <p14:tracePt t="232580" x="6561138" y="2490788"/>
          <p14:tracePt t="232595" x="6554788" y="2490788"/>
          <p14:tracePt t="232603" x="6548438" y="2490788"/>
          <p14:tracePt t="232610" x="6542088" y="2490788"/>
          <p14:tracePt t="232618" x="6535738" y="2490788"/>
          <p14:tracePt t="232633" x="6535738" y="2497138"/>
          <p14:tracePt t="232642" x="6535738" y="2503488"/>
          <p14:tracePt t="232648" x="6535738" y="2509838"/>
          <p14:tracePt t="232685" x="6542088" y="2509838"/>
          <p14:tracePt t="232694" x="6548438" y="2509838"/>
          <p14:tracePt t="232708" x="6554788" y="2509838"/>
          <p14:tracePt t="232724" x="6565900" y="2509838"/>
          <p14:tracePt t="232730" x="6572250" y="2509838"/>
          <p14:tracePt t="232738" x="6591300" y="2509838"/>
          <p14:tracePt t="232745" x="6610350" y="2509838"/>
          <p14:tracePt t="232753" x="6640513" y="2509838"/>
          <p14:tracePt t="232761" x="6683375" y="2509838"/>
          <p14:tracePt t="232768" x="6696075" y="2516188"/>
          <p14:tracePt t="232776" x="6732588" y="2516188"/>
          <p14:tracePt t="232783" x="6764338" y="2516188"/>
          <p14:tracePt t="232792" x="6781800" y="2516188"/>
          <p14:tracePt t="232798" x="6794500" y="2516188"/>
          <p14:tracePt t="232806" x="6800850" y="2516188"/>
          <p14:tracePt t="232971" x="6794500" y="2509838"/>
          <p14:tracePt t="232978" x="6794500" y="2503488"/>
          <p14:tracePt t="232985" x="6788150" y="2503488"/>
          <p14:tracePt t="233053" x="6800850" y="2503488"/>
          <p14:tracePt t="233060" x="6807200" y="2503488"/>
          <p14:tracePt t="233069" x="6819900" y="2522538"/>
          <p14:tracePt t="233076" x="6837363" y="2541588"/>
          <p14:tracePt t="233083" x="6837363" y="2552700"/>
          <p14:tracePt t="233092" x="6850063" y="2584450"/>
          <p14:tracePt t="233098" x="6862763" y="2614613"/>
          <p14:tracePt t="233106" x="6869113" y="2633663"/>
          <p14:tracePt t="233112" x="6881813" y="2670175"/>
          <p14:tracePt t="233120" x="6899275" y="2713038"/>
          <p14:tracePt t="233128" x="6905625" y="2757488"/>
          <p14:tracePt t="233136" x="6911975" y="2757488"/>
          <p14:tracePt t="233142" x="6911975" y="2768600"/>
          <p14:tracePt t="233149" x="6911975" y="2774950"/>
          <p14:tracePt t="233157" x="6918325" y="2774950"/>
          <p14:tracePt t="233164" x="6924675" y="2781300"/>
          <p14:tracePt t="233172" x="6942138" y="2794000"/>
          <p14:tracePt t="233179" x="6948488" y="2794000"/>
          <p14:tracePt t="233187" x="6961188" y="2800350"/>
          <p14:tracePt t="233194" x="6973888" y="2806700"/>
          <p14:tracePt t="233202" x="6986588" y="2806700"/>
          <p14:tracePt t="233217" x="6991350" y="2806700"/>
          <p14:tracePt t="233271" x="6973888" y="2806700"/>
          <p14:tracePt t="233286" x="6967538" y="2806700"/>
          <p14:tracePt t="233301" x="6961188" y="2806700"/>
          <p14:tracePt t="233308" x="6948488" y="2806700"/>
          <p14:tracePt t="233315" x="6942138" y="2806700"/>
          <p14:tracePt t="233330" x="6937375" y="2806700"/>
          <p14:tracePt t="233345" x="6931025" y="2806700"/>
          <p14:tracePt t="233353" x="6924675" y="2806700"/>
          <p14:tracePt t="233361" x="6918325" y="2806700"/>
          <p14:tracePt t="233391" x="6911975" y="2806700"/>
          <p14:tracePt t="233766" x="6911975" y="2800350"/>
          <p14:tracePt t="233863" x="6911975" y="2794000"/>
          <p14:tracePt t="234147" x="6918325" y="2800350"/>
          <p14:tracePt t="234155" x="6924675" y="2800350"/>
          <p14:tracePt t="234163" x="6931025" y="2806700"/>
          <p14:tracePt t="234177" x="6937375" y="2806700"/>
          <p14:tracePt t="234185" x="6954838" y="2813050"/>
          <p14:tracePt t="234192" x="6973888" y="2813050"/>
          <p14:tracePt t="234200" x="6997700" y="2813050"/>
          <p14:tracePt t="234209" x="7023100" y="2817813"/>
          <p14:tracePt t="234215" x="7053263" y="2817813"/>
          <p14:tracePt t="234223" x="7078663" y="2817813"/>
          <p14:tracePt t="234230" x="7097713" y="2817813"/>
          <p14:tracePt t="234239" x="7121525" y="2817813"/>
          <p14:tracePt t="234245" x="7140575" y="2817813"/>
          <p14:tracePt t="234253" x="7146925" y="2817813"/>
          <p14:tracePt t="234268" x="7158038" y="2817813"/>
          <p14:tracePt t="234275" x="7164388" y="2817813"/>
          <p14:tracePt t="234283" x="7177088" y="2813050"/>
          <p14:tracePt t="234291" x="7196138" y="2806700"/>
          <p14:tracePt t="234298" x="7202488" y="2806700"/>
          <p14:tracePt t="234306" x="7226300" y="2800350"/>
          <p14:tracePt t="234313" x="7251700" y="2794000"/>
          <p14:tracePt t="234322" x="7256463" y="2794000"/>
          <p14:tracePt t="234328" x="7281863" y="2787650"/>
          <p14:tracePt t="234336" x="7300913" y="2781300"/>
          <p14:tracePt t="234342" x="7312025" y="2781300"/>
          <p14:tracePt t="234352" x="7324725" y="2781300"/>
          <p14:tracePt t="234358" x="7337425" y="2774950"/>
          <p14:tracePt t="234365" x="7343775" y="2768600"/>
          <p14:tracePt t="234373" x="7343775" y="2762250"/>
          <p14:tracePt t="234380" x="7350125" y="2757488"/>
          <p14:tracePt t="234389" x="7350125" y="2751138"/>
          <p14:tracePt t="234395" x="7356475" y="2751138"/>
          <p14:tracePt t="234403" x="7356475" y="2744788"/>
          <p14:tracePt t="234410" x="7362825" y="2725738"/>
          <p14:tracePt t="234425" x="7367588" y="2719388"/>
          <p14:tracePt t="234433" x="7373938" y="2713038"/>
          <p14:tracePt t="234441" x="7373938" y="2706688"/>
          <p14:tracePt t="234448" x="7373938" y="2701925"/>
          <p14:tracePt t="234456" x="7373938" y="2689225"/>
          <p14:tracePt t="234472" x="7373938" y="2682875"/>
          <p14:tracePt t="234478" x="7373938" y="2670175"/>
          <p14:tracePt t="234485" x="7373938" y="2657475"/>
          <p14:tracePt t="234492" x="7373938" y="2652713"/>
          <p14:tracePt t="234501" x="7362825" y="2640013"/>
          <p14:tracePt t="234509" x="7356475" y="2620963"/>
          <p14:tracePt t="234515" x="7350125" y="2620963"/>
          <p14:tracePt t="234523" x="7337425" y="2608263"/>
          <p14:tracePt t="234530" x="7331075" y="2601913"/>
          <p14:tracePt t="234539" x="7331075" y="2597150"/>
          <p14:tracePt t="234545" x="7324725" y="2590800"/>
          <p14:tracePt t="234560" x="7324725" y="2584450"/>
          <p14:tracePt t="234569" x="7318375" y="2578100"/>
          <p14:tracePt t="234575" x="7318375" y="2571750"/>
          <p14:tracePt t="234583" x="7312025" y="2565400"/>
          <p14:tracePt t="234592" x="7307263" y="2552700"/>
          <p14:tracePt t="234598" x="7300913" y="2541588"/>
          <p14:tracePt t="234606" x="7288213" y="2535238"/>
          <p14:tracePt t="234613" x="7281863" y="2528888"/>
          <p14:tracePt t="234622" x="7269163" y="2522538"/>
          <p14:tracePt t="234627" x="7262813" y="2522538"/>
          <p14:tracePt t="234635" x="7251700" y="2516188"/>
          <p14:tracePt t="234643" x="7232650" y="2516188"/>
          <p14:tracePt t="234651" x="7207250" y="2516188"/>
          <p14:tracePt t="234658" x="7189788" y="2516188"/>
          <p14:tracePt t="234666" x="7183438" y="2516188"/>
          <p14:tracePt t="234674" x="7164388" y="2516188"/>
          <p14:tracePt t="234680" x="7146925" y="2516188"/>
          <p14:tracePt t="234688" x="7134225" y="2516188"/>
          <p14:tracePt t="234695" x="7108825" y="2516188"/>
          <p14:tracePt t="234703" x="7091363" y="2516188"/>
          <p14:tracePt t="234710" x="7078663" y="2516188"/>
          <p14:tracePt t="234718" x="7059613" y="2516188"/>
          <p14:tracePt t="234725" x="7046913" y="2516188"/>
          <p14:tracePt t="234733" x="7035800" y="2516188"/>
          <p14:tracePt t="234741" x="7016750" y="2516188"/>
          <p14:tracePt t="234748" x="7004050" y="2516188"/>
          <p14:tracePt t="234756" x="6997700" y="2528888"/>
          <p14:tracePt t="234763" x="6991350" y="2535238"/>
          <p14:tracePt t="234772" x="6991350" y="2552700"/>
          <p14:tracePt t="234778" x="6991350" y="2565400"/>
          <p14:tracePt t="234786" x="6991350" y="2571750"/>
          <p14:tracePt t="234793" x="6991350" y="2578100"/>
          <p14:tracePt t="234800" x="6991350" y="2584450"/>
          <p14:tracePt t="234808" x="6991350" y="2590800"/>
          <p14:tracePt t="234816" x="6991350" y="2597150"/>
          <p14:tracePt t="234823" x="6991350" y="2608263"/>
          <p14:tracePt t="234830" x="6991350" y="2620963"/>
          <p14:tracePt t="234839" x="6991350" y="2627313"/>
          <p14:tracePt t="234845" x="6991350" y="2633663"/>
          <p14:tracePt t="234853" x="6997700" y="2633663"/>
          <p14:tracePt t="234860" x="7010400" y="2646363"/>
          <p14:tracePt t="234868" x="7023100" y="2652713"/>
          <p14:tracePt t="234875" x="7035800" y="2652713"/>
          <p14:tracePt t="234883" x="7053263" y="2663825"/>
          <p14:tracePt t="234891" x="7072313" y="2676525"/>
          <p14:tracePt t="234898" x="7102475" y="2682875"/>
          <p14:tracePt t="234906" x="7108825" y="2689225"/>
          <p14:tracePt t="234913" x="7134225" y="2695575"/>
          <p14:tracePt t="234922" x="7151688" y="2701925"/>
          <p14:tracePt t="234928" x="7164388" y="2706688"/>
          <p14:tracePt t="234935" x="7196138" y="2713038"/>
          <p14:tracePt t="234943" x="7213600" y="2719388"/>
          <p14:tracePt t="234950" x="7226300" y="2725738"/>
          <p14:tracePt t="234959" x="7269163" y="2744788"/>
          <p14:tracePt t="234965" x="7331075" y="2751138"/>
          <p14:tracePt t="234973" x="7350125" y="2751138"/>
          <p14:tracePt t="234980" x="7399338" y="2757488"/>
          <p14:tracePt t="234989" x="7448550" y="2768600"/>
          <p14:tracePt t="234995" x="7461250" y="2768600"/>
          <p14:tracePt t="235003" x="7491413" y="2768600"/>
          <p14:tracePt t="235010" x="7527925" y="2768600"/>
          <p14:tracePt t="235018" x="7546975" y="2774950"/>
          <p14:tracePt t="235025" x="7566025" y="2774950"/>
          <p14:tracePt t="235033" x="7583488" y="2774950"/>
          <p14:tracePt t="235041" x="7596188" y="2774950"/>
          <p14:tracePt t="235048" x="7602538" y="2774950"/>
          <p14:tracePt t="235058" x="7615238" y="2774950"/>
          <p14:tracePt t="235099" x="7615238" y="2768600"/>
          <p14:tracePt t="240497" x="7534275" y="2836863"/>
          <p14:tracePt t="240502" x="7337425" y="2947988"/>
          <p14:tracePt t="240508" x="7091363" y="3114675"/>
          <p14:tracePt t="240516" x="7059613" y="3133725"/>
          <p14:tracePt t="240523" x="7010400" y="3176588"/>
          <p14:tracePt t="240531" x="6931025" y="3238500"/>
          <p14:tracePt t="240539" x="6875463" y="3287713"/>
          <p14:tracePt t="240545" x="6843713" y="3305175"/>
          <p14:tracePt t="240554" x="6764338" y="3367088"/>
          <p14:tracePt t="240561" x="6696075" y="3416300"/>
          <p14:tracePt t="240568" x="6677025" y="3441700"/>
          <p14:tracePt t="240575" x="6604000" y="3497263"/>
          <p14:tracePt t="240583" x="6542088" y="3533775"/>
          <p14:tracePt t="240590" x="6505575" y="3559175"/>
          <p14:tracePt t="240598" x="6450013" y="3608388"/>
          <p14:tracePt t="240607" x="6394450" y="3657600"/>
          <p14:tracePt t="240613" x="6332538" y="3724275"/>
          <p14:tracePt t="240620" x="6289675" y="3749675"/>
          <p14:tracePt t="240628" x="6208713" y="3817938"/>
          <p14:tracePt t="240636" x="6153150" y="3890963"/>
          <p14:tracePt t="240643" x="6110288" y="3916363"/>
          <p14:tracePt t="240651" x="6048375" y="3959225"/>
          <p14:tracePt t="240658" x="5969000" y="4021138"/>
          <p14:tracePt t="240666" x="5949950" y="4044950"/>
          <p14:tracePt t="240673" x="5808663" y="4138613"/>
          <p14:tracePt t="240680" x="5740400" y="4194175"/>
          <p14:tracePt t="240688" x="5721350" y="4211638"/>
          <p14:tracePt t="240695" x="5678488" y="4230688"/>
          <p14:tracePt t="240702" x="5635625" y="4260850"/>
          <p14:tracePt t="240710" x="5622925" y="4273550"/>
          <p14:tracePt t="240719" x="5605463" y="4286250"/>
          <p14:tracePt t="240725" x="5573713" y="4298950"/>
          <p14:tracePt t="240732" x="5561013" y="4298950"/>
          <p14:tracePt t="240740" x="5556250" y="4305300"/>
          <p14:tracePt t="240748" x="5537200" y="4311650"/>
          <p14:tracePt t="240755" x="5518150" y="4311650"/>
          <p14:tracePt t="240763" x="5505450" y="4316413"/>
          <p14:tracePt t="240770" x="5481638" y="4316413"/>
          <p14:tracePt t="240777" x="5432425" y="4316413"/>
          <p14:tracePt t="240785" x="5419725" y="4322763"/>
          <p14:tracePt t="240792" x="5389563" y="4322763"/>
          <p14:tracePt t="240800" x="5321300" y="4341813"/>
          <p14:tracePt t="240808" x="5295900" y="4341813"/>
          <p14:tracePt t="240815" x="5235575" y="4360863"/>
          <p14:tracePt t="240822" x="5173663" y="4367213"/>
          <p14:tracePt t="240830" x="5124450" y="4378325"/>
          <p14:tracePt t="240837" x="5099050" y="4384675"/>
          <p14:tracePt t="240844" x="5056188" y="4384675"/>
          <p14:tracePt t="240852" x="5019675" y="4384675"/>
          <p14:tracePt t="240859" x="4994275" y="4384675"/>
          <p14:tracePt t="240867" x="4951413" y="4391025"/>
          <p14:tracePt t="240874" x="4902200" y="4391025"/>
          <p14:tracePt t="240882" x="4876800" y="4391025"/>
          <p14:tracePt t="240889" x="4833938" y="4391025"/>
          <p14:tracePt t="240909" x="4772025" y="4397375"/>
          <p14:tracePt t="240912" x="4735513" y="4397375"/>
          <p14:tracePt t="240920" x="4710113" y="4397375"/>
          <p14:tracePt t="240927" x="4686300" y="4397375"/>
          <p14:tracePt t="240935" x="4649788" y="4397375"/>
          <p14:tracePt t="240942" x="4624388" y="4397375"/>
          <p14:tracePt t="240950" x="4605338" y="4397375"/>
          <p14:tracePt t="240957" x="4598988" y="4397375"/>
          <p14:tracePt t="240965" x="4575175" y="4397375"/>
          <p14:tracePt t="240972" x="4562475" y="4397375"/>
          <p14:tracePt t="240980" x="4556125" y="4397375"/>
          <p14:tracePt t="240988" x="4538663" y="4397375"/>
          <p14:tracePt t="240995" x="4532313" y="4397375"/>
          <p14:tracePt t="241010" x="4519613" y="4397375"/>
          <p14:tracePt t="241017" x="4506913" y="4397375"/>
          <p14:tracePt t="241025" x="4500563" y="4397375"/>
          <p14:tracePt t="241033" x="4494213" y="4397375"/>
          <p14:tracePt t="241047" x="4489450" y="4397375"/>
          <p14:tracePt t="241055" x="4476750" y="4397375"/>
          <p14:tracePt t="241070" x="4470400" y="4397375"/>
          <p14:tracePt t="241085" x="4464050" y="4397375"/>
          <p14:tracePt t="241115" x="4457700" y="4397375"/>
          <p14:tracePt t="241311" x="4445000" y="4397375"/>
          <p14:tracePt t="241319" x="4433888" y="4391025"/>
          <p14:tracePt t="241326" x="4421188" y="4378325"/>
          <p14:tracePt t="241334" x="4389438" y="4371975"/>
          <p14:tracePt t="241341" x="4359275" y="4348163"/>
          <p14:tracePt t="241349" x="4352925" y="4348163"/>
          <p14:tracePt t="241356" x="4329113" y="4329113"/>
          <p14:tracePt t="241363" x="4310063" y="4311650"/>
          <p14:tracePt t="241373" x="4303713" y="4298950"/>
          <p14:tracePt t="241378" x="4284663" y="4279900"/>
          <p14:tracePt t="241386" x="4279900" y="4267200"/>
          <p14:tracePt t="241393" x="4267200" y="4256088"/>
          <p14:tracePt t="241402" x="4267200" y="4243388"/>
          <p14:tracePt t="241408" x="4260850" y="4230688"/>
          <p14:tracePt t="241416" x="4260850" y="4217988"/>
          <p14:tracePt t="241423" x="4260850" y="4211638"/>
          <p14:tracePt t="241431" x="4260850" y="4200525"/>
          <p14:tracePt t="241439" x="4260850" y="4175125"/>
          <p14:tracePt t="241446" x="4260850" y="4162425"/>
          <p14:tracePt t="241453" x="4260850" y="4144963"/>
          <p14:tracePt t="241461" x="4260850" y="4132263"/>
          <p14:tracePt t="241469" x="4260850" y="4119563"/>
          <p14:tracePt t="241476" x="4267200" y="4113213"/>
          <p14:tracePt t="241483" x="4267200" y="4106863"/>
          <p14:tracePt t="241491" x="4267200" y="4100513"/>
          <p14:tracePt t="241499" x="4267200" y="4089400"/>
          <p14:tracePt t="241506" x="4273550" y="4083050"/>
          <p14:tracePt t="241514" x="4279900" y="4064000"/>
          <p14:tracePt t="241521" x="4284663" y="4057650"/>
          <p14:tracePt t="241528" x="4291013" y="4044950"/>
          <p14:tracePt t="241536" x="4303713" y="4027488"/>
          <p14:tracePt t="241543" x="4303713" y="4021138"/>
          <p14:tracePt t="241552" x="4310063" y="4014788"/>
          <p14:tracePt t="241558" x="4316413" y="4008438"/>
          <p14:tracePt t="241566" x="4322763" y="4002088"/>
          <p14:tracePt t="241581" x="4322763" y="3995738"/>
          <p14:tracePt t="241589" x="4329113" y="3995738"/>
          <p14:tracePt t="241596" x="4329113" y="3990975"/>
          <p14:tracePt t="241603" x="4333875" y="3990975"/>
          <p14:tracePt t="241611" x="4346575" y="3990975"/>
          <p14:tracePt t="241619" x="4352925" y="3990975"/>
          <p14:tracePt t="241626" x="4371975" y="3990975"/>
          <p14:tracePt t="241634" x="4389438" y="3990975"/>
          <p14:tracePt t="241641" x="4402138" y="3990975"/>
          <p14:tracePt t="241649" x="4414838" y="3990975"/>
          <p14:tracePt t="241655" x="4427538" y="3990975"/>
          <p14:tracePt t="241664" x="4433888" y="3990975"/>
          <p14:tracePt t="241678" x="4438650" y="3990975"/>
          <p14:tracePt t="241686" x="4445000" y="3990975"/>
          <p14:tracePt t="241693" x="4451350" y="3990975"/>
          <p14:tracePt t="241702" x="4457700" y="3995738"/>
          <p14:tracePt t="241708" x="4470400" y="3995738"/>
          <p14:tracePt t="241716" x="4470400" y="4002088"/>
          <p14:tracePt t="241723" x="4476750" y="4002088"/>
          <p14:tracePt t="241731" x="4489450" y="4008438"/>
          <p14:tracePt t="241738" x="4494213" y="4008438"/>
          <p14:tracePt t="241746" x="4513263" y="4021138"/>
          <p14:tracePt t="241754" x="4532313" y="4033838"/>
          <p14:tracePt t="241761" x="4545013" y="4040188"/>
          <p14:tracePt t="241769" x="4568825" y="4051300"/>
          <p14:tracePt t="241776" x="4587875" y="4064000"/>
          <p14:tracePt t="241785" x="4598988" y="4070350"/>
          <p14:tracePt t="241791" x="4605338" y="4083050"/>
          <p14:tracePt t="241798" x="4605338" y="4095750"/>
          <p14:tracePt t="241806" x="4611688" y="4100513"/>
          <p14:tracePt t="241814" x="4611688" y="4119563"/>
          <p14:tracePt t="241822" x="4618038" y="4138613"/>
          <p14:tracePt t="241829" x="4618038" y="4151313"/>
          <p14:tracePt t="241836" x="4618038" y="4168775"/>
          <p14:tracePt t="241843" x="4624388" y="4200525"/>
          <p14:tracePt t="241852" x="4624388" y="4217988"/>
          <p14:tracePt t="241858" x="4624388" y="4230688"/>
          <p14:tracePt t="241866" x="4624388" y="4256088"/>
          <p14:tracePt t="241873" x="4624388" y="4267200"/>
          <p14:tracePt t="241881" x="4624388" y="4279900"/>
          <p14:tracePt t="241888" x="4624388" y="4311650"/>
          <p14:tracePt t="241896" x="4624388" y="4329113"/>
          <p14:tracePt t="241905" x="4618038" y="4335463"/>
          <p14:tracePt t="241911" x="4611688" y="4348163"/>
          <p14:tracePt t="241919" x="4598988" y="4367213"/>
          <p14:tracePt t="241926" x="4587875" y="4378325"/>
          <p14:tracePt t="241935" x="4575175" y="4403725"/>
          <p14:tracePt t="241941" x="4568825" y="4416425"/>
          <p14:tracePt t="241948" x="4562475" y="4421188"/>
          <p14:tracePt t="241956" x="4549775" y="4427538"/>
          <p14:tracePt t="241963" x="4545013" y="4433888"/>
          <p14:tracePt t="241972" x="4532313" y="4446588"/>
          <p14:tracePt t="241978" x="4519613" y="4452938"/>
          <p14:tracePt t="241986" x="4519613" y="4459288"/>
          <p14:tracePt t="241993" x="4513263" y="4459288"/>
          <p14:tracePt t="242002" x="4506913" y="4459288"/>
          <p14:tracePt t="242016" x="4500563" y="4459288"/>
          <p14:tracePt t="242023" x="4500563" y="4465638"/>
          <p14:tracePt t="242031" x="4494213" y="4465638"/>
          <p14:tracePt t="245874" x="4476750" y="4459288"/>
          <p14:tracePt t="245880" x="4457700" y="4446588"/>
          <p14:tracePt t="245881" x="4451350" y="4440238"/>
          <p14:tracePt t="245885" x="4433888" y="4391025"/>
          <p14:tracePt t="245899" x="4433888" y="4384675"/>
          <p14:tracePt t="245901" x="4427538" y="4371975"/>
          <p14:tracePt t="245908" x="4421188" y="4354513"/>
          <p14:tracePt t="245916" x="4414838" y="4341813"/>
          <p14:tracePt t="245923" x="4408488" y="4329113"/>
          <p14:tracePt t="245931" x="4408488" y="4322763"/>
          <p14:tracePt t="245938" x="4402138" y="4316413"/>
          <p14:tracePt t="245947" x="4402138" y="4311650"/>
          <p14:tracePt t="245953" x="4395788" y="4305300"/>
          <p14:tracePt t="245961" x="4389438" y="4298950"/>
          <p14:tracePt t="245976" x="4384675" y="4298950"/>
          <p14:tracePt t="246066" x="4378325" y="4298950"/>
          <p14:tracePt t="246088" x="4378325" y="4292600"/>
          <p14:tracePt t="246111" x="4378325" y="4286250"/>
          <p14:tracePt t="246119" x="4371975" y="4286250"/>
          <p14:tracePt t="246126" x="4371975" y="4279900"/>
          <p14:tracePt t="246133" x="4365625" y="4267200"/>
          <p14:tracePt t="246141" x="4359275" y="4260850"/>
          <p14:tracePt t="246149" x="4352925" y="4256088"/>
          <p14:tracePt t="246156" x="4352925" y="4249738"/>
          <p14:tracePt t="246164" x="4340225" y="4237038"/>
          <p14:tracePt t="246180" x="4333875" y="4237038"/>
          <p14:tracePt t="246186" x="4329113" y="4230688"/>
          <p14:tracePt t="246194" x="4322763" y="4230688"/>
          <p14:tracePt t="246201" x="4316413" y="4224338"/>
          <p14:tracePt t="246217" x="4310063" y="4217988"/>
          <p14:tracePt t="246231" x="4297363" y="4211638"/>
          <p14:tracePt t="246238" x="4291013" y="4211638"/>
          <p14:tracePt t="246247" x="4284663" y="4211638"/>
          <p14:tracePt t="246253" x="4273550" y="4205288"/>
          <p14:tracePt t="246261" x="4273550" y="4200525"/>
          <p14:tracePt t="246268" x="4267200" y="4200525"/>
          <p14:tracePt t="246276" x="4260850" y="4200525"/>
          <p14:tracePt t="246291" x="4254500" y="4200525"/>
          <p14:tracePt t="246298" x="4241800" y="4194175"/>
          <p14:tracePt t="246306" x="4235450" y="4187825"/>
          <p14:tracePt t="246314" x="4229100" y="4187825"/>
          <p14:tracePt t="246321" x="4217988" y="4181475"/>
          <p14:tracePt t="246330" x="4211638" y="4175125"/>
          <p14:tracePt t="246336" x="4205288" y="4168775"/>
          <p14:tracePt t="246343" x="4192588" y="4162425"/>
          <p14:tracePt t="246351" x="4186238" y="4162425"/>
          <p14:tracePt t="246358" x="4179888" y="4156075"/>
          <p14:tracePt t="246367" x="4173538" y="4151313"/>
          <p14:tracePt t="246374" x="4168775" y="4151313"/>
          <p14:tracePt t="246383" x="4162425" y="4151313"/>
          <p14:tracePt t="246388" x="4156075" y="4151313"/>
          <p14:tracePt t="246426" x="4149725" y="4151313"/>
          <p14:tracePt t="246433" x="4143375" y="4144963"/>
          <p14:tracePt t="246441" x="4130675" y="4138613"/>
          <p14:tracePt t="246449" x="4119563" y="4132263"/>
          <p14:tracePt t="246456" x="4106863" y="4125913"/>
          <p14:tracePt t="246464" x="4094163" y="4119563"/>
          <p14:tracePt t="246471" x="4081463" y="4119563"/>
          <p14:tracePt t="246480" x="4075113" y="4113213"/>
          <p14:tracePt t="246486" x="4068763" y="4113213"/>
          <p14:tracePt t="246493" x="4057650" y="4106863"/>
          <p14:tracePt t="246501" x="4051300" y="4100513"/>
          <p14:tracePt t="246516" x="4051300" y="4095750"/>
          <p14:tracePt t="246531" x="4044950" y="4095750"/>
          <p14:tracePt t="248278" x="4044950" y="4100513"/>
          <p14:tracePt t="248286" x="4051300" y="4100513"/>
          <p14:tracePt t="248307" x="4057650" y="4106863"/>
          <p14:tracePt t="248315" x="4064000" y="4106863"/>
          <p14:tracePt t="248330" x="4064000" y="4113213"/>
          <p14:tracePt t="248451" x="4068763" y="4113213"/>
          <p14:tracePt t="248459" x="4075113" y="4100513"/>
          <p14:tracePt t="248466" x="4087813" y="4089400"/>
          <p14:tracePt t="248473" x="4087813" y="4083050"/>
          <p14:tracePt t="248481" x="4100513" y="4064000"/>
          <p14:tracePt t="248488" x="4113213" y="4044950"/>
          <p14:tracePt t="248496" x="4119563" y="4027488"/>
          <p14:tracePt t="248504" x="4137025" y="4002088"/>
          <p14:tracePt t="248511" x="4143375" y="3978275"/>
          <p14:tracePt t="248520" x="4143375" y="3959225"/>
          <p14:tracePt t="248526" x="4156075" y="3922713"/>
          <p14:tracePt t="248533" x="4156075" y="3884613"/>
          <p14:tracePt t="248541" x="4156075" y="3860800"/>
          <p14:tracePt t="248548" x="4156075" y="3817938"/>
          <p14:tracePt t="248556" x="4156075" y="3768725"/>
          <p14:tracePt t="248563" x="4156075" y="3749675"/>
          <p14:tracePt t="248571" x="4156075" y="3713163"/>
          <p14:tracePt t="248579" x="4143375" y="3657600"/>
          <p14:tracePt t="248586" x="4137025" y="3638550"/>
          <p14:tracePt t="248593" x="4130675" y="3614738"/>
          <p14:tracePt t="248601" x="4130675" y="3576638"/>
          <p14:tracePt t="248608" x="4113213" y="3527425"/>
          <p14:tracePt t="248616" x="4106863" y="3514725"/>
          <p14:tracePt t="248623" x="4100513" y="3471863"/>
          <p14:tracePt t="248631" x="4087813" y="3448050"/>
          <p14:tracePt t="248640" x="4087813" y="3435350"/>
          <p14:tracePt t="248646" x="4075113" y="3409950"/>
          <p14:tracePt t="248653" x="4068763" y="3392488"/>
          <p14:tracePt t="248660" x="4068763" y="3386138"/>
          <p14:tracePt t="248668" x="4064000" y="3373438"/>
          <p14:tracePt t="248675" x="4064000" y="3367088"/>
          <p14:tracePt t="248682" x="4057650" y="3360738"/>
          <p14:tracePt t="248690" x="4051300" y="3354388"/>
          <p14:tracePt t="248698" x="4051300" y="3348038"/>
          <p14:tracePt t="248705" x="4051300" y="3343275"/>
          <p14:tracePt t="248712" x="4044950" y="3336925"/>
          <p14:tracePt t="248720" x="4044950" y="3330575"/>
          <p14:tracePt t="248727" x="4038600" y="3324225"/>
          <p14:tracePt t="248742" x="4032250" y="3324225"/>
          <p14:tracePt t="248750" x="4032250" y="3311525"/>
          <p14:tracePt t="248757" x="4025900" y="3305175"/>
          <p14:tracePt t="248773" x="4025900" y="3298825"/>
          <p14:tracePt t="248780" x="4025900" y="3294063"/>
          <p14:tracePt t="248788" x="4025900" y="3287713"/>
          <p14:tracePt t="248795" x="4019550" y="3281363"/>
          <p14:tracePt t="248810" x="4013200" y="3281363"/>
          <p14:tracePt t="249388" x="4013200" y="3287713"/>
          <p14:tracePt t="249397" x="4013200" y="3298825"/>
          <p14:tracePt t="249403" x="4013200" y="3305175"/>
          <p14:tracePt t="249412" x="4013200" y="3317875"/>
          <p14:tracePt t="249418" x="4013200" y="3330575"/>
          <p14:tracePt t="249426" x="4019550" y="3360738"/>
          <p14:tracePt t="249434" x="4025900" y="3379788"/>
          <p14:tracePt t="249441" x="4032250" y="3392488"/>
          <p14:tracePt t="249449" x="4032250" y="3409950"/>
          <p14:tracePt t="249456" x="4038600" y="3429000"/>
          <p14:tracePt t="249464" x="4038600" y="3435350"/>
          <p14:tracePt t="249471" x="4051300" y="3459163"/>
          <p14:tracePt t="249479" x="4051300" y="3484563"/>
          <p14:tracePt t="249486" x="4051300" y="3497263"/>
          <p14:tracePt t="249494" x="4068763" y="3514725"/>
          <p14:tracePt t="249501" x="4068763" y="3533775"/>
          <p14:tracePt t="249510" x="4068763" y="3540125"/>
          <p14:tracePt t="249516" x="4068763" y="3559175"/>
          <p14:tracePt t="249524" x="4075113" y="3576638"/>
          <p14:tracePt t="249531" x="4087813" y="3595688"/>
          <p14:tracePt t="249539" x="4094163" y="3608388"/>
          <p14:tracePt t="249547" x="4094163" y="3632200"/>
          <p14:tracePt t="249553" x="4113213" y="3663950"/>
          <p14:tracePt t="249563" x="4119563" y="3675063"/>
          <p14:tracePt t="249568" x="4119563" y="3687763"/>
          <p14:tracePt t="249576" x="4124325" y="3713163"/>
          <p14:tracePt t="249584" x="4130675" y="3719513"/>
          <p14:tracePt t="249591" x="4130675" y="3730625"/>
          <p14:tracePt t="249599" x="4137025" y="3756025"/>
          <p14:tracePt t="249606" x="4137025" y="3768725"/>
          <p14:tracePt t="249614" x="4149725" y="3779838"/>
          <p14:tracePt t="249621" x="4149725" y="3786188"/>
          <p14:tracePt t="249629" x="4149725" y="3805238"/>
          <p14:tracePt t="249636" x="4149725" y="3817938"/>
          <p14:tracePt t="249644" x="4162425" y="3835400"/>
          <p14:tracePt t="249651" x="4162425" y="3848100"/>
          <p14:tracePt t="249659" x="4162425" y="3860800"/>
          <p14:tracePt t="249666" x="4162425" y="3873500"/>
          <p14:tracePt t="249674" x="4162425" y="3884613"/>
          <p14:tracePt t="249681" x="4162425" y="3897313"/>
          <p14:tracePt t="249689" x="4162425" y="3910013"/>
          <p14:tracePt t="249697" x="4162425" y="3922713"/>
          <p14:tracePt t="249703" x="4162425" y="3929063"/>
          <p14:tracePt t="249711" x="4162425" y="3946525"/>
          <p14:tracePt t="249727" x="4162425" y="3952875"/>
          <p14:tracePt t="249733" x="4162425" y="3959225"/>
          <p14:tracePt t="249741" x="4162425" y="3971925"/>
          <p14:tracePt t="249749" x="4162425" y="3978275"/>
          <p14:tracePt t="249756" x="4162425" y="3984625"/>
          <p14:tracePt t="249771" x="4162425" y="3990975"/>
          <p14:tracePt t="249786" x="4162425" y="3995738"/>
          <p14:tracePt t="249801" x="4162425" y="4002088"/>
          <p14:tracePt t="249809" x="4162425" y="4008438"/>
          <p14:tracePt t="249817" x="4156075" y="4021138"/>
          <p14:tracePt t="249824" x="4156075" y="4027488"/>
          <p14:tracePt t="249831" x="4156075" y="4033838"/>
          <p14:tracePt t="250769" x="4156075" y="4040188"/>
          <p14:tracePt t="250777" x="4156075" y="4044950"/>
          <p14:tracePt t="250783" x="4156075" y="4051300"/>
          <p14:tracePt t="250791" x="4168775" y="4064000"/>
          <p14:tracePt t="250798" x="4173538" y="4076700"/>
          <p14:tracePt t="250806" x="4192588" y="4089400"/>
          <p14:tracePt t="250813" x="4205288" y="4095750"/>
          <p14:tracePt t="250819" x="4224338" y="4106863"/>
          <p14:tracePt t="250827" x="4248150" y="4125913"/>
          <p14:tracePt t="250834" x="4284663" y="4138613"/>
          <p14:tracePt t="250842" x="4329113" y="4162425"/>
          <p14:tracePt t="250849" x="4346575" y="4175125"/>
          <p14:tracePt t="250857" x="4395788" y="4200525"/>
          <p14:tracePt t="250864" x="4451350" y="4224338"/>
          <p14:tracePt t="250872" x="4483100" y="4230688"/>
          <p14:tracePt t="250880" x="4538663" y="4249738"/>
          <p14:tracePt t="250888" x="4575175" y="4267200"/>
          <p14:tracePt t="250895" x="4598988" y="4279900"/>
          <p14:tracePt t="250903" x="4637088" y="4292600"/>
          <p14:tracePt t="250911" x="4679950" y="4305300"/>
          <p14:tracePt t="250917" x="4699000" y="4311650"/>
          <p14:tracePt t="250925" x="4722813" y="4311650"/>
          <p14:tracePt t="250932" x="4759325" y="4316413"/>
          <p14:tracePt t="250940" x="4803775" y="4316413"/>
          <p14:tracePt t="250947" x="4814888" y="4316413"/>
          <p14:tracePt t="250955" x="4852988" y="4316413"/>
          <p14:tracePt t="250962" x="4876800" y="4316413"/>
          <p14:tracePt t="250970" x="4889500" y="4316413"/>
          <p14:tracePt t="250978" x="4908550" y="4316413"/>
          <p14:tracePt t="250985" x="4938713" y="4316413"/>
          <p14:tracePt t="251000" x="4975225" y="4316413"/>
          <p14:tracePt t="251009" x="4994275" y="4316413"/>
          <p14:tracePt t="251015" x="5006975" y="4316413"/>
          <p14:tracePt t="251023" x="5013325" y="4316413"/>
          <p14:tracePt t="251030" x="5024438" y="4316413"/>
          <p14:tracePt t="251045" x="5037138" y="4316413"/>
          <p14:tracePt t="251053" x="5049838" y="4316413"/>
          <p14:tracePt t="251060" x="5062538" y="4316413"/>
          <p14:tracePt t="251068" x="5075238" y="4316413"/>
          <p14:tracePt t="251076" x="5086350" y="4316413"/>
          <p14:tracePt t="251083" x="5099050" y="4316413"/>
          <p14:tracePt t="251090" x="5105400" y="4316413"/>
          <p14:tracePt t="251098" x="5118100" y="4316413"/>
          <p14:tracePt t="251105" x="5124450" y="4316413"/>
          <p14:tracePt t="251113" x="5130800" y="4316413"/>
          <p14:tracePt t="251120" x="5141913" y="4316413"/>
          <p14:tracePt t="251128" x="5148263" y="4316413"/>
          <p14:tracePt t="251135" x="5154613" y="4316413"/>
          <p14:tracePt t="251143" x="5160963" y="4316413"/>
          <p14:tracePt t="251150" x="5167313" y="4316413"/>
          <p14:tracePt t="251165" x="5173663" y="4316413"/>
          <p14:tracePt t="251180" x="5180013" y="4316413"/>
          <p14:tracePt t="251188" x="5191125" y="4316413"/>
          <p14:tracePt t="251195" x="5197475" y="4316413"/>
          <p14:tracePt t="251203" x="5203825" y="4316413"/>
          <p14:tracePt t="251210" x="5210175" y="4316413"/>
          <p14:tracePt t="251218" x="5216525" y="4316413"/>
          <p14:tracePt t="251225" x="5216525" y="4311650"/>
          <p14:tracePt t="251233" x="5222875" y="4311650"/>
          <p14:tracePt t="251255" x="5222875" y="4305300"/>
          <p14:tracePt t="251264" x="5229225" y="4305300"/>
          <p14:tracePt t="251309" x="5235575" y="4305300"/>
          <p14:tracePt t="253146" x="5229225" y="4305300"/>
          <p14:tracePt t="253153" x="5216525" y="4305300"/>
          <p14:tracePt t="253161" x="5203825" y="4305300"/>
          <p14:tracePt t="253169" x="5184775" y="4305300"/>
          <p14:tracePt t="253176" x="5180013" y="4298950"/>
          <p14:tracePt t="253184" x="5154613" y="4292600"/>
          <p14:tracePt t="253191" x="5130800" y="4286250"/>
          <p14:tracePt t="253200" x="5118100" y="4286250"/>
          <p14:tracePt t="253206" x="5086350" y="4267200"/>
          <p14:tracePt t="253214" x="5056188" y="4260850"/>
          <p14:tracePt t="253221" x="5043488" y="4260850"/>
          <p14:tracePt t="253229" x="5013325" y="4249738"/>
          <p14:tracePt t="253237" x="4987925" y="4230688"/>
          <p14:tracePt t="253244" x="4981575" y="4230688"/>
          <p14:tracePt t="253251" x="4964113" y="4224338"/>
          <p14:tracePt t="253258" x="4938713" y="4211638"/>
          <p14:tracePt t="253267" x="4926013" y="4205288"/>
          <p14:tracePt t="253273" x="4908550" y="4200525"/>
          <p14:tracePt t="253281" x="4889500" y="4194175"/>
          <p14:tracePt t="253288" x="4864100" y="4187825"/>
          <p14:tracePt t="253296" x="4846638" y="4187825"/>
          <p14:tracePt t="253305" x="4833938" y="4181475"/>
          <p14:tracePt t="253311" x="4821238" y="4168775"/>
          <p14:tracePt t="253320" x="4814888" y="4168775"/>
          <p14:tracePt t="253326" x="4797425" y="4168775"/>
          <p14:tracePt t="253334" x="4784725" y="4162425"/>
          <p14:tracePt t="253341" x="4778375" y="4162425"/>
          <p14:tracePt t="253351" x="4772025" y="4162425"/>
          <p14:tracePt t="253356" x="4748213" y="4156075"/>
          <p14:tracePt t="253364" x="4735513" y="4156075"/>
          <p14:tracePt t="253371" x="4729163" y="4156075"/>
          <p14:tracePt t="253379" x="4716463" y="4144963"/>
          <p14:tracePt t="253387" x="4705350" y="4144963"/>
          <p14:tracePt t="253394" x="4699000" y="4144963"/>
          <p14:tracePt t="253401" x="4692650" y="4144963"/>
          <p14:tracePt t="253409" x="4686300" y="4144963"/>
          <p14:tracePt t="253417" x="4679950" y="4144963"/>
          <p14:tracePt t="253424" x="4667250" y="4138613"/>
          <p14:tracePt t="253432" x="4654550" y="4132263"/>
          <p14:tracePt t="253438" x="4649788" y="4132263"/>
          <p14:tracePt t="253446" x="4630738" y="4125913"/>
          <p14:tracePt t="253461" x="4624388" y="4119563"/>
          <p14:tracePt t="253469" x="4605338" y="4119563"/>
          <p14:tracePt t="253476" x="4594225" y="4113213"/>
          <p14:tracePt t="253484" x="4587875" y="4113213"/>
          <p14:tracePt t="253491" x="4581525" y="4113213"/>
          <p14:tracePt t="253500" x="4575175" y="4113213"/>
          <p14:tracePt t="253506" x="4568825" y="4106863"/>
          <p14:tracePt t="253514" x="4562475" y="4106863"/>
          <p14:tracePt t="253529" x="4556125" y="4106863"/>
          <p14:tracePt t="253536" x="4549775" y="4106863"/>
          <p14:tracePt t="253544" x="4538663" y="4100513"/>
          <p14:tracePt t="253551" x="4538663" y="4095750"/>
          <p14:tracePt t="253559" x="4532313" y="4089400"/>
          <p14:tracePt t="253567" x="4525963" y="4089400"/>
          <p14:tracePt t="253573" x="4519613" y="4089400"/>
          <p14:tracePt t="253588" x="4506913" y="4083050"/>
          <p14:tracePt t="253596" x="4500563" y="4083050"/>
          <p14:tracePt t="253603" x="4494213" y="4083050"/>
          <p14:tracePt t="253611" x="4483100" y="4076700"/>
          <p14:tracePt t="253621" x="4470400" y="4076700"/>
          <p14:tracePt t="253626" x="4464050" y="4076700"/>
          <p14:tracePt t="253641" x="4451350" y="4076700"/>
          <p14:tracePt t="253650" x="4438650" y="4076700"/>
          <p14:tracePt t="253656" x="4433888" y="4076700"/>
          <p14:tracePt t="253664" x="4421188" y="4070350"/>
          <p14:tracePt t="253671" x="4414838" y="4070350"/>
          <p14:tracePt t="253679" x="4408488" y="4070350"/>
          <p14:tracePt t="253686" x="4408488" y="4064000"/>
          <p14:tracePt t="253694" x="4395788" y="4064000"/>
          <p14:tracePt t="253716" x="4389438" y="4057650"/>
          <p14:tracePt t="253723" x="4378325" y="4057650"/>
          <p14:tracePt t="253731" x="4371975" y="4051300"/>
          <p14:tracePt t="253747" x="4352925" y="4044950"/>
          <p14:tracePt t="253754" x="4352925" y="4040188"/>
          <p14:tracePt t="253761" x="4346575" y="4040188"/>
          <p14:tracePt t="253770" x="4333875" y="4040188"/>
          <p14:tracePt t="253776" x="4333875" y="4033838"/>
          <p14:tracePt t="253784" x="4329113" y="4033838"/>
          <p14:tracePt t="253791" x="4322763" y="4033838"/>
          <p14:tracePt t="254579" x="4316413" y="4033838"/>
          <p14:tracePt t="254587" x="4310063" y="4051300"/>
          <p14:tracePt t="254593" x="4297363" y="4070350"/>
          <p14:tracePt t="254601" x="4284663" y="4089400"/>
          <p14:tracePt t="254609" x="4279900" y="4100513"/>
          <p14:tracePt t="254616" x="4267200" y="4138613"/>
          <p14:tracePt t="254623" x="4254500" y="4181475"/>
          <p14:tracePt t="254631" x="4235450" y="4224338"/>
          <p14:tracePt t="254639" x="4229100" y="4243388"/>
          <p14:tracePt t="254646" x="4224338" y="4292600"/>
          <p14:tracePt t="254654" x="4211638" y="4341813"/>
          <p14:tracePt t="254661" x="4198938" y="4371975"/>
          <p14:tracePt t="254670" x="4186238" y="4416425"/>
          <p14:tracePt t="254676" x="4179888" y="4465638"/>
          <p14:tracePt t="254684" x="4173538" y="4495800"/>
          <p14:tracePt t="254691" x="4173538" y="4532313"/>
          <p14:tracePt t="254699" x="4168775" y="4576763"/>
          <p14:tracePt t="254708" x="4168775" y="4600575"/>
          <p14:tracePt t="254714" x="4168775" y="4613275"/>
          <p14:tracePt t="254721" x="4168775" y="4632325"/>
          <p14:tracePt t="254729" x="4168775" y="4656138"/>
          <p14:tracePt t="254743" x="4168775" y="4662488"/>
          <p14:tracePt t="254826" x="4168775" y="4668838"/>
          <p14:tracePt t="254841" x="4162425" y="4668838"/>
          <p14:tracePt t="254849" x="4162425" y="4675188"/>
          <p14:tracePt t="254857" x="4162425" y="4681538"/>
          <p14:tracePt t="254871" x="4156075" y="4687888"/>
          <p14:tracePt t="254888" x="4156075" y="4692650"/>
          <p14:tracePt t="254901" x="4156075" y="4699000"/>
          <p14:tracePt t="254916" x="4156075" y="4705350"/>
          <p14:tracePt t="254923" x="4149725" y="4705350"/>
          <p14:tracePt t="254931" x="4149725" y="4711700"/>
          <p14:tracePt t="254991" x="4149725" y="4705350"/>
          <p14:tracePt t="255089" x="4173538" y="4705350"/>
          <p14:tracePt t="255096" x="4179888" y="4705350"/>
          <p14:tracePt t="255104" x="4205288" y="4718050"/>
          <p14:tracePt t="255111" x="4235450" y="4724400"/>
          <p14:tracePt t="255120" x="4254500" y="4741863"/>
          <p14:tracePt t="255126" x="4303713" y="4748213"/>
          <p14:tracePt t="255133" x="4365625" y="4754563"/>
          <p14:tracePt t="255141" x="4384675" y="4767263"/>
          <p14:tracePt t="255149" x="4427538" y="4773613"/>
          <p14:tracePt t="255158" x="4513263" y="4779963"/>
          <p14:tracePt t="255163" x="4562475" y="4792663"/>
          <p14:tracePt t="255171" x="4649788" y="4792663"/>
          <p14:tracePt t="255178" x="4722813" y="4792663"/>
          <p14:tracePt t="255186" x="4741863" y="4792663"/>
          <p14:tracePt t="255193" x="4803775" y="4792663"/>
          <p14:tracePt t="255201" x="4840288" y="4792663"/>
          <p14:tracePt t="255208" x="4859338" y="4792663"/>
          <p14:tracePt t="255215" x="4876800" y="4792663"/>
          <p14:tracePt t="255223" x="4895850" y="4792663"/>
          <p14:tracePt t="255231" x="4919663" y="4792663"/>
          <p14:tracePt t="255245" x="4932363" y="4792663"/>
          <p14:tracePt t="255253" x="4938713" y="4792663"/>
          <p14:tracePt t="255260" x="4951413" y="4792663"/>
          <p14:tracePt t="255269" x="4964113" y="4792663"/>
          <p14:tracePt t="255275" x="4975225" y="4792663"/>
          <p14:tracePt t="255283" x="4987925" y="4792663"/>
          <p14:tracePt t="255290" x="5000625" y="4792663"/>
          <p14:tracePt t="255298" x="5019675" y="4792663"/>
          <p14:tracePt t="255306" x="5024438" y="4797425"/>
          <p14:tracePt t="255313" x="5043488" y="4797425"/>
          <p14:tracePt t="255321" x="5056188" y="4803775"/>
          <p14:tracePt t="255336" x="5075238" y="4810125"/>
          <p14:tracePt t="255343" x="5086350" y="4810125"/>
          <p14:tracePt t="255351" x="5099050" y="4816475"/>
          <p14:tracePt t="255358" x="5105400" y="4816475"/>
          <p14:tracePt t="255365" x="5124450" y="4816475"/>
          <p14:tracePt t="255373" x="5135563" y="4816475"/>
          <p14:tracePt t="255380" x="5141913" y="4816475"/>
          <p14:tracePt t="255388" x="5154613" y="4822825"/>
          <p14:tracePt t="255395" x="5173663" y="4822825"/>
          <p14:tracePt t="255403" x="5180013" y="4822825"/>
          <p14:tracePt t="255410" x="5191125" y="4822825"/>
          <p14:tracePt t="255425" x="5197475" y="4822825"/>
          <p14:tracePt t="255433" x="5210175" y="4822825"/>
          <p14:tracePt t="255440" x="5216525" y="4822825"/>
          <p14:tracePt t="255448" x="5222875" y="4822825"/>
          <p14:tracePt t="255455" x="5229225" y="4822825"/>
          <p14:tracePt t="255463" x="5235575" y="4822825"/>
          <p14:tracePt t="255471" x="5240338" y="4822825"/>
          <p14:tracePt t="255478" x="5246688" y="4822825"/>
          <p14:tracePt t="255486" x="5253038" y="4822825"/>
          <p14:tracePt t="255493" x="5259388" y="4822825"/>
          <p14:tracePt t="255569" x="5265738" y="4822825"/>
          <p14:tracePt t="258002" x="5210175" y="4841875"/>
          <p14:tracePt t="258003" x="5184775" y="4872038"/>
          <p14:tracePt t="258010" x="5092700" y="4983163"/>
          <p14:tracePt t="258013" x="5006975" y="5087938"/>
          <p14:tracePt t="258022" x="4987925" y="5100638"/>
          <p14:tracePt t="258028" x="4970463" y="5124450"/>
          <p14:tracePt t="258036" x="4945063" y="5143500"/>
          <p14:tracePt t="258043" x="4932363" y="5149850"/>
          <p14:tracePt t="258051" x="4902200" y="5168900"/>
          <p14:tracePt t="258059" x="4859338" y="5180013"/>
          <p14:tracePt t="258066" x="4827588" y="5205413"/>
          <p14:tracePt t="258074" x="4814888" y="5211763"/>
          <p14:tracePt t="258081" x="4784725" y="5229225"/>
          <p14:tracePt t="258090" x="4735513" y="5248275"/>
          <p14:tracePt t="258096" x="4722813" y="5254625"/>
          <p14:tracePt t="258104" x="4679950" y="5267325"/>
          <p14:tracePt t="258111" x="4618038" y="5284788"/>
          <p14:tracePt t="258118" x="4598988" y="5291138"/>
          <p14:tracePt t="258127" x="4549775" y="5303838"/>
          <p14:tracePt t="258134" x="4519613" y="5310188"/>
          <p14:tracePt t="258141" x="4513263" y="5316538"/>
          <p14:tracePt t="258148" x="4489450" y="5322888"/>
          <p14:tracePt t="258156" x="4476750" y="5329238"/>
          <p14:tracePt t="258163" x="4464050" y="5334000"/>
          <p14:tracePt t="258171" x="4445000" y="5340350"/>
          <p14:tracePt t="258178" x="4433888" y="5346700"/>
          <p14:tracePt t="258186" x="4421188" y="5353050"/>
          <p14:tracePt t="258193" x="4414838" y="5353050"/>
          <p14:tracePt t="258201" x="4402138" y="5359400"/>
          <p14:tracePt t="258209" x="4389438" y="5359400"/>
          <p14:tracePt t="258216" x="4389438" y="5365750"/>
          <p14:tracePt t="258224" x="4384675" y="5365750"/>
          <p14:tracePt t="258231" x="4378325" y="5372100"/>
          <p14:tracePt t="258246" x="4371975" y="5378450"/>
          <p14:tracePt t="258254" x="4365625" y="5384800"/>
          <p14:tracePt t="258261" x="4359275" y="5384800"/>
          <p14:tracePt t="258268" x="4346575" y="5395913"/>
          <p14:tracePt t="258277" x="4333875" y="5408613"/>
          <p14:tracePt t="258283" x="4329113" y="5421313"/>
          <p14:tracePt t="258291" x="4322763" y="5427663"/>
          <p14:tracePt t="258299" x="4310063" y="5438775"/>
          <p14:tracePt t="258307" x="4291013" y="5451475"/>
          <p14:tracePt t="258313" x="4284663" y="5457825"/>
          <p14:tracePt t="258321" x="4273550" y="5470525"/>
          <p14:tracePt t="258328" x="4260850" y="5476875"/>
          <p14:tracePt t="258336" x="4254500" y="5483225"/>
          <p14:tracePt t="258343" x="4235450" y="5489575"/>
          <p14:tracePt t="258359" x="4229100" y="5494338"/>
          <p14:tracePt t="258366" x="4217988" y="5494338"/>
          <p14:tracePt t="258373" x="4205288" y="5500688"/>
          <p14:tracePt t="258381" x="4198938" y="5500688"/>
          <p14:tracePt t="258390" x="4186238" y="5500688"/>
          <p14:tracePt t="258396" x="4173538" y="5500688"/>
          <p14:tracePt t="258404" x="4168775" y="5500688"/>
          <p14:tracePt t="258411" x="4143375" y="5500688"/>
          <p14:tracePt t="258419" x="4130675" y="5489575"/>
          <p14:tracePt t="258427" x="4119563" y="5483225"/>
          <p14:tracePt t="258433" x="4113213" y="5470525"/>
          <p14:tracePt t="258441" x="4100513" y="5464175"/>
          <p14:tracePt t="258448" x="4075113" y="5445125"/>
          <p14:tracePt t="258456" x="4064000" y="5438775"/>
          <p14:tracePt t="258463" x="4032250" y="5421313"/>
          <p14:tracePt t="258471" x="4002088" y="5395913"/>
          <p14:tracePt t="258478" x="3989388" y="5389563"/>
          <p14:tracePt t="258486" x="3970338" y="5372100"/>
          <p14:tracePt t="258493" x="3946525" y="5346700"/>
          <p14:tracePt t="258501" x="3933825" y="5340350"/>
          <p14:tracePt t="258510" x="3908425" y="5322888"/>
          <p14:tracePt t="258516" x="3903663" y="5303838"/>
          <p14:tracePt t="258524" x="3897313" y="5303838"/>
          <p14:tracePt t="258531" x="3897313" y="5291138"/>
          <p14:tracePt t="258540" x="3878263" y="5284788"/>
          <p14:tracePt t="258546" x="3865563" y="5273675"/>
          <p14:tracePt t="258554" x="3865563" y="5267325"/>
          <p14:tracePt t="258561" x="3859213" y="5267325"/>
          <p14:tracePt t="258569" x="3854450" y="5260975"/>
          <p14:tracePt t="258577" x="3848100" y="5254625"/>
          <p14:tracePt t="258583" x="3835400" y="5248275"/>
          <p14:tracePt t="258591" x="3829050" y="5248275"/>
          <p14:tracePt t="258598" x="3822700" y="5248275"/>
          <p14:tracePt t="258606" x="3816350" y="5235575"/>
          <p14:tracePt t="258613" x="3816350" y="5229225"/>
          <p14:tracePt t="258621" x="3810000" y="5224463"/>
          <p14:tracePt t="258628" x="3798888" y="5211763"/>
          <p14:tracePt t="258636" x="3786188" y="5199063"/>
          <p14:tracePt t="258643" x="3779838" y="5199063"/>
          <p14:tracePt t="258651" x="3773488" y="5186363"/>
          <p14:tracePt t="258659" x="3760788" y="5173663"/>
          <p14:tracePt t="258666" x="3748088" y="5168900"/>
          <p14:tracePt t="258674" x="3748088" y="5162550"/>
          <p14:tracePt t="258681" x="3743325" y="5162550"/>
          <p14:tracePt t="258690" x="3736975" y="5156200"/>
          <p14:tracePt t="258696" x="3730625" y="5156200"/>
          <p14:tracePt t="258704" x="3730625" y="5149850"/>
          <p14:tracePt t="258711" x="3724275" y="5149850"/>
          <p14:tracePt t="258719" x="3717925" y="5149850"/>
          <p14:tracePt t="258726" x="3717925" y="5143500"/>
          <p14:tracePt t="259356" x="3711575" y="5143500"/>
          <p14:tracePt t="259364" x="3705225" y="5149850"/>
          <p14:tracePt t="259371" x="3705225" y="5168900"/>
          <p14:tracePt t="259379" x="3694113" y="5180013"/>
          <p14:tracePt t="259386" x="3694113" y="5186363"/>
          <p14:tracePt t="259394" x="3687763" y="5205413"/>
          <p14:tracePt t="259401" x="3687763" y="5218113"/>
          <p14:tracePt t="259409" x="3687763" y="5229225"/>
          <p14:tracePt t="259417" x="3681413" y="5254625"/>
          <p14:tracePt t="259424" x="3681413" y="5284788"/>
          <p14:tracePt t="259431" x="3681413" y="5297488"/>
          <p14:tracePt t="259438" x="3681413" y="5334000"/>
          <p14:tracePt t="259448" x="3681413" y="5359400"/>
          <p14:tracePt t="259454" x="3681413" y="5389563"/>
          <p14:tracePt t="259461" x="3681413" y="5414963"/>
          <p14:tracePt t="259468" x="3681413" y="5445125"/>
          <p14:tracePt t="259476" x="3681413" y="5464175"/>
          <p14:tracePt t="259484" x="3681413" y="5489575"/>
          <p14:tracePt t="259491" x="3681413" y="5519738"/>
          <p14:tracePt t="259499" x="3681413" y="5549900"/>
          <p14:tracePt t="259506" x="3687763" y="5562600"/>
          <p14:tracePt t="259515" x="3694113" y="5581650"/>
          <p14:tracePt t="259521" x="3705225" y="5599113"/>
          <p14:tracePt t="259529" x="3717925" y="5624513"/>
          <p14:tracePt t="259536" x="3730625" y="5637213"/>
          <p14:tracePt t="259544" x="3743325" y="5649913"/>
          <p14:tracePt t="259551" x="3748088" y="5661025"/>
          <p14:tracePt t="259559" x="3767138" y="5667375"/>
          <p14:tracePt t="259567" x="3786188" y="5673725"/>
          <p14:tracePt t="259574" x="3792538" y="5673725"/>
          <p14:tracePt t="259581" x="3803650" y="5673725"/>
          <p14:tracePt t="259588" x="3822700" y="5673725"/>
          <p14:tracePt t="259597" x="3835400" y="5673725"/>
          <p14:tracePt t="259603" x="3859213" y="5673725"/>
          <p14:tracePt t="259611" x="3884613" y="5673725"/>
          <p14:tracePt t="259618" x="3897313" y="5673725"/>
          <p14:tracePt t="259649" x="3903663" y="5673725"/>
          <p14:tracePt t="259656" x="3908425" y="5673725"/>
          <p14:tracePt t="259664" x="3921125" y="5673725"/>
          <p14:tracePt t="259671" x="3933825" y="5673725"/>
          <p14:tracePt t="259681" x="3959225" y="5673725"/>
          <p14:tracePt t="259686" x="3989388" y="5673725"/>
          <p14:tracePt t="259694" x="4002088" y="5673725"/>
          <p14:tracePt t="259701" x="4019550" y="5680075"/>
          <p14:tracePt t="259709" x="4038600" y="5680075"/>
          <p14:tracePt t="259717" x="4057650" y="5680075"/>
          <p14:tracePt t="259724" x="4064000" y="5680075"/>
          <p14:tracePt t="259731" x="4081463" y="5686425"/>
          <p14:tracePt t="259738" x="4094163" y="5686425"/>
          <p14:tracePt t="259747" x="4100513" y="5686425"/>
          <p14:tracePt t="259761" x="4106863" y="5686425"/>
          <p14:tracePt t="259889" x="4106863" y="5692775"/>
          <p14:tracePt t="259897" x="4113213" y="5699125"/>
          <p14:tracePt t="259905" x="4119563" y="5705475"/>
          <p14:tracePt t="259911" x="4119563" y="5710238"/>
          <p14:tracePt t="259941" x="4124325" y="5710238"/>
          <p14:tracePt t="259964" x="4130675" y="5710238"/>
          <p14:tracePt t="259986" x="4137025" y="5710238"/>
          <p14:tracePt t="259994" x="4143375" y="5710238"/>
          <p14:tracePt t="260001" x="4149725" y="5710238"/>
          <p14:tracePt t="260009" x="4156075" y="5710238"/>
          <p14:tracePt t="260024" x="4162425" y="5710238"/>
          <p14:tracePt t="260032" x="4168775" y="5710238"/>
          <p14:tracePt t="260048" x="4173538" y="5710238"/>
          <p14:tracePt t="260054" x="4179888" y="5710238"/>
          <p14:tracePt t="260068" x="4186238" y="5710238"/>
          <p14:tracePt t="260085" x="4186238" y="5705475"/>
          <p14:tracePt t="260106" x="4186238" y="5699125"/>
          <p14:tracePt t="260120" x="4186238" y="5692775"/>
          <p14:tracePt t="260127" x="4186238" y="5686425"/>
          <p14:tracePt t="260142" x="4186238" y="5680075"/>
          <p14:tracePt t="260150" x="4192588" y="5680075"/>
          <p14:tracePt t="260157" x="4192588" y="5673725"/>
          <p14:tracePt t="260165" x="4192588" y="5667375"/>
          <p14:tracePt t="260182" x="4192588" y="5661025"/>
          <p14:tracePt t="260189" x="4192588" y="5654675"/>
          <p14:tracePt t="260211" x="4192588" y="5649913"/>
          <p14:tracePt t="260790" x="4217988" y="5649913"/>
          <p14:tracePt t="260796" x="4273550" y="5649913"/>
          <p14:tracePt t="260803" x="4340225" y="5649913"/>
          <p14:tracePt t="260811" x="4378325" y="5643563"/>
          <p14:tracePt t="260818" x="4395788" y="5643563"/>
          <p14:tracePt t="260826" x="4433888" y="5637213"/>
          <p14:tracePt t="260834" x="4476750" y="5637213"/>
          <p14:tracePt t="260841" x="4489450" y="5637213"/>
          <p14:tracePt t="260851" x="4506913" y="5630863"/>
          <p14:tracePt t="260856" x="4519613" y="5630863"/>
          <p14:tracePt t="260865" x="4525963" y="5624513"/>
          <p14:tracePt t="260903" x="4525963" y="5611813"/>
          <p14:tracePt t="260969" x="4525963" y="5605463"/>
          <p14:tracePt t="261036" x="4519613" y="5605463"/>
          <p14:tracePt t="261044" x="4519613" y="5618163"/>
          <p14:tracePt t="261051" x="4513263" y="5630863"/>
          <p14:tracePt t="261059" x="4506913" y="5661025"/>
          <p14:tracePt t="261066" x="4500563" y="5686425"/>
          <p14:tracePt t="261074" x="4500563" y="5699125"/>
          <p14:tracePt t="261082" x="4500563" y="5735638"/>
          <p14:tracePt t="261088" x="4500563" y="5765800"/>
          <p14:tracePt t="261097" x="4500563" y="5778500"/>
          <p14:tracePt t="261104" x="4500563" y="5797550"/>
          <p14:tracePt t="261111" x="4500563" y="5821363"/>
          <p14:tracePt t="261118" x="4506913" y="5827713"/>
          <p14:tracePt t="261126" x="4506913" y="5834063"/>
          <p14:tracePt t="261134" x="4513263" y="5840413"/>
          <p14:tracePt t="261141" x="4519613" y="5840413"/>
          <p14:tracePt t="261150" x="4532313" y="5846763"/>
          <p14:tracePt t="261156" x="4545013" y="5846763"/>
          <p14:tracePt t="261164" x="4549775" y="5846763"/>
          <p14:tracePt t="261171" x="4562475" y="5846763"/>
          <p14:tracePt t="261181" x="4581525" y="5846763"/>
          <p14:tracePt t="261186" x="4605338" y="5846763"/>
          <p14:tracePt t="261194" x="4611688" y="5846763"/>
          <p14:tracePt t="261201" x="4637088" y="5846763"/>
          <p14:tracePt t="261209" x="4654550" y="5846763"/>
          <p14:tracePt t="261216" x="4660900" y="5846763"/>
          <p14:tracePt t="261224" x="4673600" y="5846763"/>
          <p14:tracePt t="261232" x="4679950" y="5846763"/>
          <p14:tracePt t="261247" x="4686300" y="5846763"/>
          <p14:tracePt t="261253" x="4686300" y="5840413"/>
          <p14:tracePt t="261268" x="4686300" y="5834063"/>
          <p14:tracePt t="261352" x="4686300" y="5827713"/>
          <p14:tracePt t="261359" x="4692650" y="5827713"/>
          <p14:tracePt t="261374" x="4699000" y="5827713"/>
          <p14:tracePt t="261381" x="4710113" y="5827713"/>
          <p14:tracePt t="261388" x="4759325" y="5827713"/>
          <p14:tracePt t="261397" x="4784725" y="5827713"/>
          <p14:tracePt t="261404" x="4852988" y="5827713"/>
          <p14:tracePt t="261411" x="4902200" y="5827713"/>
          <p14:tracePt t="261418" x="4938713" y="5827713"/>
          <p14:tracePt t="261426" x="4987925" y="5827713"/>
          <p14:tracePt t="261434" x="5056188" y="5827713"/>
          <p14:tracePt t="261441" x="5080000" y="5827713"/>
          <p14:tracePt t="261449" x="5118100" y="5827713"/>
          <p14:tracePt t="261456" x="5141913" y="5827713"/>
          <p14:tracePt t="261464" x="5154613" y="5827713"/>
          <p14:tracePt t="261471" x="5180013" y="5827713"/>
          <p14:tracePt t="261480" x="5191125" y="5827713"/>
          <p14:tracePt t="261486" x="5197475" y="5827713"/>
          <p14:tracePt t="261494" x="5203825" y="5827713"/>
          <p14:tracePt t="261501" x="5216525" y="5827713"/>
          <p14:tracePt t="261509" x="5222875" y="5827713"/>
          <p14:tracePt t="261517" x="5229225" y="5827713"/>
          <p14:tracePt t="261539" x="5235575" y="5827713"/>
          <p14:tracePt t="261629" x="5240338" y="5827713"/>
          <p14:tracePt t="261644" x="5246688" y="5827713"/>
          <p14:tracePt t="261651" x="5253038" y="5827713"/>
          <p14:tracePt t="261659" x="5259388" y="5827713"/>
          <p14:tracePt t="261666" x="5265738" y="5827713"/>
          <p14:tracePt t="262161" x="5259388" y="5827713"/>
          <p14:tracePt t="262169" x="5222875" y="5827713"/>
          <p14:tracePt t="262176" x="5184775" y="5827713"/>
          <p14:tracePt t="262183" x="5167313" y="5827713"/>
          <p14:tracePt t="262191" x="5130800" y="5827713"/>
          <p14:tracePt t="262199" x="5062538" y="5815013"/>
          <p14:tracePt t="262206" x="5043488" y="5810250"/>
          <p14:tracePt t="262214" x="4987925" y="5810250"/>
          <p14:tracePt t="262222" x="4914900" y="5797550"/>
          <p14:tracePt t="262229" x="4883150" y="5791200"/>
          <p14:tracePt t="262237" x="4833938" y="5791200"/>
          <p14:tracePt t="262244" x="4778375" y="5765800"/>
          <p14:tracePt t="262252" x="4759325" y="5765800"/>
          <p14:tracePt t="262258" x="4729163" y="5759450"/>
          <p14:tracePt t="262266" x="4710113" y="5754688"/>
          <p14:tracePt t="262273" x="4699000" y="5754688"/>
          <p14:tracePt t="262282" x="4667250" y="5735638"/>
          <p14:tracePt t="262289" x="4649788" y="5729288"/>
          <p14:tracePt t="262295" x="4618038" y="5722938"/>
          <p14:tracePt t="262304" x="4611688" y="5722938"/>
          <p14:tracePt t="262311" x="4594225" y="5716588"/>
          <p14:tracePt t="262318" x="4568825" y="5705475"/>
          <p14:tracePt t="262325" x="4556125" y="5699125"/>
          <p14:tracePt t="262333" x="4525963" y="5680075"/>
          <p14:tracePt t="262340" x="4494213" y="5673725"/>
          <p14:tracePt t="262349" x="4483100" y="5661025"/>
          <p14:tracePt t="262355" x="4464050" y="5649913"/>
          <p14:tracePt t="262363" x="4438650" y="5630863"/>
          <p14:tracePt t="262371" x="4427538" y="5618163"/>
          <p14:tracePt t="262378" x="4414838" y="5605463"/>
          <p14:tracePt t="262385" x="4395788" y="5588000"/>
          <p14:tracePt t="262393" x="4378325" y="5575300"/>
          <p14:tracePt t="262401" x="4378325" y="5562600"/>
          <p14:tracePt t="262408" x="4365625" y="5545138"/>
          <p14:tracePt t="262415" x="4359275" y="5526088"/>
          <p14:tracePt t="262423" x="4359275" y="5519738"/>
          <p14:tracePt t="262430" x="4352925" y="5507038"/>
          <p14:tracePt t="262438" x="4340225" y="5494338"/>
          <p14:tracePt t="262445" x="4333875" y="5494338"/>
          <p14:tracePt t="262454" x="4333875" y="5489575"/>
          <p14:tracePt t="262460" x="4322763" y="5489575"/>
          <p14:tracePt t="262468" x="4322763" y="5483225"/>
          <p14:tracePt t="262475" x="4316413" y="5476875"/>
          <p14:tracePt t="262483" x="4310063" y="5476875"/>
          <p14:tracePt t="262490" x="4303713" y="5476875"/>
          <p14:tracePt t="262498" x="4297363" y="5470525"/>
          <p14:tracePt t="262506" x="4291013" y="5470525"/>
          <p14:tracePt t="262513" x="4284663" y="5470525"/>
          <p14:tracePt t="262528" x="4279900" y="5470525"/>
          <p14:tracePt t="262536" x="4267200" y="5470525"/>
          <p14:tracePt t="262543" x="4260850" y="5470525"/>
          <p14:tracePt t="262552" x="4254500" y="5470525"/>
          <p14:tracePt t="262558" x="4248150" y="5470525"/>
          <p14:tracePt t="262581" x="4241800" y="5470525"/>
          <p14:tracePt t="262588" x="4241800" y="5464175"/>
          <p14:tracePt t="262595" x="4235450" y="5464175"/>
          <p14:tracePt t="262603" x="4235450" y="5457825"/>
          <p14:tracePt t="262618" x="4229100" y="5451475"/>
          <p14:tracePt t="262625" x="4224338" y="5451475"/>
          <p14:tracePt t="262633" x="4224338" y="5445125"/>
          <p14:tracePt t="262640" x="4224338" y="5438775"/>
          <p14:tracePt t="262648" x="4217988" y="5434013"/>
          <p14:tracePt t="262678" x="4211638" y="5434013"/>
          <p14:tracePt t="263129" x="4211638" y="5438775"/>
          <p14:tracePt t="263137" x="4211638" y="5451475"/>
          <p14:tracePt t="263143" x="4229100" y="5470525"/>
          <p14:tracePt t="263151" x="4235450" y="5483225"/>
          <p14:tracePt t="263158" x="4248150" y="5513388"/>
          <p14:tracePt t="263166" x="4260850" y="5562600"/>
          <p14:tracePt t="263173" x="4273550" y="5594350"/>
          <p14:tracePt t="263181" x="4279900" y="5637213"/>
          <p14:tracePt t="263189" x="4291013" y="5699125"/>
          <p14:tracePt t="263197" x="4297363" y="5729288"/>
          <p14:tracePt t="263204" x="4297363" y="5778500"/>
          <p14:tracePt t="263211" x="4303713" y="5827713"/>
          <p14:tracePt t="263220" x="4303713" y="5859463"/>
          <p14:tracePt t="263226" x="4303713" y="5908675"/>
          <p14:tracePt t="263234" x="4303713" y="5957888"/>
          <p14:tracePt t="263241" x="4291013" y="6019800"/>
          <p14:tracePt t="263249" x="4284663" y="6030913"/>
          <p14:tracePt t="263256" x="4279900" y="6081713"/>
          <p14:tracePt t="263264" x="4273550" y="6130925"/>
          <p14:tracePt t="263272" x="4273550" y="6154738"/>
          <p14:tracePt t="263278" x="4273550" y="6180138"/>
          <p14:tracePt t="263287" x="4273550" y="6216650"/>
          <p14:tracePt t="263293" x="4273550" y="6223000"/>
          <p14:tracePt t="263301" x="4273550" y="6229350"/>
          <p14:tracePt t="263308" x="4279900" y="6235700"/>
          <p14:tracePt t="263316" x="4279900" y="6242050"/>
          <p14:tracePt t="263323" x="4284663" y="6242050"/>
          <p14:tracePt t="263361" x="4291013" y="6242050"/>
          <p14:tracePt t="263376" x="4291013" y="6235700"/>
          <p14:tracePt t="263383" x="4291013" y="6229350"/>
          <p14:tracePt t="263391" x="4297363" y="6229350"/>
          <p14:tracePt t="263452" x="4303713" y="6229350"/>
          <p14:tracePt t="263459" x="4316413" y="6229350"/>
          <p14:tracePt t="263466" x="4322763" y="6229350"/>
          <p14:tracePt t="263474" x="4333875" y="6235700"/>
          <p14:tracePt t="263481" x="4378325" y="6242050"/>
          <p14:tracePt t="263490" x="4445000" y="6253163"/>
          <p14:tracePt t="263496" x="4470400" y="6253163"/>
          <p14:tracePt t="263504" x="4556125" y="6253163"/>
          <p14:tracePt t="263511" x="4643438" y="6253163"/>
          <p14:tracePt t="263520" x="4705350" y="6253163"/>
          <p14:tracePt t="263526" x="4778375" y="6253163"/>
          <p14:tracePt t="263534" x="4902200" y="6253163"/>
          <p14:tracePt t="263541" x="4975225" y="6253163"/>
          <p14:tracePt t="263549" x="5000625" y="6253163"/>
          <p14:tracePt t="263557" x="5043488" y="6253163"/>
          <p14:tracePt t="263564" x="5075238" y="6253163"/>
          <p14:tracePt t="263571" x="5086350" y="6253163"/>
          <p14:tracePt t="263579" x="5105400" y="6253163"/>
          <p14:tracePt t="263587" x="5118100" y="6253163"/>
          <p14:tracePt t="263593" x="5124450" y="6253163"/>
          <p14:tracePt t="263616" x="5130800" y="6253163"/>
          <p14:tracePt t="263623" x="5135563" y="6253163"/>
          <p14:tracePt t="263631" x="5141913" y="6253163"/>
          <p14:tracePt t="263639" x="5148263" y="6253163"/>
          <p14:tracePt t="263646" x="5160963" y="6253163"/>
          <p14:tracePt t="263654" x="5173663" y="6253163"/>
          <p14:tracePt t="263670" x="5180013" y="6253163"/>
          <p14:tracePt t="263760" x="5184775" y="6246813"/>
          <p14:tracePt t="264555" x="5203825" y="6246813"/>
          <p14:tracePt t="264562" x="5216525" y="6246813"/>
          <p14:tracePt t="264568" x="5253038" y="6246813"/>
          <p14:tracePt t="264576" x="5302250" y="6246813"/>
          <p14:tracePt t="264584" x="5334000" y="6246813"/>
          <p14:tracePt t="264591" x="5400675" y="6242050"/>
          <p14:tracePt t="264599" x="5481638" y="6242050"/>
          <p14:tracePt t="264606" x="5537200" y="6242050"/>
          <p14:tracePt t="264616" x="5648325" y="6229350"/>
          <p14:tracePt t="264621" x="5746750" y="6216650"/>
          <p14:tracePt t="264629" x="5795963" y="6216650"/>
          <p14:tracePt t="264636" x="5894388" y="6197600"/>
          <p14:tracePt t="264646" x="5992813" y="6186488"/>
          <p14:tracePt t="264651" x="6091238" y="6180138"/>
          <p14:tracePt t="264659" x="6135688" y="6161088"/>
          <p14:tracePt t="264666" x="6221413" y="6154738"/>
          <p14:tracePt t="264674" x="6313488" y="6130925"/>
          <p14:tracePt t="264682" x="6351588" y="6130925"/>
          <p14:tracePt t="264689" x="6437313" y="6099175"/>
          <p14:tracePt t="264696" x="6529388" y="6075363"/>
          <p14:tracePt t="264704" x="6565900" y="6062663"/>
          <p14:tracePt t="264712" x="6672263" y="6030913"/>
          <p14:tracePt t="264718" x="6764338" y="5981700"/>
          <p14:tracePt t="264726" x="6826250" y="5964238"/>
          <p14:tracePt t="264733" x="6918325" y="5902325"/>
          <p14:tracePt t="264741" x="7023100" y="5840413"/>
          <p14:tracePt t="264749" x="7065963" y="5815013"/>
          <p14:tracePt t="264756" x="7134225" y="5754688"/>
          <p14:tracePt t="264764" x="7202488" y="5686425"/>
          <p14:tracePt t="264771" x="7262813" y="5618163"/>
          <p14:tracePt t="264779" x="7275513" y="5575300"/>
          <p14:tracePt t="264786" x="7318375" y="5507038"/>
          <p14:tracePt t="264795" x="7337425" y="5445125"/>
          <p14:tracePt t="264801" x="7350125" y="5402263"/>
          <p14:tracePt t="264809" x="7362825" y="5316538"/>
          <p14:tracePt t="264816" x="7373938" y="5205413"/>
          <p14:tracePt t="264824" x="7373938" y="5156200"/>
          <p14:tracePt t="264832" x="7373938" y="5068888"/>
          <p14:tracePt t="264839" x="7373938" y="4957763"/>
          <p14:tracePt t="264846" x="7373938" y="4908550"/>
          <p14:tracePt t="264854" x="7380288" y="4797425"/>
          <p14:tracePt t="264862" x="7380288" y="4711700"/>
          <p14:tracePt t="264868" x="7392988" y="4643438"/>
          <p14:tracePt t="264876" x="7399338" y="4570413"/>
          <p14:tracePt t="264883" x="7399338" y="4483100"/>
          <p14:tracePt t="264899" x="7416800" y="4348163"/>
          <p14:tracePt t="264906" x="7429500" y="4243388"/>
          <p14:tracePt t="264914" x="7435850" y="4181475"/>
          <p14:tracePt t="264921" x="7448550" y="4119563"/>
          <p14:tracePt t="264930" x="7454900" y="4033838"/>
          <p14:tracePt t="264936" x="7467600" y="3929063"/>
          <p14:tracePt t="264945" x="7472363" y="3890963"/>
          <p14:tracePt t="264951" x="7485063" y="3779838"/>
          <p14:tracePt t="264960" x="7491413" y="3681413"/>
          <p14:tracePt t="264966" x="7504113" y="3638550"/>
          <p14:tracePt t="264974" x="7504113" y="3552825"/>
          <p14:tracePt t="264982" x="7510463" y="3465513"/>
          <p14:tracePt t="264989" x="7510463" y="3403600"/>
          <p14:tracePt t="264996" x="7523163" y="3330575"/>
          <p14:tracePt t="265004" x="7523163" y="3232150"/>
          <p14:tracePt t="265012" x="7527925" y="3133725"/>
          <p14:tracePt t="265018" x="7527925" y="3095625"/>
          <p14:tracePt t="265026" x="7527925" y="3027363"/>
          <p14:tracePt t="265033" x="7527925" y="2941638"/>
          <p14:tracePt t="265041" x="7527925" y="2905125"/>
          <p14:tracePt t="265048" x="7527925" y="2843213"/>
          <p14:tracePt t="265056" x="7553325" y="2768600"/>
          <p14:tracePt t="265064" x="7553325" y="2751138"/>
          <p14:tracePt t="265071" x="7553325" y="2682875"/>
          <p14:tracePt t="265079" x="7559675" y="2640013"/>
          <p14:tracePt t="265096" x="7566025" y="2541588"/>
          <p14:tracePt t="265101" x="7583488" y="2436813"/>
          <p14:tracePt t="265109" x="7583488" y="2398713"/>
          <p14:tracePt t="265116" x="7583488" y="2312988"/>
          <p14:tracePt t="265124" x="7583488" y="2225675"/>
          <p14:tracePt t="265131" x="7596188" y="2127250"/>
          <p14:tracePt t="265139" x="7602538" y="2109788"/>
          <p14:tracePt t="265146" x="7608888" y="2047875"/>
          <p14:tracePt t="265154" x="7627938" y="1985963"/>
          <p14:tracePt t="265162" x="7627938" y="1966913"/>
          <p14:tracePt t="265168" x="7639050" y="1905000"/>
          <p14:tracePt t="265178" x="7645400" y="1855788"/>
          <p14:tracePt t="265184" x="7658100" y="1812925"/>
          <p14:tracePt t="265191" x="7664450" y="1763713"/>
          <p14:tracePt t="265199" x="7664450" y="1727200"/>
          <p14:tracePt t="265206" x="7670800" y="1708150"/>
          <p14:tracePt t="265215" x="7670800" y="1677988"/>
          <p14:tracePt t="265221" x="7677150" y="1665288"/>
          <p14:tracePt t="265229" x="7677150" y="1652588"/>
          <p14:tracePt t="265236" x="7677150" y="1628775"/>
          <p14:tracePt t="265245" x="7681913" y="1603375"/>
          <p14:tracePt t="265251" x="7681913" y="1584325"/>
          <p14:tracePt t="265259" x="7681913" y="1579563"/>
          <p14:tracePt t="265266" x="7688263" y="1566863"/>
          <p14:tracePt t="265274" x="7688263" y="1554163"/>
          <p14:tracePt t="265289" x="7688263" y="1541463"/>
          <p14:tracePt t="265296" x="7688263" y="1535113"/>
          <p14:tracePt t="265304" x="7688263" y="1528763"/>
          <p14:tracePt t="265312" x="7688263" y="1524000"/>
          <p14:tracePt t="265318" x="7688263" y="1511300"/>
          <p14:tracePt t="265326" x="7694613" y="1511300"/>
          <p14:tracePt t="265333" x="7694613" y="1498600"/>
          <p14:tracePt t="265341" x="7700963" y="1485900"/>
          <p14:tracePt t="265348" x="7700963" y="1479550"/>
          <p14:tracePt t="265356" x="7707313" y="1473200"/>
          <p14:tracePt t="265365" x="7707313" y="1462088"/>
          <p14:tracePt t="265371" x="7707313" y="1455738"/>
          <p14:tracePt t="265386" x="7707313" y="1449388"/>
          <p14:tracePt t="265439" x="7707313" y="1455738"/>
          <p14:tracePt t="265446" x="7707313" y="1468438"/>
          <p14:tracePt t="265454" x="7707313" y="1479550"/>
          <p14:tracePt t="265461" x="7720013" y="1498600"/>
          <p14:tracePt t="265468" x="7726363" y="1524000"/>
          <p14:tracePt t="265476" x="7732713" y="1535113"/>
          <p14:tracePt t="265483" x="7737475" y="1573213"/>
          <p14:tracePt t="265491" x="7762875" y="1603375"/>
          <p14:tracePt t="265499" x="7769225" y="1622425"/>
          <p14:tracePt t="265506" x="7799388" y="1684338"/>
          <p14:tracePt t="265514" x="7824788" y="1739900"/>
          <p14:tracePt t="265521" x="7837488" y="1757363"/>
          <p14:tracePt t="265529" x="7861300" y="1806575"/>
          <p14:tracePt t="265536" x="7880350" y="1849438"/>
          <p14:tracePt t="265545" x="7897813" y="1893888"/>
          <p14:tracePt t="265551" x="7904163" y="1911350"/>
          <p14:tracePt t="265559" x="7916863" y="1960563"/>
          <p14:tracePt t="265566" x="7935913" y="2035175"/>
          <p14:tracePt t="265574" x="7935913" y="2060575"/>
          <p14:tracePt t="265582" x="7935913" y="2103438"/>
          <p14:tracePt t="265589" x="7948613" y="2146300"/>
          <p14:tracePt t="265596" x="7948613" y="2165350"/>
          <p14:tracePt t="265604" x="7948613" y="2208213"/>
          <p14:tracePt t="265612" x="7948613" y="2276475"/>
          <p14:tracePt t="265618" x="7948613" y="2300288"/>
          <p14:tracePt t="265626" x="7948613" y="2355850"/>
          <p14:tracePt t="265634" x="7948613" y="2417763"/>
          <p14:tracePt t="265640" x="7948613" y="2447925"/>
          <p14:tracePt t="265648" x="7948613" y="2466975"/>
          <p14:tracePt t="265655" x="7953375" y="2522538"/>
          <p14:tracePt t="265663" x="7972425" y="2590800"/>
          <p14:tracePt t="265670" x="7978775" y="2608263"/>
          <p14:tracePt t="265678" x="7978775" y="2663825"/>
          <p14:tracePt t="265685" x="7991475" y="2719388"/>
          <p14:tracePt t="265694" x="7991475" y="2738438"/>
          <p14:tracePt t="265700" x="7991475" y="2787650"/>
          <p14:tracePt t="265708" x="7991475" y="2824163"/>
          <p14:tracePt t="265715" x="7991475" y="2843213"/>
          <p14:tracePt t="265723" x="7991475" y="2879725"/>
          <p14:tracePt t="265730" x="7991475" y="2928938"/>
          <p14:tracePt t="265738" x="7991475" y="2947988"/>
          <p14:tracePt t="265745" x="7991475" y="2984500"/>
          <p14:tracePt t="265753" x="7991475" y="2997200"/>
          <p14:tracePt t="265761" x="7991475" y="3009900"/>
          <p14:tracePt t="265768" x="7991475" y="3040063"/>
          <p14:tracePt t="265775" x="7991475" y="3059113"/>
          <p14:tracePt t="265783" x="7991475" y="3078163"/>
          <p14:tracePt t="265790" x="7991475" y="3082925"/>
          <p14:tracePt t="265798" x="7991475" y="3108325"/>
          <p14:tracePt t="265805" x="7991475" y="3127375"/>
          <p14:tracePt t="265813" x="7991475" y="3144838"/>
          <p14:tracePt t="265820" x="7991475" y="3157538"/>
          <p14:tracePt t="265828" x="7991475" y="3176588"/>
          <p14:tracePt t="265835" x="7991475" y="3182938"/>
          <p14:tracePt t="265844" x="7991475" y="3206750"/>
          <p14:tracePt t="265850" x="7991475" y="3238500"/>
          <p14:tracePt t="265858" x="7991475" y="3249613"/>
          <p14:tracePt t="265865" x="7991475" y="3275013"/>
          <p14:tracePt t="265873" x="7991475" y="3305175"/>
          <p14:tracePt t="265881" x="7991475" y="3324225"/>
          <p14:tracePt t="265888" x="7991475" y="3336925"/>
          <p14:tracePt t="265917" x="7985125" y="3398838"/>
          <p14:tracePt t="265918" x="7985125" y="3403600"/>
          <p14:tracePt t="265925" x="7985125" y="3435350"/>
          <p14:tracePt t="265933" x="7978775" y="3448050"/>
          <p14:tracePt t="265940" x="7978775" y="3459163"/>
          <p14:tracePt t="265948" x="7978775" y="3484563"/>
          <p14:tracePt t="265955" x="7972425" y="3484563"/>
          <p14:tracePt t="267210" x="7935913" y="3490913"/>
          <p14:tracePt t="267216" x="7867650" y="3514725"/>
          <p14:tracePt t="267223" x="7726363" y="3563938"/>
          <p14:tracePt t="267231" x="7658100" y="3582988"/>
          <p14:tracePt t="267238" x="7429500" y="3619500"/>
          <p14:tracePt t="267246" x="7158038" y="3681413"/>
          <p14:tracePt t="267254" x="7046913" y="3700463"/>
          <p14:tracePt t="267261" x="6738938" y="3743325"/>
          <p14:tracePt t="267269" x="6356350" y="3775075"/>
          <p14:tracePt t="267276" x="6215063" y="3798888"/>
          <p14:tracePt t="267285" x="5821363" y="3884613"/>
          <p14:tracePt t="267291" x="5432425" y="3935413"/>
          <p14:tracePt t="267300" x="5308600" y="3952875"/>
          <p14:tracePt t="267306" x="5092700" y="3990975"/>
          <p14:tracePt t="267314" x="4919663" y="4027488"/>
          <p14:tracePt t="267321" x="4821238" y="4057650"/>
          <p14:tracePt t="267329" x="4778375" y="4076700"/>
          <p14:tracePt t="267337" x="4722813" y="4100513"/>
          <p14:tracePt t="267344" x="4673600" y="4119563"/>
          <p14:tracePt t="267352" x="4643438" y="4119563"/>
          <p14:tracePt t="267358" x="4624388" y="4125913"/>
          <p14:tracePt t="267367" x="4605338" y="4125913"/>
          <p14:tracePt t="267374" x="4598988" y="4125913"/>
          <p14:tracePt t="267381" x="4575175" y="4125913"/>
          <p14:tracePt t="267388" x="4532313" y="4113213"/>
          <p14:tracePt t="267396" x="4513263" y="4113213"/>
          <p14:tracePt t="267404" x="4451350" y="4095750"/>
          <p14:tracePt t="267411" x="4378325" y="4095750"/>
          <p14:tracePt t="267420" x="4340225" y="4089400"/>
          <p14:tracePt t="267426" x="4235450" y="4064000"/>
          <p14:tracePt t="267434" x="4124325" y="4057650"/>
          <p14:tracePt t="267441" x="4025900" y="4040188"/>
          <p14:tracePt t="267450" x="4008438" y="4040188"/>
          <p14:tracePt t="267456" x="3946525" y="4021138"/>
          <p14:tracePt t="267464" x="3897313" y="4008438"/>
          <p14:tracePt t="267471" x="3865563" y="3995738"/>
          <p14:tracePt t="267479" x="3822700" y="3978275"/>
          <p14:tracePt t="267488" x="3786188" y="3971925"/>
          <p14:tracePt t="267494" x="3767138" y="3965575"/>
          <p14:tracePt t="267501" x="3743325" y="3952875"/>
          <p14:tracePt t="267509" x="3705225" y="3935413"/>
          <p14:tracePt t="267517" x="3694113" y="3929063"/>
          <p14:tracePt t="267524" x="3662363" y="3922713"/>
          <p14:tracePt t="267531" x="3643313" y="3916363"/>
          <p14:tracePt t="267538" x="3625850" y="3903663"/>
          <p14:tracePt t="267546" x="3600450" y="3890963"/>
          <p14:tracePt t="267554" x="3570288" y="3879850"/>
          <p14:tracePt t="267560" x="3538538" y="3867150"/>
          <p14:tracePt t="267568" x="3538538" y="3860800"/>
          <p14:tracePt t="267575" x="3527425" y="3848100"/>
          <p14:tracePt t="267583" x="3508375" y="3824288"/>
          <p14:tracePt t="267590" x="3508375" y="3817938"/>
          <p14:tracePt t="267597" x="3508375" y="3756025"/>
          <p14:tracePt t="267604" x="3508375" y="3719513"/>
          <p14:tracePt t="267613" x="3508375" y="3706813"/>
          <p14:tracePt t="267620" x="3508375" y="3670300"/>
          <p14:tracePt t="267627" x="3508375" y="3632200"/>
          <p14:tracePt t="267635" x="3502025" y="3614738"/>
          <p14:tracePt t="267642" x="3502025" y="3582988"/>
          <p14:tracePt t="267650" x="3502025" y="3527425"/>
          <p14:tracePt t="267657" x="3502025" y="3478213"/>
          <p14:tracePt t="267672" x="3502025" y="3459163"/>
          <p14:tracePt t="267673" x="3502025" y="3409950"/>
          <p14:tracePt t="267679" x="3502025" y="3373438"/>
          <p14:tracePt t="267687" x="3502025" y="3360738"/>
          <p14:tracePt t="267694" x="3502025" y="3336925"/>
          <p14:tracePt t="267702" x="3502025" y="3305175"/>
          <p14:tracePt t="267710" x="3502025" y="3287713"/>
          <p14:tracePt t="267718" x="3502025" y="3255963"/>
          <p14:tracePt t="267725" x="3502025" y="3238500"/>
          <p14:tracePt t="267733" x="3502025" y="3232150"/>
          <p14:tracePt t="267740" x="3502025" y="3225800"/>
          <p14:tracePt t="267755" x="3502025" y="3219450"/>
          <p14:tracePt t="267831" x="3508375" y="3225800"/>
          <p14:tracePt t="267839" x="3514725" y="3225800"/>
          <p14:tracePt t="267846" x="3527425" y="3243263"/>
          <p14:tracePt t="267854" x="3533775" y="3255963"/>
          <p14:tracePt t="267861" x="3538538" y="3262313"/>
          <p14:tracePt t="267870" x="3551238" y="3281363"/>
          <p14:tracePt t="267876" x="3576638" y="3311525"/>
          <p14:tracePt t="267884" x="3576638" y="3324225"/>
          <p14:tracePt t="267902" x="3613150" y="3398838"/>
          <p14:tracePt t="267906" x="3632200" y="3435350"/>
          <p14:tracePt t="267914" x="3638550" y="3459163"/>
          <p14:tracePt t="267921" x="3656013" y="3509963"/>
          <p14:tracePt t="267927" x="3668713" y="3559175"/>
          <p14:tracePt t="267937" x="3668713" y="3576638"/>
          <p14:tracePt t="267944" x="3681413" y="3625850"/>
          <p14:tracePt t="267952" x="3681413" y="3675063"/>
          <p14:tracePt t="267958" x="3681413" y="3713163"/>
          <p14:tracePt t="267966" x="3681413" y="3768725"/>
          <p14:tracePt t="267973" x="3681413" y="3830638"/>
          <p14:tracePt t="267981" x="3681413" y="3848100"/>
          <p14:tracePt t="267988" x="3681413" y="3916363"/>
          <p14:tracePt t="267995" x="3681413" y="3978275"/>
          <p14:tracePt t="268003" x="3681413" y="4002088"/>
          <p14:tracePt t="268010" x="3681413" y="4051300"/>
          <p14:tracePt t="268018" x="3675063" y="4125913"/>
          <p14:tracePt t="268025" x="3675063" y="4211638"/>
          <p14:tracePt t="268033" x="3668713" y="4267200"/>
          <p14:tracePt t="268040" x="3656013" y="4354513"/>
          <p14:tracePt t="268049" x="3649663" y="4452938"/>
          <p14:tracePt t="268055" x="3649663" y="4489450"/>
          <p14:tracePt t="268063" x="3649663" y="4564063"/>
          <p14:tracePt t="268070" x="3649663" y="4649788"/>
          <p14:tracePt t="268078" x="3649663" y="4681538"/>
          <p14:tracePt t="268086" x="3649663" y="4767263"/>
          <p14:tracePt t="268093" x="3649663" y="4852988"/>
          <p14:tracePt t="268100" x="3649663" y="4902200"/>
          <p14:tracePt t="268108" x="3649663" y="4964113"/>
          <p14:tracePt t="268116" x="3649663" y="5062538"/>
          <p14:tracePt t="268123" x="3662363" y="5162550"/>
          <p14:tracePt t="268130" x="3668713" y="5205413"/>
          <p14:tracePt t="268138" x="3687763" y="5291138"/>
          <p14:tracePt t="268145" x="3698875" y="5378450"/>
          <p14:tracePt t="268153" x="3705225" y="5408613"/>
          <p14:tracePt t="268160" x="3705225" y="5470525"/>
          <p14:tracePt t="268168" x="3705225" y="5532438"/>
          <p14:tracePt t="268175" x="3705225" y="5549900"/>
          <p14:tracePt t="268183" x="3705225" y="5605463"/>
          <p14:tracePt t="268190" x="3705225" y="5667375"/>
          <p14:tracePt t="268199" x="3705225" y="5692775"/>
          <p14:tracePt t="268205" x="3705225" y="5748338"/>
          <p14:tracePt t="268213" x="3711575" y="5772150"/>
          <p14:tracePt t="268220" x="3711575" y="5797550"/>
          <p14:tracePt t="268228" x="3711575" y="5821363"/>
          <p14:tracePt t="268235" x="3711575" y="5840413"/>
          <p14:tracePt t="268244" x="3717925" y="5853113"/>
          <p14:tracePt t="268251" x="3717925" y="5859463"/>
          <p14:tracePt t="268424" x="3724275" y="5853113"/>
          <p14:tracePt t="268432" x="3730625" y="5840413"/>
          <p14:tracePt t="268438" x="3754438" y="5821363"/>
          <p14:tracePt t="268446" x="3803650" y="5791200"/>
          <p14:tracePt t="268453" x="3859213" y="5754688"/>
          <p14:tracePt t="268461" x="3952875" y="5686425"/>
          <p14:tracePt t="268470" x="4113213" y="5575300"/>
          <p14:tracePt t="268476" x="4179888" y="5526088"/>
          <p14:tracePt t="268484" x="4414838" y="5359400"/>
          <p14:tracePt t="268491" x="4735513" y="5173663"/>
          <p14:tracePt t="268500" x="4840288" y="5100638"/>
          <p14:tracePt t="268506" x="5105400" y="4946650"/>
          <p14:tracePt t="268514" x="5573713" y="4705350"/>
          <p14:tracePt t="268521" x="6018213" y="4446588"/>
          <p14:tracePt t="268529" x="6184900" y="4354513"/>
          <p14:tracePt t="268536" x="6634163" y="4057650"/>
          <p14:tracePt t="268543" x="6942138" y="3817938"/>
          <p14:tracePt t="268552" x="7108825" y="3651250"/>
          <p14:tracePt t="268558" x="7350125" y="3343275"/>
          <p14:tracePt t="268567" x="7559675" y="2973388"/>
          <p14:tracePt t="268573" x="7621588" y="2867025"/>
          <p14:tracePt t="268581" x="7743825" y="2657475"/>
          <p14:tracePt t="268588" x="7837488" y="2466975"/>
          <p14:tracePt t="268596" x="7854950" y="2436813"/>
          <p14:tracePt t="268603" x="7916863" y="2319338"/>
          <p14:tracePt t="268611" x="7942263" y="2263775"/>
          <p14:tracePt t="268620" x="7959725" y="2232025"/>
          <p14:tracePt t="268626" x="7966075" y="2170113"/>
          <p14:tracePt t="268634" x="7978775" y="2109788"/>
          <p14:tracePt t="268641" x="7997825" y="2028825"/>
          <p14:tracePt t="268650" x="8002588" y="1979613"/>
          <p14:tracePt t="268656" x="8034338" y="1911350"/>
          <p14:tracePt t="268664" x="8053388" y="1855788"/>
          <p14:tracePt t="268671" x="8058150" y="1831975"/>
          <p14:tracePt t="268679" x="8064500" y="1763713"/>
          <p14:tracePt t="268687" x="8096250" y="1701800"/>
          <p14:tracePt t="268694" x="8102600" y="1677988"/>
          <p14:tracePt t="268702" x="8107363" y="1633538"/>
          <p14:tracePt t="268709" x="8120063" y="1554163"/>
          <p14:tracePt t="268717" x="8120063" y="1535113"/>
          <p14:tracePt t="268724" x="8126413" y="1485900"/>
          <p14:tracePt t="268733" x="8126413" y="1436688"/>
          <p14:tracePt t="268738" x="8126413" y="1419225"/>
          <p14:tracePt t="268746" x="8126413" y="1400175"/>
          <p14:tracePt t="268753" x="8126413" y="1368425"/>
          <p14:tracePt t="268761" x="8126413" y="1344613"/>
          <p14:tracePt t="268769" x="8126413" y="1325563"/>
          <p14:tracePt t="268776" x="8120063" y="1295400"/>
          <p14:tracePt t="268784" x="8102600" y="1252538"/>
          <p14:tracePt t="268791" x="8096250" y="1233488"/>
          <p14:tracePt t="268800" x="8070850" y="1184275"/>
          <p14:tracePt t="268806" x="8047038" y="1141413"/>
          <p14:tracePt t="268814" x="8034338" y="1116013"/>
          <p14:tracePt t="268821" x="8015288" y="1079500"/>
          <p14:tracePt t="268829" x="7997825" y="1036638"/>
          <p14:tracePt t="268837" x="7985125" y="1017588"/>
          <p14:tracePt t="268844" x="7972425" y="987425"/>
          <p14:tracePt t="268851" x="7948613" y="955675"/>
          <p14:tracePt t="268859" x="7942263" y="949325"/>
          <p14:tracePt t="268867" x="7923213" y="931863"/>
          <p14:tracePt t="268872" x="7904163" y="919163"/>
          <p14:tracePt t="268880" x="7880350" y="906463"/>
          <p14:tracePt t="268887" x="7874000" y="906463"/>
          <p14:tracePt t="268896" x="7861300" y="900113"/>
          <p14:tracePt t="268903" x="7842250" y="893763"/>
          <p14:tracePt t="268910" x="7831138" y="893763"/>
          <p14:tracePt t="268918" x="7812088" y="882650"/>
          <p14:tracePt t="268925" x="7793038" y="882650"/>
          <p14:tracePt t="268932" x="7756525" y="876300"/>
          <p14:tracePt t="268940" x="7732713" y="869950"/>
          <p14:tracePt t="268948" x="7694613" y="869950"/>
          <p14:tracePt t="268955" x="7688263" y="863600"/>
          <p14:tracePt t="268962" x="7664450" y="863600"/>
          <p14:tracePt t="268970" x="7645400" y="857250"/>
          <p14:tracePt t="268978" x="7632700" y="857250"/>
          <p14:tracePt t="268985" x="7615238" y="857250"/>
          <p14:tracePt t="268993" x="7596188" y="857250"/>
          <p14:tracePt t="269000" x="7577138" y="857250"/>
          <p14:tracePt t="269008" x="7572375" y="857250"/>
          <p14:tracePt t="269015" x="7566025" y="857250"/>
          <p14:tracePt t="269023" x="7559675" y="863600"/>
          <p14:tracePt t="269031" x="7553325" y="863600"/>
          <p14:tracePt t="269038" x="7546975" y="876300"/>
          <p14:tracePt t="269046" x="7540625" y="882650"/>
          <p14:tracePt t="269061" x="7540625" y="887413"/>
          <p14:tracePt t="269068" x="7534275" y="900113"/>
          <p14:tracePt t="269076" x="7534275" y="906463"/>
          <p14:tracePt t="269084" x="7527925" y="925513"/>
          <p14:tracePt t="269091" x="7527925" y="938213"/>
          <p14:tracePt t="269099" x="7523163" y="962025"/>
          <p14:tracePt t="269106" x="7523163" y="974725"/>
          <p14:tracePt t="269114" x="7523163" y="1004888"/>
          <p14:tracePt t="269121" x="7523163" y="1042988"/>
          <p14:tracePt t="269128" x="7523163" y="1060450"/>
          <p14:tracePt t="269136" x="7510463" y="1098550"/>
          <p14:tracePt t="269143" x="7510463" y="1147763"/>
          <p14:tracePt t="269151" x="7510463" y="1158875"/>
          <p14:tracePt t="269158" x="7510463" y="1220788"/>
          <p14:tracePt t="269166" x="7510463" y="1301750"/>
          <p14:tracePt t="269173" x="7510463" y="1331913"/>
          <p14:tracePt t="269181" x="7516813" y="1412875"/>
          <p14:tracePt t="269188" x="7523163" y="1511300"/>
          <p14:tracePt t="269196" x="7523163" y="1547813"/>
          <p14:tracePt t="269203" x="7534275" y="1622425"/>
          <p14:tracePt t="269211" x="7534275" y="1720850"/>
          <p14:tracePt t="269218" x="7534275" y="1831975"/>
          <p14:tracePt t="269226" x="7534275" y="1881188"/>
          <p14:tracePt t="269233" x="7534275" y="1979613"/>
          <p14:tracePt t="269240" x="7534275" y="2065338"/>
          <p14:tracePt t="269249" x="7534275" y="2127250"/>
          <p14:tracePt t="269256" x="7534275" y="2214563"/>
          <p14:tracePt t="269263" x="7534275" y="2312988"/>
          <p14:tracePt t="269271" x="7534275" y="2362200"/>
          <p14:tracePt t="269278" x="7534275" y="2460625"/>
          <p14:tracePt t="269286" x="7534275" y="2571750"/>
          <p14:tracePt t="269293" x="7534275" y="2608263"/>
          <p14:tracePt t="269301" x="7534275" y="2706688"/>
          <p14:tracePt t="269308" x="7534275" y="2768600"/>
          <p14:tracePt t="269316" x="7534275" y="2817813"/>
          <p14:tracePt t="269323" x="7534275" y="2867025"/>
          <p14:tracePt t="269331" x="7534275" y="2935288"/>
          <p14:tracePt t="269338" x="7534275" y="2997200"/>
          <p14:tracePt t="269346" x="7534275" y="3016250"/>
          <p14:tracePt t="269353" x="7534275" y="3033713"/>
          <p14:tracePt t="269361" x="7534275" y="3071813"/>
          <p14:tracePt t="269368" x="7534275" y="3082925"/>
          <p14:tracePt t="269375" x="7534275" y="3121025"/>
          <p14:tracePt t="269383" x="7534275" y="3157538"/>
          <p14:tracePt t="269391" x="7534275" y="3176588"/>
          <p14:tracePt t="269399" x="7534275" y="3206750"/>
          <p14:tracePt t="269406" x="7534275" y="3232150"/>
          <p14:tracePt t="269413" x="7534275" y="3255963"/>
          <p14:tracePt t="269421" x="7534275" y="3281363"/>
          <p14:tracePt t="269428" x="7534275" y="3317875"/>
          <p14:tracePt t="269436" x="7534275" y="3330575"/>
          <p14:tracePt t="269443" x="7534275" y="3379788"/>
          <p14:tracePt t="269451" x="7540625" y="3441700"/>
          <p14:tracePt t="269458" x="7553325" y="3471863"/>
          <p14:tracePt t="269466" x="7559675" y="3484563"/>
          <p14:tracePt t="269473" x="7559675" y="3503613"/>
          <p14:tracePt t="269481" x="7566025" y="3521075"/>
          <p14:tracePt t="269488" x="7566025" y="3527425"/>
          <p14:tracePt t="269496" x="7566025" y="3546475"/>
          <p14:tracePt t="269503" x="7566025" y="3552825"/>
          <p14:tracePt t="269511" x="7566025" y="3559175"/>
          <p14:tracePt t="269518" x="7566025" y="3563938"/>
          <p14:tracePt t="269526" x="7566025" y="3570288"/>
          <p14:tracePt t="269549" x="7566025" y="3576638"/>
          <p14:tracePt t="269571" x="7566025" y="3582988"/>
          <p14:tracePt t="269587" x="7566025" y="3589338"/>
          <p14:tracePt t="269593" x="7566025" y="3595688"/>
          <p14:tracePt t="269609" x="7566025" y="3602038"/>
          <p14:tracePt t="269617" x="7566025" y="3608388"/>
          <p14:tracePt t="269661" x="7566025" y="3614738"/>
          <p14:tracePt t="275205" x="7435850" y="3657600"/>
          <p14:tracePt t="275211" x="7405688" y="3687763"/>
          <p14:tracePt t="275212" x="7399338" y="3700463"/>
          <p14:tracePt t="275218" x="7392988" y="3798888"/>
          <p14:tracePt t="275225" x="7380288" y="3835400"/>
          <p14:tracePt t="275233" x="7380288" y="3848100"/>
          <p14:tracePt t="275240" x="7380288" y="3884613"/>
          <p14:tracePt t="275248" x="7386638" y="3940175"/>
          <p14:tracePt t="275256" x="7392988" y="3952875"/>
          <p14:tracePt t="275264" x="7399338" y="3995738"/>
          <p14:tracePt t="275271" x="7405688" y="4040188"/>
          <p14:tracePt t="275279" x="7405688" y="4064000"/>
          <p14:tracePt t="275286" x="7416800" y="4106863"/>
          <p14:tracePt t="275294" x="7423150" y="4156075"/>
          <p14:tracePt t="275301" x="7423150" y="4175125"/>
          <p14:tracePt t="275309" x="7429500" y="4211638"/>
          <p14:tracePt t="275316" x="7442200" y="4267200"/>
          <p14:tracePt t="275324" x="7454900" y="4311650"/>
          <p14:tracePt t="275332" x="7454900" y="4316413"/>
          <p14:tracePt t="275339" x="7467600" y="4360863"/>
          <p14:tracePt t="275346" x="7472363" y="4371975"/>
          <p14:tracePt t="275354" x="7472363" y="4378325"/>
          <p14:tracePt t="275362" x="7472363" y="4391025"/>
          <p14:tracePt t="275369" x="7478713" y="4421188"/>
          <p14:tracePt t="275376" x="7478713" y="4427538"/>
          <p14:tracePt t="275384" x="7478713" y="4440238"/>
          <p14:tracePt t="275391" x="7478713" y="4459288"/>
          <p14:tracePt t="275399" x="7478713" y="4471988"/>
          <p14:tracePt t="275406" x="7478713" y="4489450"/>
          <p14:tracePt t="275414" x="7478713" y="4514850"/>
          <p14:tracePt t="275421" x="7478713" y="4527550"/>
          <p14:tracePt t="275430" x="7478713" y="4551363"/>
          <p14:tracePt t="275436" x="7478713" y="4576763"/>
          <p14:tracePt t="275444" x="7478713" y="4594225"/>
          <p14:tracePt t="275451" x="7485063" y="4606925"/>
          <p14:tracePt t="275459" x="7491413" y="4619625"/>
          <p14:tracePt t="275466" x="7497763" y="4649788"/>
          <p14:tracePt t="275474" x="7497763" y="4662488"/>
          <p14:tracePt t="275481" x="7504113" y="4675188"/>
          <p14:tracePt t="275489" x="7504113" y="4681538"/>
          <p14:tracePt t="275496" x="7504113" y="4692650"/>
          <p14:tracePt t="275504" x="7504113" y="4705350"/>
          <p14:tracePt t="275512" x="7510463" y="4718050"/>
          <p14:tracePt t="275526" x="7510463" y="4737100"/>
          <p14:tracePt t="275534" x="7510463" y="4741863"/>
          <p14:tracePt t="275542" x="7510463" y="4754563"/>
          <p14:tracePt t="275549" x="7510463" y="4767263"/>
          <p14:tracePt t="275556" x="7510463" y="4779963"/>
          <p14:tracePt t="275564" x="7510463" y="4797425"/>
          <p14:tracePt t="275571" x="7504113" y="4810125"/>
          <p14:tracePt t="275580" x="7497763" y="4816475"/>
          <p14:tracePt t="275586" x="7485063" y="4841875"/>
          <p14:tracePt t="275594" x="7478713" y="4848225"/>
          <p14:tracePt t="275601" x="7472363" y="4872038"/>
          <p14:tracePt t="275609" x="7454900" y="4897438"/>
          <p14:tracePt t="275624" x="7442200" y="4914900"/>
          <p14:tracePt t="275631" x="7423150" y="4933950"/>
          <p14:tracePt t="275639" x="7423150" y="4940300"/>
          <p14:tracePt t="275646" x="7412038" y="4957763"/>
          <p14:tracePt t="275654" x="7399338" y="4970463"/>
          <p14:tracePt t="275662" x="7392988" y="4976813"/>
          <p14:tracePt t="275669" x="7373938" y="4995863"/>
          <p14:tracePt t="275676" x="7343775" y="5008563"/>
          <p14:tracePt t="275684" x="7312025" y="5026025"/>
          <p14:tracePt t="275691" x="7294563" y="5032375"/>
          <p14:tracePt t="275699" x="7275513" y="5045075"/>
          <p14:tracePt t="275706" x="7251700" y="5057775"/>
          <p14:tracePt t="275715" x="7239000" y="5057775"/>
          <p14:tracePt t="275721" x="7219950" y="5057775"/>
          <p14:tracePt t="275729" x="7207250" y="5057775"/>
          <p14:tracePt t="275743" x="7202488" y="5057775"/>
          <p14:tracePt t="275751" x="7189788" y="5057775"/>
          <p14:tracePt t="275759" x="7183438" y="5051425"/>
          <p14:tracePt t="275766" x="7177088" y="5045075"/>
          <p14:tracePt t="275774" x="7164388" y="5038725"/>
          <p14:tracePt t="275781" x="7151688" y="5032375"/>
          <p14:tracePt t="275789" x="7121525" y="5013325"/>
          <p14:tracePt t="275796" x="7108825" y="5002213"/>
          <p14:tracePt t="275804" x="7072313" y="4983163"/>
          <p14:tracePt t="275812" x="7065963" y="4983163"/>
          <p14:tracePt t="275819" x="7042150" y="4970463"/>
          <p14:tracePt t="275826" x="7023100" y="4957763"/>
          <p14:tracePt t="275834" x="7016750" y="4957763"/>
          <p14:tracePt t="275841" x="6997700" y="4946650"/>
          <p14:tracePt t="275849" x="6986588" y="4927600"/>
          <p14:tracePt t="275856" x="6980238" y="4927600"/>
          <p14:tracePt t="275865" x="6967538" y="4921250"/>
          <p14:tracePt t="275871" x="6961188" y="4897438"/>
          <p14:tracePt t="275880" x="6954838" y="4891088"/>
          <p14:tracePt t="275893" x="6948488" y="4878388"/>
          <p14:tracePt t="275901" x="6942138" y="4872038"/>
          <p14:tracePt t="275908" x="6937375" y="4859338"/>
          <p14:tracePt t="275916" x="6937375" y="4848225"/>
          <p14:tracePt t="275923" x="6931025" y="4835525"/>
          <p14:tracePt t="275931" x="6931025" y="4829175"/>
          <p14:tracePt t="275938" x="6931025" y="4816475"/>
          <p14:tracePt t="275946" x="6931025" y="4803775"/>
          <p14:tracePt t="275961" x="6931025" y="4797425"/>
          <p14:tracePt t="275968" x="6931025" y="4792663"/>
          <p14:tracePt t="275977" x="6931025" y="4786313"/>
          <p14:tracePt t="275983" x="6931025" y="4767263"/>
          <p14:tracePt t="275991" x="6931025" y="4754563"/>
          <p14:tracePt t="275998" x="6931025" y="4748213"/>
          <p14:tracePt t="276006" x="6937375" y="4737100"/>
          <p14:tracePt t="276013" x="6942138" y="4724400"/>
          <p14:tracePt t="276021" x="6948488" y="4711700"/>
          <p14:tracePt t="276028" x="6954838" y="4699000"/>
          <p14:tracePt t="276036" x="6967538" y="4687888"/>
          <p14:tracePt t="276044" x="6980238" y="4668838"/>
          <p14:tracePt t="276051" x="6986588" y="4662488"/>
          <p14:tracePt t="276058" x="6991350" y="4649788"/>
          <p14:tracePt t="276066" x="7016750" y="4637088"/>
          <p14:tracePt t="276073" x="7023100" y="4632325"/>
          <p14:tracePt t="276081" x="7035800" y="4619625"/>
          <p14:tracePt t="276102" x="7065963" y="4600575"/>
          <p14:tracePt t="276104" x="7085013" y="4587875"/>
          <p14:tracePt t="276112" x="7102475" y="4576763"/>
          <p14:tracePt t="276118" x="7121525" y="4564063"/>
          <p14:tracePt t="276126" x="7151688" y="4551363"/>
          <p14:tracePt t="276133" x="7196138" y="4545013"/>
          <p14:tracePt t="276141" x="7232650" y="4527550"/>
          <p14:tracePt t="276148" x="7245350" y="4521200"/>
          <p14:tracePt t="276156" x="7275513" y="4508500"/>
          <p14:tracePt t="276163" x="7300913" y="4502150"/>
          <p14:tracePt t="276171" x="7307263" y="4502150"/>
          <p14:tracePt t="276179" x="7331075" y="4489450"/>
          <p14:tracePt t="276186" x="7343775" y="4483100"/>
          <p14:tracePt t="276193" x="7356475" y="4483100"/>
          <p14:tracePt t="276201" x="7367588" y="4476750"/>
          <p14:tracePt t="276208" x="7386638" y="4471988"/>
          <p14:tracePt t="276216" x="7386638" y="4465638"/>
          <p14:tracePt t="276224" x="7405688" y="4465638"/>
          <p14:tracePt t="276231" x="7416800" y="4465638"/>
          <p14:tracePt t="276238" x="7423150" y="4465638"/>
          <p14:tracePt t="276246" x="7435850" y="4465638"/>
          <p14:tracePt t="276253" x="7442200" y="4465638"/>
          <p14:tracePt t="276261" x="7454900" y="4465638"/>
          <p14:tracePt t="276268" x="7467600" y="4465638"/>
          <p14:tracePt t="276276" x="7478713" y="4465638"/>
          <p14:tracePt t="276283" x="7491413" y="4465638"/>
          <p14:tracePt t="276292" x="7504113" y="4471988"/>
          <p14:tracePt t="276298" x="7516813" y="4476750"/>
          <p14:tracePt t="276306" x="7540625" y="4495800"/>
          <p14:tracePt t="276314" x="7553325" y="4502150"/>
          <p14:tracePt t="276321" x="7566025" y="4514850"/>
          <p14:tracePt t="276328" x="7583488" y="4521200"/>
          <p14:tracePt t="276336" x="7596188" y="4527550"/>
          <p14:tracePt t="276344" x="7621588" y="4538663"/>
          <p14:tracePt t="276351" x="7639050" y="4557713"/>
          <p14:tracePt t="276358" x="7645400" y="4557713"/>
          <p14:tracePt t="276366" x="7664450" y="4570413"/>
          <p14:tracePt t="276373" x="7677150" y="4581525"/>
          <p14:tracePt t="276381" x="7688263" y="4600575"/>
          <p14:tracePt t="276388" x="7694613" y="4600575"/>
          <p14:tracePt t="276396" x="7707313" y="4619625"/>
          <p14:tracePt t="276403" x="7720013" y="4637088"/>
          <p14:tracePt t="276411" x="7732713" y="4649788"/>
          <p14:tracePt t="276418" x="7743825" y="4668838"/>
          <p14:tracePt t="276426" x="7769225" y="4699000"/>
          <p14:tracePt t="276433" x="7775575" y="4705350"/>
          <p14:tracePt t="276441" x="7788275" y="4718050"/>
          <p14:tracePt t="276448" x="7799388" y="4748213"/>
          <p14:tracePt t="276456" x="7805738" y="4748213"/>
          <p14:tracePt t="276463" x="7818438" y="4779963"/>
          <p14:tracePt t="276471" x="7831138" y="4797425"/>
          <p14:tracePt t="276478" x="7848600" y="4810125"/>
          <p14:tracePt t="276486" x="7854950" y="4841875"/>
          <p14:tracePt t="276494" x="7874000" y="4859338"/>
          <p14:tracePt t="276501" x="7880350" y="4891088"/>
          <p14:tracePt t="276508" x="7880350" y="4902200"/>
          <p14:tracePt t="276516" x="7897813" y="4927600"/>
          <p14:tracePt t="276523" x="7904163" y="4970463"/>
          <p14:tracePt t="276531" x="7904163" y="4983163"/>
          <p14:tracePt t="276538" x="7904163" y="5032375"/>
          <p14:tracePt t="276546" x="7910513" y="5068888"/>
          <p14:tracePt t="276553" x="7910513" y="5087938"/>
          <p14:tracePt t="276561" x="7910513" y="5124450"/>
          <p14:tracePt t="276569" x="7910513" y="5186363"/>
          <p14:tracePt t="276576" x="7910513" y="5211763"/>
          <p14:tracePt t="276583" x="7910513" y="5254625"/>
          <p14:tracePt t="276591" x="7910513" y="5303838"/>
          <p14:tracePt t="276598" x="7910513" y="5322888"/>
          <p14:tracePt t="276606" x="7910513" y="5353050"/>
          <p14:tracePt t="276613" x="7910513" y="5384800"/>
          <p14:tracePt t="276621" x="7904163" y="5445125"/>
          <p14:tracePt t="276628" x="7904163" y="5457825"/>
          <p14:tracePt t="276636" x="7886700" y="5489575"/>
          <p14:tracePt t="276643" x="7880350" y="5513388"/>
          <p14:tracePt t="276651" x="7867650" y="5526088"/>
          <p14:tracePt t="276658" x="7854950" y="5556250"/>
          <p14:tracePt t="276666" x="7837488" y="5575300"/>
          <p14:tracePt t="276673" x="7831138" y="5594350"/>
          <p14:tracePt t="276681" x="7818438" y="5611813"/>
          <p14:tracePt t="276688" x="7799388" y="5630863"/>
          <p14:tracePt t="276697" x="7793038" y="5643563"/>
          <p14:tracePt t="276702" x="7769225" y="5667375"/>
          <p14:tracePt t="276711" x="7756525" y="5686425"/>
          <p14:tracePt t="276717" x="7743825" y="5699125"/>
          <p14:tracePt t="276725" x="7732713" y="5722938"/>
          <p14:tracePt t="276733" x="7700963" y="5754688"/>
          <p14:tracePt t="276740" x="7677150" y="5772150"/>
          <p14:tracePt t="276748" x="7664450" y="5784850"/>
          <p14:tracePt t="276755" x="7645400" y="5803900"/>
          <p14:tracePt t="276763" x="7621588" y="5815013"/>
          <p14:tracePt t="276771" x="7615238" y="5827713"/>
          <p14:tracePt t="276779" x="7596188" y="5840413"/>
          <p14:tracePt t="276786" x="7566025" y="5859463"/>
          <p14:tracePt t="276795" x="7553325" y="5870575"/>
          <p14:tracePt t="276801" x="7534275" y="5883275"/>
          <p14:tracePt t="276808" x="7491413" y="5895975"/>
          <p14:tracePt t="276816" x="7478713" y="5895975"/>
          <p14:tracePt t="276824" x="7454900" y="5908675"/>
          <p14:tracePt t="276831" x="7423150" y="5915025"/>
          <p14:tracePt t="276839" x="7412038" y="5915025"/>
          <p14:tracePt t="276846" x="7386638" y="5915025"/>
          <p14:tracePt t="276854" x="7356475" y="5915025"/>
          <p14:tracePt t="276862" x="7337425" y="5915025"/>
          <p14:tracePt t="276868" x="7318375" y="5915025"/>
          <p14:tracePt t="276876" x="7288213" y="5915025"/>
          <p14:tracePt t="276895" x="7232650" y="5895975"/>
          <p14:tracePt t="276899" x="7183438" y="5889625"/>
          <p14:tracePt t="276906" x="7140575" y="5870575"/>
          <p14:tracePt t="276914" x="7121525" y="5859463"/>
          <p14:tracePt t="276921" x="7091363" y="5840413"/>
          <p14:tracePt t="276929" x="7072313" y="5827713"/>
          <p14:tracePt t="276936" x="7053263" y="5815013"/>
          <p14:tracePt t="276945" x="7035800" y="5797550"/>
          <p14:tracePt t="276951" x="7010400" y="5759450"/>
          <p14:tracePt t="276959" x="6997700" y="5754688"/>
          <p14:tracePt t="276966" x="6973888" y="5716588"/>
          <p14:tracePt t="276974" x="6942138" y="5692775"/>
          <p14:tracePt t="276981" x="6918325" y="5673725"/>
          <p14:tracePt t="276988" x="6905625" y="5654675"/>
          <p14:tracePt t="276996" x="6881813" y="5643563"/>
          <p14:tracePt t="277004" x="6862763" y="5630863"/>
          <p14:tracePt t="277012" x="6850063" y="5618163"/>
          <p14:tracePt t="277018" x="6837363" y="5605463"/>
          <p14:tracePt t="277026" x="6826250" y="5594350"/>
          <p14:tracePt t="277033" x="6813550" y="5575300"/>
          <p14:tracePt t="277041" x="6800850" y="5556250"/>
          <p14:tracePt t="277048" x="6794500" y="5538788"/>
          <p14:tracePt t="277056" x="6788150" y="5526088"/>
          <p14:tracePt t="277064" x="6770688" y="5494338"/>
          <p14:tracePt t="277071" x="6757988" y="5464175"/>
          <p14:tracePt t="277079" x="6757988" y="5445125"/>
          <p14:tracePt t="277086" x="6738938" y="5402263"/>
          <p14:tracePt t="277095" x="6732588" y="5365750"/>
          <p14:tracePt t="277101" x="6726238" y="5322888"/>
          <p14:tracePt t="277109" x="6715125" y="5303838"/>
          <p14:tracePt t="277116" x="6715125" y="5267325"/>
          <p14:tracePt t="277124" x="6715125" y="5229225"/>
          <p14:tracePt t="277131" x="6715125" y="5218113"/>
          <p14:tracePt t="277139" x="6715125" y="5192713"/>
          <p14:tracePt t="277146" x="6715125" y="5168900"/>
          <p14:tracePt t="277154" x="6721475" y="5149850"/>
          <p14:tracePt t="277161" x="6732588" y="5118100"/>
          <p14:tracePt t="277168" x="6745288" y="5087938"/>
          <p14:tracePt t="277176" x="6751638" y="5075238"/>
          <p14:tracePt t="277183" x="6777038" y="5045075"/>
          <p14:tracePt t="277191" x="6800850" y="5013325"/>
          <p14:tracePt t="277198" x="6813550" y="4995863"/>
          <p14:tracePt t="277206" x="6843713" y="4970463"/>
          <p14:tracePt t="277215" x="6899275" y="4921250"/>
          <p14:tracePt t="277221" x="6967538" y="4872038"/>
          <p14:tracePt t="277229" x="6991350" y="4852988"/>
          <p14:tracePt t="277236" x="7046913" y="4816475"/>
          <p14:tracePt t="277244" x="7102475" y="4792663"/>
          <p14:tracePt t="277251" x="7134225" y="4767263"/>
          <p14:tracePt t="277259" x="7164388" y="4741863"/>
          <p14:tracePt t="277266" x="7207250" y="4718050"/>
          <p14:tracePt t="277273" x="7219950" y="4711700"/>
          <p14:tracePt t="277281" x="7251700" y="4692650"/>
          <p14:tracePt t="277289" x="7281863" y="4668838"/>
          <p14:tracePt t="277296" x="7288213" y="4662488"/>
          <p14:tracePt t="277303" x="7307263" y="4649788"/>
          <p14:tracePt t="277312" x="7324725" y="4643438"/>
          <p14:tracePt t="277318" x="7337425" y="4637088"/>
          <p14:tracePt t="277326" x="7350125" y="4637088"/>
          <p14:tracePt t="277333" x="7362825" y="4632325"/>
          <p14:tracePt t="277341" x="7373938" y="4632325"/>
          <p14:tracePt t="277349" x="7386638" y="4632325"/>
          <p14:tracePt t="277356" x="7399338" y="4625975"/>
          <p14:tracePt t="277364" x="7416800" y="4625975"/>
          <p14:tracePt t="277371" x="7429500" y="4625975"/>
          <p14:tracePt t="277378" x="7461250" y="4625975"/>
          <p14:tracePt t="277386" x="7485063" y="4625975"/>
          <p14:tracePt t="277394" x="7510463" y="4625975"/>
          <p14:tracePt t="277401" x="7534275" y="4625975"/>
          <p14:tracePt t="277409" x="7566025" y="4625975"/>
          <p14:tracePt t="277416" x="7583488" y="4625975"/>
          <p14:tracePt t="277423" x="7608888" y="4625975"/>
          <p14:tracePt t="277431" x="7651750" y="4637088"/>
          <p14:tracePt t="277439" x="7670800" y="4643438"/>
          <p14:tracePt t="277447" x="7700963" y="4656138"/>
          <p14:tracePt t="277454" x="7732713" y="4675188"/>
          <p14:tracePt t="277461" x="7750175" y="4681538"/>
          <p14:tracePt t="277468" x="7762875" y="4692650"/>
          <p14:tracePt t="277476" x="7775575" y="4699000"/>
          <p14:tracePt t="277483" x="7788275" y="4711700"/>
          <p14:tracePt t="277491" x="7799388" y="4724400"/>
          <p14:tracePt t="277498" x="7805738" y="4741863"/>
          <p14:tracePt t="277506" x="7812088" y="4767263"/>
          <p14:tracePt t="277514" x="7818438" y="4779963"/>
          <p14:tracePt t="277521" x="7824788" y="4797425"/>
          <p14:tracePt t="277528" x="7831138" y="4829175"/>
          <p14:tracePt t="277536" x="7831138" y="4848225"/>
          <p14:tracePt t="277545" x="7837488" y="4884738"/>
          <p14:tracePt t="277551" x="7837488" y="4908550"/>
          <p14:tracePt t="277559" x="7837488" y="4933950"/>
          <p14:tracePt t="277566" x="7837488" y="4976813"/>
          <p14:tracePt t="277574" x="7837488" y="5013325"/>
          <p14:tracePt t="277581" x="7837488" y="5081588"/>
          <p14:tracePt t="277589" x="7837488" y="5100638"/>
          <p14:tracePt t="277596" x="7837488" y="5143500"/>
          <p14:tracePt t="277604" x="7837488" y="5192713"/>
          <p14:tracePt t="277611" x="7837488" y="5218113"/>
          <p14:tracePt t="277618" x="7837488" y="5284788"/>
          <p14:tracePt t="277626" x="7837488" y="5346700"/>
          <p14:tracePt t="277633" x="7837488" y="5372100"/>
          <p14:tracePt t="277641" x="7837488" y="5438775"/>
          <p14:tracePt t="277648" x="7824788" y="5562600"/>
          <p14:tracePt t="277656" x="7818438" y="5581650"/>
          <p14:tracePt t="277664" x="7799388" y="5643563"/>
          <p14:tracePt t="277671" x="7788275" y="5673725"/>
          <p14:tracePt t="277679" x="7769225" y="5722938"/>
          <p14:tracePt t="277686" x="7762875" y="5748338"/>
          <p14:tracePt t="277694" x="7737475" y="5784850"/>
          <p14:tracePt t="277701" x="7720013" y="5840413"/>
          <p14:tracePt t="277709" x="7707313" y="5853113"/>
          <p14:tracePt t="277716" x="7688263" y="5883275"/>
          <p14:tracePt t="277724" x="7677150" y="5895975"/>
          <p14:tracePt t="277731" x="7664450" y="5908675"/>
          <p14:tracePt t="277739" x="7651750" y="5919788"/>
          <p14:tracePt t="277747" x="7621588" y="5938838"/>
          <p14:tracePt t="277753" x="7615238" y="5951538"/>
          <p14:tracePt t="277761" x="7596188" y="5957888"/>
          <p14:tracePt t="277768" x="7577138" y="5964238"/>
          <p14:tracePt t="277776" x="7572375" y="5964238"/>
          <p14:tracePt t="277783" x="7559675" y="5970588"/>
          <p14:tracePt t="277791" x="7546975" y="5975350"/>
          <p14:tracePt t="277798" x="7534275" y="5975350"/>
          <p14:tracePt t="277806" x="7527925" y="5975350"/>
          <p14:tracePt t="277814" x="7523163" y="5975350"/>
          <p14:tracePt t="277836" x="7516813" y="5975350"/>
          <p14:tracePt t="278683" x="7491413" y="5975350"/>
          <p14:tracePt t="278692" x="7423150" y="5975350"/>
          <p14:tracePt t="278699" x="7362825" y="5975350"/>
          <p14:tracePt t="278707" x="7300913" y="5970588"/>
          <p14:tracePt t="278714" x="7262813" y="5964238"/>
          <p14:tracePt t="278721" x="7232650" y="5945188"/>
          <p14:tracePt t="278729" x="7189788" y="5919788"/>
          <p14:tracePt t="278736" x="7115175" y="5865813"/>
          <p14:tracePt t="278744" x="7072313" y="5840413"/>
          <p14:tracePt t="278751" x="7004050" y="5778500"/>
          <p14:tracePt t="278759" x="6954838" y="5710238"/>
          <p14:tracePt t="278766" x="6942138" y="5680075"/>
          <p14:tracePt t="278775" x="6905625" y="5611813"/>
          <p14:tracePt t="278781" x="6886575" y="5556250"/>
          <p14:tracePt t="278789" x="6862763" y="5526088"/>
          <p14:tracePt t="278796" x="6843713" y="5483225"/>
          <p14:tracePt t="278804" x="6819900" y="5438775"/>
          <p14:tracePt t="278811" x="6819900" y="5434013"/>
          <p14:tracePt t="278819" x="6813550" y="5402263"/>
          <p14:tracePt t="278828" x="6813550" y="5372100"/>
          <p14:tracePt t="278834" x="6813550" y="5365750"/>
          <p14:tracePt t="278842" x="6813550" y="5353050"/>
          <p14:tracePt t="278849" x="6813550" y="5322888"/>
          <p14:tracePt t="278858" x="6819900" y="5273675"/>
          <p14:tracePt t="278864" x="6831013" y="5241925"/>
          <p14:tracePt t="278871" x="6843713" y="5186363"/>
          <p14:tracePt t="278879" x="6875463" y="5130800"/>
          <p14:tracePt t="278886" x="6881813" y="5113338"/>
          <p14:tracePt t="278899" x="6899275" y="5057775"/>
          <p14:tracePt t="278902" x="6924675" y="5002213"/>
          <p14:tracePt t="278911" x="6931025" y="4970463"/>
          <p14:tracePt t="278916" x="6961188" y="4908550"/>
          <p14:tracePt t="278925" x="7035800" y="4803775"/>
          <p14:tracePt t="278931" x="7046913" y="4773613"/>
          <p14:tracePt t="278939" x="7108825" y="4692650"/>
          <p14:tracePt t="278946" x="7146925" y="4637088"/>
          <p14:tracePt t="278954" x="7196138" y="4570413"/>
          <p14:tracePt t="278961" x="7213600" y="4545013"/>
          <p14:tracePt t="278969" x="7275513" y="4476750"/>
          <p14:tracePt t="278975" x="7318375" y="4421188"/>
          <p14:tracePt t="278983" x="7343775" y="4410075"/>
          <p14:tracePt t="278991" x="7380288" y="4384675"/>
          <p14:tracePt t="278998" x="7412038" y="4360863"/>
          <p14:tracePt t="279005" x="7429500" y="4354513"/>
          <p14:tracePt t="279012" x="7454900" y="4335463"/>
          <p14:tracePt t="279020" x="7510463" y="4316413"/>
          <p14:tracePt t="279028" x="7523163" y="4311650"/>
          <p14:tracePt t="279036" x="7559675" y="4305300"/>
          <p14:tracePt t="279043" x="7615238" y="4298950"/>
          <p14:tracePt t="279051" x="7639050" y="4298950"/>
          <p14:tracePt t="279058" x="7658100" y="4292600"/>
          <p14:tracePt t="279066" x="7688263" y="4292600"/>
          <p14:tracePt t="279074" x="7737475" y="4279900"/>
          <p14:tracePt t="279081" x="7750175" y="4279900"/>
          <p14:tracePt t="279088" x="7775575" y="4279900"/>
          <p14:tracePt t="279096" x="7805738" y="4279900"/>
          <p14:tracePt t="279104" x="7812088" y="4279900"/>
          <p14:tracePt t="279111" x="7837488" y="4279900"/>
          <p14:tracePt t="279118" x="7848600" y="4279900"/>
          <p14:tracePt t="279133" x="7874000" y="4279900"/>
          <p14:tracePt t="279141" x="7897813" y="4279900"/>
          <p14:tracePt t="279148" x="7904163" y="4279900"/>
          <p14:tracePt t="279157" x="7916863" y="4286250"/>
          <p14:tracePt t="279163" x="7929563" y="4292600"/>
          <p14:tracePt t="279171" x="7953375" y="4305300"/>
          <p14:tracePt t="279178" x="7966075" y="4316413"/>
          <p14:tracePt t="279186" x="7997825" y="4329113"/>
          <p14:tracePt t="279194" x="8015288" y="4341813"/>
          <p14:tracePt t="279201" x="8021638" y="4354513"/>
          <p14:tracePt t="279208" x="8047038" y="4378325"/>
          <p14:tracePt t="279216" x="8064500" y="4397375"/>
          <p14:tracePt t="279224" x="8077200" y="4421188"/>
          <p14:tracePt t="279231" x="8096250" y="4446588"/>
          <p14:tracePt t="279239" x="8120063" y="4502150"/>
          <p14:tracePt t="279246" x="8132763" y="4527550"/>
          <p14:tracePt t="279253" x="8145463" y="4570413"/>
          <p14:tracePt t="279261" x="8158163" y="4613275"/>
          <p14:tracePt t="279268" x="8169275" y="4681538"/>
          <p14:tracePt t="279276" x="8175625" y="4692650"/>
          <p14:tracePt t="279284" x="8175625" y="4748213"/>
          <p14:tracePt t="279291" x="8175625" y="4822825"/>
          <p14:tracePt t="279298" x="8175625" y="4859338"/>
          <p14:tracePt t="279307" x="8175625" y="4970463"/>
          <p14:tracePt t="279313" x="8175625" y="5045075"/>
          <p14:tracePt t="279321" x="8175625" y="5094288"/>
          <p14:tracePt t="279328" x="8175625" y="5192713"/>
          <p14:tracePt t="279336" x="8175625" y="5291138"/>
          <p14:tracePt t="279343" x="8175625" y="5340350"/>
          <p14:tracePt t="279351" x="8169275" y="5427663"/>
          <p14:tracePt t="279358" x="8162925" y="5526088"/>
          <p14:tracePt t="279366" x="8151813" y="5556250"/>
          <p14:tracePt t="279374" x="8145463" y="5605463"/>
          <p14:tracePt t="279381" x="8126413" y="5673725"/>
          <p14:tracePt t="279388" x="8107363" y="5716588"/>
          <p14:tracePt t="279396" x="8102600" y="5735638"/>
          <p14:tracePt t="279404" x="8089900" y="5784850"/>
          <p14:tracePt t="279411" x="8070850" y="5815013"/>
          <p14:tracePt t="279418" x="8064500" y="5834063"/>
          <p14:tracePt t="279426" x="8040688" y="5883275"/>
          <p14:tracePt t="279433" x="8027988" y="5915025"/>
          <p14:tracePt t="279441" x="8015288" y="5932488"/>
          <p14:tracePt t="279448" x="7997825" y="5964238"/>
          <p14:tracePt t="279457" x="7972425" y="6000750"/>
          <p14:tracePt t="279463" x="7966075" y="6019800"/>
          <p14:tracePt t="279471" x="7953375" y="6037263"/>
          <p14:tracePt t="279478" x="7935913" y="6062663"/>
          <p14:tracePt t="279486" x="7904163" y="6081713"/>
          <p14:tracePt t="279493" x="7897813" y="6086475"/>
          <p14:tracePt t="279501" x="7874000" y="6105525"/>
          <p14:tracePt t="279508" x="7848600" y="6118225"/>
          <p14:tracePt t="279516" x="7831138" y="6124575"/>
          <p14:tracePt t="279524" x="7805738" y="6130925"/>
          <p14:tracePt t="279531" x="7762875" y="6135688"/>
          <p14:tracePt t="279538" x="7750175" y="6135688"/>
          <p14:tracePt t="279546" x="7726363" y="6148388"/>
          <p14:tracePt t="279553" x="7681913" y="6148388"/>
          <p14:tracePt t="279561" x="7677150" y="6148388"/>
          <p14:tracePt t="279568" x="7645400" y="6148388"/>
          <p14:tracePt t="279576" x="7608888" y="6148388"/>
          <p14:tracePt t="279583" x="7553325" y="6142038"/>
          <p14:tracePt t="279598" x="7497763" y="6118225"/>
          <p14:tracePt t="279607" x="7454900" y="6092825"/>
          <p14:tracePt t="279613" x="7435850" y="6075363"/>
          <p14:tracePt t="279621" x="7373938" y="6049963"/>
          <p14:tracePt t="279628" x="7318375" y="6026150"/>
          <p14:tracePt t="279636" x="7300913" y="6013450"/>
          <p14:tracePt t="279643" x="7251700" y="5975350"/>
          <p14:tracePt t="279651" x="7196138" y="5951538"/>
          <p14:tracePt t="279659" x="7177088" y="5945188"/>
          <p14:tracePt t="279666" x="7127875" y="5919788"/>
          <p14:tracePt t="279674" x="7072313" y="5883275"/>
          <p14:tracePt t="279681" x="7016750" y="5853113"/>
          <p14:tracePt t="279688" x="6997700" y="5846763"/>
          <p14:tracePt t="279696" x="6954838" y="5821363"/>
          <p14:tracePt t="279704" x="6937375" y="5803900"/>
          <p14:tracePt t="279711" x="6918325" y="5784850"/>
          <p14:tracePt t="279718" x="6905625" y="5765800"/>
          <p14:tracePt t="279726" x="6881813" y="5729288"/>
          <p14:tracePt t="279733" x="6875463" y="5699125"/>
          <p14:tracePt t="279741" x="6862763" y="5667375"/>
          <p14:tracePt t="279748" x="6862763" y="5618163"/>
          <p14:tracePt t="279757" x="6862763" y="5599113"/>
          <p14:tracePt t="279763" x="6862763" y="5568950"/>
          <p14:tracePt t="279771" x="6862763" y="5538788"/>
          <p14:tracePt t="279778" x="6862763" y="5513388"/>
          <p14:tracePt t="279786" x="6862763" y="5489575"/>
          <p14:tracePt t="279793" x="6862763" y="5451475"/>
          <p14:tracePt t="279801" x="6862763" y="5414963"/>
          <p14:tracePt t="279808" x="6862763" y="5402263"/>
          <p14:tracePt t="279816" x="6862763" y="5384800"/>
          <p14:tracePt t="279824" x="6862763" y="5353050"/>
          <p14:tracePt t="279831" x="6862763" y="5346700"/>
          <p14:tracePt t="279839" x="6869113" y="5322888"/>
          <p14:tracePt t="279846" x="6869113" y="5303838"/>
          <p14:tracePt t="279854" x="6875463" y="5291138"/>
          <p14:tracePt t="279861" x="6875463" y="5278438"/>
          <p14:tracePt t="280642" x="6869113" y="5267325"/>
          <p14:tracePt t="280650" x="6837363" y="5241925"/>
          <p14:tracePt t="280656" x="6819900" y="5211763"/>
          <p14:tracePt t="280664" x="6800850" y="5180013"/>
          <p14:tracePt t="280672" x="6788150" y="5162550"/>
          <p14:tracePt t="280679" x="6781800" y="5130800"/>
          <p14:tracePt t="280687" x="6770688" y="5100638"/>
          <p14:tracePt t="280694" x="6770688" y="5081588"/>
          <p14:tracePt t="280704" x="6764338" y="5051425"/>
          <p14:tracePt t="280709" x="6751638" y="5026025"/>
          <p14:tracePt t="280717" x="6751638" y="5002213"/>
          <p14:tracePt t="280724" x="6745288" y="4976813"/>
          <p14:tracePt t="280733" x="6745288" y="4946650"/>
          <p14:tracePt t="280739" x="6745288" y="4933950"/>
          <p14:tracePt t="280747" x="6745288" y="4908550"/>
          <p14:tracePt t="280754" x="6745288" y="4878388"/>
          <p14:tracePt t="280762" x="6757988" y="4859338"/>
          <p14:tracePt t="280769" x="6764338" y="4841875"/>
          <p14:tracePt t="280777" x="6770688" y="4810125"/>
          <p14:tracePt t="280784" x="6777038" y="4803775"/>
          <p14:tracePt t="280792" x="6781800" y="4786313"/>
          <p14:tracePt t="280800" x="6794500" y="4767263"/>
          <p14:tracePt t="280806" x="6813550" y="4748213"/>
          <p14:tracePt t="280816" x="6819900" y="4730750"/>
          <p14:tracePt t="280821" x="6843713" y="4718050"/>
          <p14:tracePt t="280829" x="6856413" y="4705350"/>
          <p14:tracePt t="280837" x="6869113" y="4699000"/>
          <p14:tracePt t="280845" x="6881813" y="4687888"/>
          <p14:tracePt t="280852" x="6892925" y="4675188"/>
          <p14:tracePt t="280859" x="6899275" y="4668838"/>
          <p14:tracePt t="280867" x="6924675" y="4656138"/>
          <p14:tracePt t="280875" x="6937375" y="4649788"/>
          <p14:tracePt t="280885" x="6973888" y="4649788"/>
          <p14:tracePt t="280889" x="7004050" y="4632325"/>
          <p14:tracePt t="280896" x="7029450" y="4625975"/>
          <p14:tracePt t="280903" x="7053263" y="4619625"/>
          <p14:tracePt t="280911" x="7065963" y="4613275"/>
          <p14:tracePt t="280919" x="7097713" y="4600575"/>
          <p14:tracePt t="280926" x="7134225" y="4600575"/>
          <p14:tracePt t="280935" x="7146925" y="4587875"/>
          <p14:tracePt t="280941" x="7177088" y="4587875"/>
          <p14:tracePt t="280949" x="7196138" y="4576763"/>
          <p14:tracePt t="280956" x="7213600" y="4576763"/>
          <p14:tracePt t="280964" x="7226300" y="4570413"/>
          <p14:tracePt t="280971" x="7245350" y="4570413"/>
          <p14:tracePt t="280979" x="7251700" y="4570413"/>
          <p14:tracePt t="280986" x="7269163" y="4570413"/>
          <p14:tracePt t="280994" x="7281863" y="4570413"/>
          <p14:tracePt t="281001" x="7288213" y="4570413"/>
          <p14:tracePt t="281008" x="7300913" y="4570413"/>
          <p14:tracePt t="281016" x="7324725" y="4570413"/>
          <p14:tracePt t="281024" x="7350125" y="4570413"/>
          <p14:tracePt t="281032" x="7356475" y="4570413"/>
          <p14:tracePt t="281038" x="7386638" y="4570413"/>
          <p14:tracePt t="281046" x="7405688" y="4570413"/>
          <p14:tracePt t="281053" x="7412038" y="4570413"/>
          <p14:tracePt t="281061" x="7429500" y="4570413"/>
          <p14:tracePt t="281069" x="7442200" y="4570413"/>
          <p14:tracePt t="281076" x="7448550" y="4570413"/>
          <p14:tracePt t="281084" x="7467600" y="4570413"/>
          <p14:tracePt t="281091" x="7485063" y="4587875"/>
          <p14:tracePt t="281099" x="7497763" y="4594225"/>
          <p14:tracePt t="281106" x="7516813" y="4613275"/>
          <p14:tracePt t="281114" x="7553325" y="4637088"/>
          <p14:tracePt t="281121" x="7583488" y="4681538"/>
          <p14:tracePt t="281129" x="7589838" y="4692650"/>
          <p14:tracePt t="281136" x="7632700" y="4737100"/>
          <p14:tracePt t="281144" x="7670800" y="4792663"/>
          <p14:tracePt t="281151" x="7681913" y="4810125"/>
          <p14:tracePt t="281159" x="7737475" y="4872038"/>
          <p14:tracePt t="281166" x="7762875" y="4902200"/>
          <p14:tracePt t="281173" x="7781925" y="4927600"/>
          <p14:tracePt t="281182" x="7805738" y="4970463"/>
          <p14:tracePt t="281188" x="7824788" y="4989513"/>
          <p14:tracePt t="281197" x="7831138" y="5002213"/>
          <p14:tracePt t="281203" x="7842250" y="5026025"/>
          <p14:tracePt t="281211" x="7848600" y="5045075"/>
          <p14:tracePt t="281219" x="7854950" y="5057775"/>
          <p14:tracePt t="281226" x="7861300" y="5068888"/>
          <p14:tracePt t="281235" x="7861300" y="5087938"/>
          <p14:tracePt t="281241" x="7867650" y="5113338"/>
          <p14:tracePt t="281256" x="7867650" y="5137150"/>
          <p14:tracePt t="281263" x="7867650" y="5168900"/>
          <p14:tracePt t="281271" x="7867650" y="5180013"/>
          <p14:tracePt t="281278" x="7867650" y="5218113"/>
          <p14:tracePt t="281286" x="7867650" y="5254625"/>
          <p14:tracePt t="281294" x="7867650" y="5267325"/>
          <p14:tracePt t="281301" x="7867650" y="5303838"/>
          <p14:tracePt t="281308" x="7861300" y="5353050"/>
          <p14:tracePt t="281317" x="7848600" y="5378450"/>
          <p14:tracePt t="281323" x="7837488" y="5414963"/>
          <p14:tracePt t="281332" x="7818438" y="5483225"/>
          <p14:tracePt t="281338" x="7788275" y="5545138"/>
          <p14:tracePt t="281346" x="7781925" y="5575300"/>
          <p14:tracePt t="281353" x="7762875" y="5630863"/>
          <p14:tracePt t="281361" x="7737475" y="5680075"/>
          <p14:tracePt t="281369" x="7720013" y="5710238"/>
          <p14:tracePt t="281376" x="7707313" y="5754688"/>
          <p14:tracePt t="281385" x="7688263" y="5784850"/>
          <p14:tracePt t="281391" x="7681913" y="5803900"/>
          <p14:tracePt t="281399" x="7664450" y="5827713"/>
          <p14:tracePt t="281406" x="7645400" y="5846763"/>
          <p14:tracePt t="281414" x="7645400" y="5853113"/>
          <p14:tracePt t="281421" x="7632700" y="5859463"/>
          <p14:tracePt t="281429" x="7608888" y="5865813"/>
          <p14:tracePt t="281436" x="7596188" y="5870575"/>
          <p14:tracePt t="281444" x="7572375" y="5876925"/>
          <p14:tracePt t="281451" x="7523163" y="5876925"/>
          <p14:tracePt t="281459" x="7467600" y="5889625"/>
          <p14:tracePt t="281466" x="7448550" y="5889625"/>
          <p14:tracePt t="281474" x="7412038" y="5889625"/>
          <p14:tracePt t="281482" x="7362825" y="5895975"/>
          <p14:tracePt t="281488" x="7337425" y="5902325"/>
          <p14:tracePt t="281496" x="7294563" y="5902325"/>
          <p14:tracePt t="281504" x="7245350" y="5902325"/>
          <p14:tracePt t="281511" x="7213600" y="5908675"/>
          <p14:tracePt t="281519" x="7183438" y="5908675"/>
          <p14:tracePt t="281526" x="7158038" y="5919788"/>
          <p14:tracePt t="281534" x="7127875" y="5919788"/>
          <p14:tracePt t="281541" x="7102475" y="5919788"/>
          <p14:tracePt t="281549" x="7053263" y="5919788"/>
          <p14:tracePt t="281556" x="7016750" y="5919788"/>
          <p14:tracePt t="281564" x="7004050" y="5919788"/>
          <p14:tracePt t="281571" x="6961188" y="5919788"/>
          <p14:tracePt t="281579" x="6918325" y="5919788"/>
          <p14:tracePt t="281586" x="6905625" y="5919788"/>
          <p14:tracePt t="281593" x="6862763" y="5908675"/>
          <p14:tracePt t="281601" x="6807200" y="5889625"/>
          <p14:tracePt t="281608" x="6764338" y="5865813"/>
          <p14:tracePt t="281616" x="6732588" y="5840413"/>
          <p14:tracePt t="281624" x="6715125" y="5821363"/>
          <p14:tracePt t="281632" x="6702425" y="5803900"/>
          <p14:tracePt t="281638" x="6677025" y="5759450"/>
          <p14:tracePt t="281646" x="6665913" y="5716588"/>
          <p14:tracePt t="281653" x="6646863" y="5705475"/>
          <p14:tracePt t="281661" x="6634163" y="5667375"/>
          <p14:tracePt t="281669" x="6604000" y="5611813"/>
          <p14:tracePt t="281676" x="6597650" y="5581650"/>
          <p14:tracePt t="281685" x="6584950" y="5562600"/>
          <p14:tracePt t="281691" x="6578600" y="5526088"/>
          <p14:tracePt t="281699" x="6561138" y="5483225"/>
          <p14:tracePt t="281706" x="6561138" y="5470525"/>
          <p14:tracePt t="281714" x="6561138" y="5445125"/>
          <p14:tracePt t="281721" x="6561138" y="5395913"/>
          <p14:tracePt t="281729" x="6561138" y="5378450"/>
          <p14:tracePt t="281736" x="6561138" y="5340350"/>
          <p14:tracePt t="281744" x="6561138" y="5278438"/>
          <p14:tracePt t="281751" x="6561138" y="5235575"/>
          <p14:tracePt t="281759" x="6561138" y="5186363"/>
          <p14:tracePt t="281766" x="6578600" y="5124450"/>
          <p14:tracePt t="281773" x="6578600" y="5081588"/>
          <p14:tracePt t="281782" x="6578600" y="5062538"/>
          <p14:tracePt t="281788" x="6591300" y="5026025"/>
          <p14:tracePt t="281796" x="6597650" y="4995863"/>
          <p14:tracePt t="281803" x="6604000" y="4976813"/>
          <p14:tracePt t="281811" x="6627813" y="4940300"/>
          <p14:tracePt t="281819" x="6653213" y="4897438"/>
          <p14:tracePt t="281826" x="6659563" y="4884738"/>
          <p14:tracePt t="281836" x="6689725" y="4841875"/>
          <p14:tracePt t="281841" x="6721475" y="4797425"/>
          <p14:tracePt t="281849" x="6732588" y="4786313"/>
          <p14:tracePt t="281856" x="6764338" y="4741863"/>
          <p14:tracePt t="281864" x="6800850" y="4699000"/>
          <p14:tracePt t="281871" x="6813550" y="4687888"/>
          <p14:tracePt t="281879" x="6850063" y="4656138"/>
          <p14:tracePt t="281889" x="6892925" y="4625975"/>
          <p14:tracePt t="281893" x="6918325" y="4619625"/>
          <p14:tracePt t="281901" x="6937375" y="4613275"/>
          <p14:tracePt t="281909" x="6973888" y="4606925"/>
          <p14:tracePt t="281916" x="7016750" y="4587875"/>
          <p14:tracePt t="281924" x="7035800" y="4581525"/>
          <p14:tracePt t="281932" x="7085013" y="4581525"/>
          <p14:tracePt t="281938" x="7121525" y="4576763"/>
          <p14:tracePt t="281946" x="7164388" y="4576763"/>
          <p14:tracePt t="281954" x="7189788" y="4576763"/>
          <p14:tracePt t="281961" x="7226300" y="4570413"/>
          <p14:tracePt t="281968" x="7239000" y="4570413"/>
          <p14:tracePt t="281976" x="7256463" y="4570413"/>
          <p14:tracePt t="281984" x="7288213" y="4570413"/>
          <p14:tracePt t="281991" x="7300913" y="4570413"/>
          <p14:tracePt t="281999" x="7312025" y="4570413"/>
          <p14:tracePt t="282006" x="7331075" y="4570413"/>
          <p14:tracePt t="282014" x="7350125" y="4570413"/>
          <p14:tracePt t="282021" x="7362825" y="4570413"/>
          <p14:tracePt t="282029" x="7373938" y="4570413"/>
          <p14:tracePt t="282036" x="7392988" y="4581525"/>
          <p14:tracePt t="282044" x="7405688" y="4587875"/>
          <p14:tracePt t="282051" x="7429500" y="4594225"/>
          <p14:tracePt t="282058" x="7448550" y="4600575"/>
          <p14:tracePt t="282066" x="7467600" y="4606925"/>
          <p14:tracePt t="282074" x="7491413" y="4632325"/>
          <p14:tracePt t="282082" x="7510463" y="4637088"/>
          <p14:tracePt t="282088" x="7527925" y="4649788"/>
          <p14:tracePt t="282096" x="7534275" y="4662488"/>
          <p14:tracePt t="282103" x="7559675" y="4675188"/>
          <p14:tracePt t="282111" x="7583488" y="4705350"/>
          <p14:tracePt t="282119" x="7596188" y="4711700"/>
          <p14:tracePt t="282126" x="7602538" y="4741863"/>
          <p14:tracePt t="282135" x="7615238" y="4773613"/>
          <p14:tracePt t="282141" x="7621588" y="4792663"/>
          <p14:tracePt t="282149" x="7621588" y="4810125"/>
          <p14:tracePt t="282156" x="7632700" y="4859338"/>
          <p14:tracePt t="282163" x="7632700" y="4878388"/>
          <p14:tracePt t="282171" x="7632700" y="4933950"/>
          <p14:tracePt t="282179" x="7632700" y="5002213"/>
          <p14:tracePt t="282186" x="7632700" y="5019675"/>
          <p14:tracePt t="282193" x="7632700" y="5075238"/>
          <p14:tracePt t="282201" x="7632700" y="5113338"/>
          <p14:tracePt t="282208" x="7632700" y="5173663"/>
          <p14:tracePt t="282216" x="7632700" y="5192713"/>
          <p14:tracePt t="282224" x="7632700" y="5254625"/>
          <p14:tracePt t="282232" x="7627938" y="5316538"/>
          <p14:tracePt t="282238" x="7621588" y="5334000"/>
          <p14:tracePt t="282246" x="7602538" y="5384800"/>
          <p14:tracePt t="282254" x="7596188" y="5438775"/>
          <p14:tracePt t="282261" x="7589838" y="5457825"/>
          <p14:tracePt t="282268" x="7572375" y="5507038"/>
          <p14:tracePt t="282276" x="7553325" y="5568950"/>
          <p14:tracePt t="282285" x="7546975" y="5575300"/>
          <p14:tracePt t="282291" x="7534275" y="5594350"/>
          <p14:tracePt t="282299" x="7534275" y="5611813"/>
          <p14:tracePt t="282306" x="7527925" y="5637213"/>
          <p14:tracePt t="282315" x="7523163" y="5637213"/>
          <p14:tracePt t="282321" x="7523163" y="5649913"/>
          <p14:tracePt t="282329" x="7504113" y="5667375"/>
          <p14:tracePt t="282344" x="7497763" y="5667375"/>
          <p14:tracePt t="282351" x="7497763" y="5673725"/>
          <p14:tracePt t="282373" x="7497763" y="5680075"/>
          <p14:tracePt t="282382" x="7491413" y="5680075"/>
          <p14:tracePt t="285551" x="7461250" y="5637213"/>
          <p14:tracePt t="285556" x="7423150" y="5588000"/>
          <p14:tracePt t="285560" x="7399338" y="5545138"/>
          <p14:tracePt t="285568" x="7392988" y="5538788"/>
          <p14:tracePt t="285575" x="7386638" y="5538788"/>
          <p14:tracePt t="285583" x="7380288" y="5526088"/>
          <p14:tracePt t="285590" x="7373938" y="5513388"/>
          <p14:tracePt t="285598" x="7367588" y="5507038"/>
          <p14:tracePt t="285605" x="7356475" y="5494338"/>
          <p14:tracePt t="285613" x="7356475" y="5489575"/>
          <p14:tracePt t="285621" x="7350125" y="5476875"/>
          <p14:tracePt t="285628" x="7343775" y="5457825"/>
          <p14:tracePt t="285636" x="7331075" y="5445125"/>
          <p14:tracePt t="285644" x="7324725" y="5434013"/>
          <p14:tracePt t="285651" x="7318375" y="5427663"/>
          <p14:tracePt t="285659" x="7312025" y="5408613"/>
          <p14:tracePt t="285666" x="7312025" y="5402263"/>
          <p14:tracePt t="285674" x="7300913" y="5384800"/>
          <p14:tracePt t="285681" x="7300913" y="5372100"/>
          <p14:tracePt t="285690" x="7294563" y="5365750"/>
          <p14:tracePt t="285696" x="7294563" y="5353050"/>
          <p14:tracePt t="285704" x="7275513" y="5334000"/>
          <p14:tracePt t="285711" x="7269163" y="5322888"/>
          <p14:tracePt t="285719" x="7269163" y="5316538"/>
          <p14:tracePt t="285726" x="7262813" y="5310188"/>
          <p14:tracePt t="285734" x="7262813" y="5303838"/>
          <p14:tracePt t="285742" x="7251700" y="5297488"/>
          <p14:tracePt t="285749" x="7226300" y="5278438"/>
          <p14:tracePt t="285757" x="7213600" y="5267325"/>
          <p14:tracePt t="285764" x="7207250" y="5260975"/>
          <p14:tracePt t="285771" x="7189788" y="5248275"/>
          <p14:tracePt t="285779" x="7170738" y="5241925"/>
          <p14:tracePt t="285786" x="7164388" y="5241925"/>
          <p14:tracePt t="285794" x="7151688" y="5235575"/>
          <p14:tracePt t="285801" x="7134225" y="5229225"/>
          <p14:tracePt t="285809" x="7127875" y="5224463"/>
          <p14:tracePt t="285816" x="7108825" y="5224463"/>
          <p14:tracePt t="285824" x="7102475" y="5224463"/>
          <p14:tracePt t="285840" x="7091363" y="5224463"/>
          <p14:tracePt t="285846" x="7085013" y="5224463"/>
          <p14:tracePt t="285855" x="7078663" y="5224463"/>
          <p14:tracePt t="285869" x="7072313" y="5224463"/>
          <p14:tracePt t="285876" x="7059613" y="5224463"/>
          <p14:tracePt t="285894" x="7053263" y="5224463"/>
          <p14:tracePt t="285898" x="7042150" y="5224463"/>
          <p14:tracePt t="285907" x="7035800" y="5224463"/>
          <p14:tracePt t="285913" x="7023100" y="5224463"/>
          <p14:tracePt t="285922" x="7010400" y="5224463"/>
          <p14:tracePt t="285929" x="7004050" y="5224463"/>
          <p14:tracePt t="285936" x="6997700" y="5224463"/>
          <p14:tracePt t="285944" x="6997700" y="5229225"/>
          <p14:tracePt t="285951" x="6991350" y="5229225"/>
          <p14:tracePt t="285959" x="6986588" y="5229225"/>
          <p14:tracePt t="285966" x="6980238" y="5229225"/>
          <p14:tracePt t="285974" x="6973888" y="5229225"/>
          <p14:tracePt t="285996" x="6967538" y="5229225"/>
          <p14:tracePt t="286004" x="6961188" y="5229225"/>
          <p14:tracePt t="286026" x="6948488" y="5224463"/>
          <p14:tracePt t="286034" x="6942138" y="5224463"/>
          <p14:tracePt t="286042" x="6937375" y="5224463"/>
          <p14:tracePt t="286049" x="6931025" y="5224463"/>
          <p14:tracePt t="286057" x="6924675" y="5224463"/>
          <p14:tracePt t="286071" x="6918325" y="5224463"/>
          <p14:tracePt t="286913" x="6931025" y="5224463"/>
          <p14:tracePt t="286927" x="6973888" y="5224463"/>
          <p14:tracePt t="286934" x="6991350" y="5224463"/>
          <p14:tracePt t="286942" x="7023100" y="5224463"/>
          <p14:tracePt t="286949" x="7029450" y="5224463"/>
          <p14:tracePt t="286957" x="7046913" y="5224463"/>
          <p14:tracePt t="286973" x="7053263" y="5224463"/>
          <p14:tracePt t="286979" x="7059613" y="5224463"/>
          <p14:tracePt t="286987" x="7065963" y="5224463"/>
          <p14:tracePt t="287003" x="7072313" y="5224463"/>
          <p14:tracePt t="287009" x="7085013" y="5224463"/>
          <p14:tracePt t="287017" x="7097713" y="5224463"/>
          <p14:tracePt t="287032" x="7115175" y="5224463"/>
          <p14:tracePt t="287040" x="7140575" y="5224463"/>
          <p14:tracePt t="287047" x="7158038" y="5224463"/>
          <p14:tracePt t="287055" x="7170738" y="5224463"/>
          <p14:tracePt t="287062" x="7183438" y="5229225"/>
          <p14:tracePt t="287070" x="7189788" y="5229225"/>
          <p14:tracePt t="288322" x="7183438" y="5229225"/>
          <p14:tracePt t="288337" x="7177088" y="5229225"/>
          <p14:tracePt t="288344" x="7170738" y="5229225"/>
          <p14:tracePt t="288352" x="7164388" y="5229225"/>
          <p14:tracePt t="288359" x="7164388" y="5224463"/>
          <p14:tracePt t="288367" x="7158038" y="5224463"/>
          <p14:tracePt t="288375" x="7151688" y="5224463"/>
          <p14:tracePt t="288383" x="7146925" y="5224463"/>
          <p14:tracePt t="288390" x="7140575" y="5224463"/>
          <p14:tracePt t="288397" x="7127875" y="5224463"/>
          <p14:tracePt t="288404" x="7121525" y="5224463"/>
          <p14:tracePt t="288419" x="7102475" y="5218113"/>
          <p14:tracePt t="288427" x="7091363" y="5218113"/>
          <p14:tracePt t="288434" x="7085013" y="5211763"/>
          <p14:tracePt t="288442" x="7072313" y="5211763"/>
          <p14:tracePt t="288449" x="7053263" y="5205413"/>
          <p14:tracePt t="288457" x="7042150" y="5199063"/>
          <p14:tracePt t="288464" x="7029450" y="5199063"/>
          <p14:tracePt t="288472" x="7023100" y="5186363"/>
          <p14:tracePt t="288480" x="7010400" y="5180013"/>
          <p14:tracePt t="288487" x="6997700" y="5173663"/>
          <p14:tracePt t="288510" x="6991350" y="5173663"/>
          <p14:tracePt t="288517" x="6986588" y="5168900"/>
          <p14:tracePt t="288525" x="6980238" y="5168900"/>
          <p14:tracePt t="288533" x="6973888" y="5168900"/>
          <p14:tracePt t="288540" x="6967538" y="5168900"/>
          <p14:tracePt t="288794" x="6973888" y="5168900"/>
          <p14:tracePt t="288802" x="6986588" y="5173663"/>
          <p14:tracePt t="288809" x="7004050" y="5173663"/>
          <p14:tracePt t="288817" x="7016750" y="5173663"/>
          <p14:tracePt t="288824" x="7053263" y="5173663"/>
          <p14:tracePt t="288832" x="7102475" y="5173663"/>
          <p14:tracePt t="288839" x="7134225" y="5173663"/>
          <p14:tracePt t="288847" x="7183438" y="5173663"/>
          <p14:tracePt t="288855" x="7269163" y="5162550"/>
          <p14:tracePt t="288862" x="7318375" y="5162550"/>
          <p14:tracePt t="288869" x="7343775" y="5162550"/>
          <p14:tracePt t="288877" x="7412038" y="5156200"/>
          <p14:tracePt t="288886" x="7467600" y="5156200"/>
          <p14:tracePt t="288904" x="7540625" y="5156200"/>
          <p14:tracePt t="288908" x="7566025" y="5156200"/>
          <p14:tracePt t="288915" x="7577138" y="5156200"/>
          <p14:tracePt t="288923" x="7596188" y="5156200"/>
          <p14:tracePt t="288929" x="7602538" y="5156200"/>
          <p14:tracePt t="289485" x="7608888" y="5156200"/>
          <p14:tracePt t="289499" x="7615238" y="5162550"/>
          <p14:tracePt t="289507" x="7615238" y="5173663"/>
          <p14:tracePt t="289514" x="7615238" y="5180013"/>
          <p14:tracePt t="289522" x="7615238" y="5199063"/>
          <p14:tracePt t="289529" x="7608888" y="5218113"/>
          <p14:tracePt t="289537" x="7596188" y="5224463"/>
          <p14:tracePt t="289545" x="7577138" y="5254625"/>
          <p14:tracePt t="289552" x="7553325" y="5284788"/>
          <p14:tracePt t="289560" x="7540625" y="5297488"/>
          <p14:tracePt t="289567" x="7510463" y="5316538"/>
          <p14:tracePt t="289576" x="7472363" y="5329238"/>
          <p14:tracePt t="289582" x="7435850" y="5353050"/>
          <p14:tracePt t="289590" x="7423150" y="5359400"/>
          <p14:tracePt t="289597" x="7399338" y="5378450"/>
          <p14:tracePt t="289605" x="7373938" y="5389563"/>
          <p14:tracePt t="289613" x="7362825" y="5389563"/>
          <p14:tracePt t="289619" x="7343775" y="5389563"/>
          <p14:tracePt t="289627" x="7324725" y="5389563"/>
          <p14:tracePt t="289635" x="7318375" y="5389563"/>
          <p14:tracePt t="289643" x="7294563" y="5389563"/>
          <p14:tracePt t="289649" x="7269163" y="5389563"/>
          <p14:tracePt t="289657" x="7245350" y="5389563"/>
          <p14:tracePt t="289664" x="7219950" y="5389563"/>
          <p14:tracePt t="289672" x="7170738" y="5389563"/>
          <p14:tracePt t="289679" x="7102475" y="5378450"/>
          <p14:tracePt t="289687" x="7085013" y="5378450"/>
          <p14:tracePt t="289694" x="7042150" y="5378450"/>
          <p14:tracePt t="289702" x="7010400" y="5378450"/>
          <p14:tracePt t="289710" x="6986588" y="5378450"/>
          <p14:tracePt t="289717" x="6961188" y="5378450"/>
          <p14:tracePt t="289726" x="6905625" y="5378450"/>
          <p14:tracePt t="289732" x="6899275" y="5378450"/>
          <p14:tracePt t="289740" x="6886575" y="5378450"/>
          <p14:tracePt t="289747" x="6881813" y="5378450"/>
          <p14:tracePt t="289756" x="6875463" y="5378450"/>
          <p14:tracePt t="289762" x="6869113" y="5384800"/>
          <p14:tracePt t="289769" x="6850063" y="5384800"/>
          <p14:tracePt t="289778" x="6837363" y="5384800"/>
          <p14:tracePt t="289785" x="6826250" y="5384800"/>
          <p14:tracePt t="289793" x="6807200" y="5384800"/>
          <p14:tracePt t="289799" x="6788150" y="5384800"/>
          <p14:tracePt t="289807" x="6781800" y="5384800"/>
          <p14:tracePt t="289814" x="6764338" y="5384800"/>
          <p14:tracePt t="289823" x="6751638" y="5384800"/>
          <p14:tracePt t="289830" x="6745288" y="5384800"/>
          <p14:tracePt t="289837" x="6738938" y="5384800"/>
          <p14:tracePt t="289844" x="6732588" y="5378450"/>
          <p14:tracePt t="289852" x="6732588" y="5372100"/>
          <p14:tracePt t="289889" x="6726238" y="5372100"/>
          <p14:tracePt t="289897" x="6721475" y="5372100"/>
          <p14:tracePt t="289904" x="6715125" y="5372100"/>
          <p14:tracePt t="289920" x="6708775" y="5372100"/>
          <p14:tracePt t="290385" x="6715125" y="5372100"/>
          <p14:tracePt t="290393" x="6732588" y="5372100"/>
          <p14:tracePt t="290399" x="6751638" y="5372100"/>
          <p14:tracePt t="290407" x="6757988" y="5372100"/>
          <p14:tracePt t="290414" x="6770688" y="5372100"/>
          <p14:tracePt t="290422" x="6788150" y="5378450"/>
          <p14:tracePt t="290429" x="6800850" y="5378450"/>
          <p14:tracePt t="290437" x="6813550" y="5378450"/>
          <p14:tracePt t="290445" x="6826250" y="5384800"/>
          <p14:tracePt t="290452" x="6837363" y="5384800"/>
          <p14:tracePt t="290460" x="6843713" y="5384800"/>
          <p14:tracePt t="290467" x="6862763" y="5384800"/>
          <p14:tracePt t="290475" x="6869113" y="5384800"/>
          <p14:tracePt t="290482" x="6875463" y="5384800"/>
          <p14:tracePt t="290490" x="6899275" y="5384800"/>
          <p14:tracePt t="290497" x="6905625" y="5384800"/>
          <p14:tracePt t="290505" x="6918325" y="5384800"/>
          <p14:tracePt t="290513" x="6942138" y="5384800"/>
          <p14:tracePt t="290519" x="6967538" y="5384800"/>
          <p14:tracePt t="290527" x="6973888" y="5384800"/>
          <p14:tracePt t="290534" x="6991350" y="5384800"/>
          <p14:tracePt t="290543" x="7010400" y="5384800"/>
          <p14:tracePt t="290549" x="7016750" y="5384800"/>
          <p14:tracePt t="290557" x="7029450" y="5384800"/>
          <p14:tracePt t="290564" x="7042150" y="5384800"/>
          <p14:tracePt t="290580" x="7053263" y="5389563"/>
          <p14:tracePt t="290587" x="7065963" y="5389563"/>
          <p14:tracePt t="290594" x="7078663" y="5389563"/>
          <p14:tracePt t="290602" x="7108825" y="5395913"/>
          <p14:tracePt t="290610" x="7127875" y="5395913"/>
          <p14:tracePt t="290617" x="7134225" y="5395913"/>
          <p14:tracePt t="290625" x="7151688" y="5395913"/>
          <p14:tracePt t="290632" x="7177088" y="5395913"/>
          <p14:tracePt t="290639" x="7196138" y="5395913"/>
          <p14:tracePt t="290647" x="7207250" y="5395913"/>
          <p14:tracePt t="290654" x="7219950" y="5395913"/>
          <p14:tracePt t="290663" x="7239000" y="5395913"/>
          <p14:tracePt t="290669" x="7251700" y="5395913"/>
          <p14:tracePt t="290677" x="7262813" y="5395913"/>
          <p14:tracePt t="290684" x="7275513" y="5395913"/>
          <p14:tracePt t="290693" x="7281863" y="5395913"/>
          <p14:tracePt t="290699" x="7288213" y="5395913"/>
          <p14:tracePt t="290707" x="7307263" y="5395913"/>
          <p14:tracePt t="290714" x="7312025" y="5395913"/>
          <p14:tracePt t="290722" x="7318375" y="5395913"/>
          <p14:tracePt t="290730" x="7331075" y="5395913"/>
          <p14:tracePt t="290737" x="7356475" y="5395913"/>
          <p14:tracePt t="290745" x="7367588" y="5395913"/>
          <p14:tracePt t="290760" x="7386638" y="5395913"/>
          <p14:tracePt t="290767" x="7392988" y="5395913"/>
          <p14:tracePt t="290776" x="7405688" y="5395913"/>
          <p14:tracePt t="290782" x="7412038" y="5395913"/>
          <p14:tracePt t="290790" x="7416800" y="5395913"/>
          <p14:tracePt t="290797" x="7423150" y="5395913"/>
          <p14:tracePt t="290805" x="7429500" y="5395913"/>
          <p14:tracePt t="290812" x="7435850" y="5395913"/>
          <p14:tracePt t="290819" x="7454900" y="5395913"/>
          <p14:tracePt t="290827" x="7467600" y="5395913"/>
          <p14:tracePt t="290834" x="7478713" y="5395913"/>
          <p14:tracePt t="290843" x="7504113" y="5395913"/>
          <p14:tracePt t="290849" x="7516813" y="5395913"/>
          <p14:tracePt t="290857" x="7527925" y="5395913"/>
          <p14:tracePt t="290864" x="7534275" y="5395913"/>
          <p14:tracePt t="290872" x="7546975" y="5395913"/>
          <p14:tracePt t="290879" x="7553325" y="5395913"/>
          <p14:tracePt t="290887" x="7559675" y="5395913"/>
          <p14:tracePt t="290902" x="7572375" y="5395913"/>
          <p14:tracePt t="290911" x="7577138" y="5395913"/>
          <p14:tracePt t="290917" x="7589838" y="5395913"/>
          <p14:tracePt t="290924" x="7602538" y="5395913"/>
          <p14:tracePt t="290932" x="7608888" y="5395913"/>
          <p14:tracePt t="290940" x="7615238" y="5395913"/>
          <p14:tracePt t="290947" x="7621588" y="5395913"/>
          <p14:tracePt t="290955" x="7627938" y="5395913"/>
          <p14:tracePt t="290963" x="7632700" y="5395913"/>
          <p14:tracePt t="290970" x="7639050" y="5395913"/>
          <p14:tracePt t="290985" x="7645400" y="5395913"/>
          <p14:tracePt t="290993" x="7651750" y="5395913"/>
          <p14:tracePt t="291014" x="7658100" y="5395913"/>
          <p14:tracePt t="291022" x="7677150" y="5395913"/>
          <p14:tracePt t="291029" x="7688263" y="5395913"/>
          <p14:tracePt t="291037" x="7700963" y="5395913"/>
          <p14:tracePt t="291045" x="7720013" y="5395913"/>
          <p14:tracePt t="291052" x="7726363" y="5395913"/>
          <p14:tracePt t="291060" x="7732713" y="5395913"/>
          <p14:tracePt t="291067" x="7737475" y="5395913"/>
          <p14:tracePt t="291120" x="7743825" y="5395913"/>
          <p14:tracePt t="291135" x="7750175" y="5395913"/>
          <p14:tracePt t="291142" x="7756525" y="5395913"/>
          <p14:tracePt t="295218" x="7805738" y="5395913"/>
          <p14:tracePt t="295221" x="7818438" y="5395913"/>
          <p14:tracePt t="295230" x="7893050" y="5427663"/>
          <p14:tracePt t="295236" x="7972425" y="5519738"/>
          <p14:tracePt t="295244" x="7985125" y="5549900"/>
          <p14:tracePt t="295252" x="7985125" y="5562600"/>
          <p14:tracePt t="295260" x="7978775" y="5599113"/>
          <p14:tracePt t="295267" x="7991475" y="5643563"/>
          <p14:tracePt t="295275" x="7991475" y="5661025"/>
          <p14:tracePt t="295282" x="7991475" y="5699125"/>
          <p14:tracePt t="295291" x="7991475" y="5722938"/>
          <p14:tracePt t="295297" x="7972425" y="5765800"/>
          <p14:tracePt t="295305" x="7972425" y="5784850"/>
          <p14:tracePt t="295312" x="7959725" y="5821363"/>
          <p14:tracePt t="295320" x="7953375" y="5853113"/>
          <p14:tracePt t="295327" x="7948613" y="5865813"/>
          <p14:tracePt t="295335" x="7929563" y="5902325"/>
          <p14:tracePt t="295342" x="7904163" y="5957888"/>
          <p14:tracePt t="295350" x="7886700" y="5981700"/>
          <p14:tracePt t="295358" x="7854950" y="6019800"/>
          <p14:tracePt t="295364" x="7824788" y="6043613"/>
          <p14:tracePt t="295372" x="7793038" y="6069013"/>
          <p14:tracePt t="295379" x="7743825" y="6105525"/>
          <p14:tracePt t="295387" x="7707313" y="6118225"/>
          <p14:tracePt t="295395" x="7658100" y="6154738"/>
          <p14:tracePt t="295402" x="7639050" y="6167438"/>
          <p14:tracePt t="295410" x="7583488" y="6186488"/>
          <p14:tracePt t="295417" x="7540625" y="6203950"/>
          <p14:tracePt t="295425" x="7527925" y="6210300"/>
          <p14:tracePt t="295432" x="7478713" y="6229350"/>
          <p14:tracePt t="295441" x="7448550" y="6235700"/>
          <p14:tracePt t="295447" x="7429500" y="6235700"/>
          <p14:tracePt t="295454" x="7380288" y="6242050"/>
          <p14:tracePt t="295462" x="7343775" y="6246813"/>
          <p14:tracePt t="295470" x="7307263" y="6246813"/>
          <p14:tracePt t="295478" x="7262813" y="6246813"/>
          <p14:tracePt t="295485" x="7213600" y="6246813"/>
          <p14:tracePt t="295492" x="7202488" y="6246813"/>
          <p14:tracePt t="295499" x="7196138" y="6242050"/>
          <p14:tracePt t="295508" x="7177088" y="6223000"/>
          <p14:tracePt t="295514" x="7164388" y="6203950"/>
          <p14:tracePt t="295522" x="7158038" y="6197600"/>
          <p14:tracePt t="295529" x="7151688" y="6173788"/>
          <p14:tracePt t="295537" x="7146925" y="6142038"/>
          <p14:tracePt t="295544" x="7140575" y="6130925"/>
          <p14:tracePt t="295552" x="7134225" y="6111875"/>
          <p14:tracePt t="295560" x="7127875" y="6092825"/>
          <p14:tracePt t="295567" x="7121525" y="6081713"/>
          <p14:tracePt t="295575" x="7115175" y="6062663"/>
          <p14:tracePt t="295582" x="7091363" y="6037263"/>
          <p14:tracePt t="295591" x="7085013" y="6007100"/>
          <p14:tracePt t="295597" x="7072313" y="6000750"/>
          <p14:tracePt t="295605" x="7059613" y="5981700"/>
          <p14:tracePt t="295612" x="7053263" y="5970588"/>
          <p14:tracePt t="295620" x="7046913" y="5964238"/>
          <p14:tracePt t="295629" x="7042150" y="5945188"/>
          <p14:tracePt t="295635" x="7035800" y="5938838"/>
          <p14:tracePt t="295650" x="7029450" y="5932488"/>
          <p14:tracePt t="295658" x="7023100" y="5926138"/>
          <p14:tracePt t="296190" x="7029450" y="5926138"/>
          <p14:tracePt t="296197" x="7059613" y="5926138"/>
          <p14:tracePt t="296204" x="7085013" y="5926138"/>
          <p14:tracePt t="296212" x="7097713" y="5926138"/>
          <p14:tracePt t="296219" x="7134225" y="5919788"/>
          <p14:tracePt t="296227" x="7177088" y="5919788"/>
          <p14:tracePt t="296234" x="7183438" y="5919788"/>
          <p14:tracePt t="296242" x="7207250" y="5919788"/>
          <p14:tracePt t="296250" x="7226300" y="5919788"/>
          <p14:tracePt t="296257" x="7232650" y="5919788"/>
          <p14:tracePt t="296264" x="7251700" y="5919788"/>
          <p14:tracePt t="296347" x="7251700" y="5915025"/>
          <p14:tracePt t="296355" x="7239000" y="5915025"/>
          <p14:tracePt t="296363" x="7232650" y="5908675"/>
          <p14:tracePt t="296369" x="7213600" y="5902325"/>
          <p14:tracePt t="296377" x="7202488" y="5895975"/>
          <p14:tracePt t="296385" x="7196138" y="5895975"/>
          <p14:tracePt t="296392" x="7177088" y="5889625"/>
          <p14:tracePt t="296400" x="7164388" y="5883275"/>
          <p14:tracePt t="296407" x="7158038" y="5883275"/>
          <p14:tracePt t="296415" x="7158038" y="5876925"/>
          <p14:tracePt t="296422" x="7121525" y="5876925"/>
          <p14:tracePt t="296432" x="7102475" y="5870575"/>
          <p14:tracePt t="296437" x="7091363" y="5865813"/>
          <p14:tracePt t="296445" x="7078663" y="5865813"/>
          <p14:tracePt t="296452" x="7072313" y="5859463"/>
          <p14:tracePt t="296460" x="7059613" y="5859463"/>
          <p14:tracePt t="296468" x="7059613" y="5853113"/>
          <p14:tracePt t="296475" x="7053263" y="5853113"/>
          <p14:tracePt t="296483" x="7053263" y="5846763"/>
          <p14:tracePt t="296580" x="7046913" y="5846763"/>
          <p14:tracePt t="296587" x="7046913" y="5840413"/>
          <p14:tracePt t="296685" x="7042150" y="5840413"/>
          <p14:tracePt t="297615" x="7046913" y="5840413"/>
          <p14:tracePt t="297623" x="7053263" y="5840413"/>
          <p14:tracePt t="297629" x="7059613" y="5840413"/>
          <p14:tracePt t="297637" x="7085013" y="5840413"/>
          <p14:tracePt t="297645" x="7091363" y="5840413"/>
          <p14:tracePt t="297652" x="7115175" y="5840413"/>
          <p14:tracePt t="297660" x="7158038" y="5840413"/>
          <p14:tracePt t="297667" x="7177088" y="5840413"/>
          <p14:tracePt t="297675" x="7226300" y="5840413"/>
          <p14:tracePt t="297682" x="7288213" y="5840413"/>
          <p14:tracePt t="297690" x="7350125" y="5840413"/>
          <p14:tracePt t="297697" x="7373938" y="5840413"/>
          <p14:tracePt t="297706" x="7416800" y="5840413"/>
          <p14:tracePt t="297712" x="7478713" y="5840413"/>
          <p14:tracePt t="297720" x="7504113" y="5840413"/>
          <p14:tracePt t="297727" x="7559675" y="5840413"/>
          <p14:tracePt t="297735" x="7583488" y="5840413"/>
          <p14:tracePt t="297742" x="7596188" y="5840413"/>
          <p14:tracePt t="297750" x="7632700" y="5840413"/>
          <p14:tracePt t="297757" x="7664450" y="5840413"/>
          <p14:tracePt t="297764" x="7677150" y="5840413"/>
          <p14:tracePt t="297773" x="7700963" y="5846763"/>
          <p14:tracePt t="297779" x="7720013" y="5846763"/>
          <p14:tracePt t="297787" x="7743825" y="5846763"/>
          <p14:tracePt t="297795" x="7762875" y="5846763"/>
          <p14:tracePt t="297802" x="7788275" y="5846763"/>
          <p14:tracePt t="297809" x="7799388" y="5840413"/>
          <p14:tracePt t="297817" x="7812088" y="5840413"/>
          <p14:tracePt t="297826" x="7824788" y="5840413"/>
          <p14:tracePt t="297832" x="7837488" y="5840413"/>
          <p14:tracePt t="297840" x="7842250" y="5840413"/>
          <p14:tracePt t="297898" x="7848600" y="5840413"/>
          <p14:tracePt t="297900" x="7854950" y="5840413"/>
          <p14:tracePt t="297907" x="7861300" y="5840413"/>
          <p14:tracePt t="297922" x="7867650" y="5840413"/>
          <p14:tracePt t="297929" x="7874000" y="5840413"/>
          <p14:tracePt t="297937" x="7880350" y="5840413"/>
          <p14:tracePt t="297944" x="7880350" y="5834063"/>
          <p14:tracePt t="297953" x="7886700" y="5834063"/>
          <p14:tracePt t="297960" x="7893050" y="5827713"/>
          <p14:tracePt t="297990" x="7893050" y="5821363"/>
          <p14:tracePt t="297997" x="7897813" y="5821363"/>
          <p14:tracePt t="298006" x="7897813" y="5815013"/>
          <p14:tracePt t="298695" x="7880350" y="5815013"/>
          <p14:tracePt t="298703" x="7793038" y="5803900"/>
          <p14:tracePt t="298709" x="7720013" y="5803900"/>
          <p14:tracePt t="298717" x="7681913" y="5803900"/>
          <p14:tracePt t="298725" x="7596188" y="5803900"/>
          <p14:tracePt t="298732" x="7510463" y="5797550"/>
          <p14:tracePt t="298740" x="7472363" y="5797550"/>
          <p14:tracePt t="298747" x="7399338" y="5797550"/>
          <p14:tracePt t="298755" x="7324725" y="5797550"/>
          <p14:tracePt t="298762" x="7300913" y="5797550"/>
          <p14:tracePt t="298770" x="7256463" y="5797550"/>
          <p14:tracePt t="298777" x="7226300" y="5797550"/>
          <p14:tracePt t="298786" x="7207250" y="5797550"/>
          <p14:tracePt t="298792" x="7196138" y="5797550"/>
          <p14:tracePt t="298800" x="7189788" y="5797550"/>
          <p14:tracePt t="301177" x="7196138" y="5797550"/>
          <p14:tracePt t="301185" x="7202488" y="5797550"/>
          <p14:tracePt t="301192" x="7219950" y="5797550"/>
          <p14:tracePt t="301200" x="7245350" y="5797550"/>
          <p14:tracePt t="301207" x="7269163" y="5797550"/>
          <p14:tracePt t="301215" x="7307263" y="5797550"/>
          <p14:tracePt t="301222" x="7367588" y="5797550"/>
          <p14:tracePt t="301230" x="7386638" y="5797550"/>
          <p14:tracePt t="301237" x="7442200" y="5797550"/>
          <p14:tracePt t="301245" x="7497763" y="5778500"/>
          <p14:tracePt t="301253" x="7510463" y="5765800"/>
          <p14:tracePt t="301260" x="7540625" y="5722938"/>
          <p14:tracePt t="301269" x="7559675" y="5692775"/>
          <p14:tracePt t="301477" x="7553325" y="5692775"/>
          <p14:tracePt t="301500" x="7546975" y="5692775"/>
          <p14:tracePt t="301507" x="7540625" y="5692775"/>
          <p14:tracePt t="301515" x="7527925" y="5699125"/>
          <p14:tracePt t="301522" x="7523163" y="5705475"/>
          <p14:tracePt t="301530" x="7504113" y="5710238"/>
          <p14:tracePt t="301539" x="7491413" y="5722938"/>
          <p14:tracePt t="301545" x="7485063" y="5722938"/>
          <p14:tracePt t="301553" x="7472363" y="5729288"/>
          <p14:tracePt t="301560" x="7461250" y="5729288"/>
          <p14:tracePt t="301569" x="7435850" y="5741988"/>
          <p14:tracePt t="301575" x="7399338" y="5759450"/>
          <p14:tracePt t="301582" x="7386638" y="5759450"/>
          <p14:tracePt t="301589" x="7350125" y="5772150"/>
          <p14:tracePt t="301597" x="7307263" y="5791200"/>
          <p14:tracePt t="301605" x="7294563" y="5797550"/>
          <p14:tracePt t="301612" x="7256463" y="5815013"/>
          <p14:tracePt t="301620" x="7232650" y="5821363"/>
          <p14:tracePt t="301627" x="7219950" y="5821363"/>
          <p14:tracePt t="301636" x="7207250" y="5827713"/>
          <p14:tracePt t="301642" x="7196138" y="5834063"/>
          <p14:tracePt t="301650" x="7183438" y="5840413"/>
          <p14:tracePt t="301657" x="7170738" y="5840413"/>
          <p14:tracePt t="301665" x="7151688" y="5846763"/>
          <p14:tracePt t="301672" x="7140575" y="5876925"/>
          <p14:tracePt t="301680" x="7127875" y="5876925"/>
          <p14:tracePt t="301687" x="7102475" y="5883275"/>
          <p14:tracePt t="301695" x="7078663" y="5883275"/>
          <p14:tracePt t="301702" x="7059613" y="5883275"/>
          <p14:tracePt t="301710" x="7029450" y="5883275"/>
          <p14:tracePt t="301718" x="7004050" y="5889625"/>
          <p14:tracePt t="301725" x="6980238" y="5889625"/>
          <p14:tracePt t="301731" x="6954838" y="5895975"/>
          <p14:tracePt t="301739" x="6937375" y="5895975"/>
          <p14:tracePt t="301747" x="6924675" y="5895975"/>
          <p14:tracePt t="301754" x="6899275" y="5895975"/>
          <p14:tracePt t="301761" x="6881813" y="5902325"/>
          <p14:tracePt t="301769" x="6856413" y="5902325"/>
          <p14:tracePt t="301777" x="6850063" y="5902325"/>
          <p14:tracePt t="301784" x="6831013" y="5902325"/>
          <p14:tracePt t="301791" x="6800850" y="5902325"/>
          <p14:tracePt t="301799" x="6781800" y="5902325"/>
          <p14:tracePt t="301806" x="6757988" y="5902325"/>
          <p14:tracePt t="301814" x="6726238" y="5902325"/>
          <p14:tracePt t="301821" x="6708775" y="5902325"/>
          <p14:tracePt t="301829" x="6689725" y="5902325"/>
          <p14:tracePt t="301837" x="6672263" y="5902325"/>
          <p14:tracePt t="301844" x="6659563" y="5902325"/>
          <p14:tracePt t="301852" x="6634163" y="5889625"/>
          <p14:tracePt t="301859" x="6616700" y="5889625"/>
          <p14:tracePt t="301868" x="6604000" y="5883275"/>
          <p14:tracePt t="301874" x="6591300" y="5876925"/>
          <p14:tracePt t="301882" x="6578600" y="5870575"/>
          <p14:tracePt t="301889" x="6565900" y="5865813"/>
          <p14:tracePt t="301897" x="6554788" y="5865813"/>
          <p14:tracePt t="301905" x="6535738" y="5846763"/>
          <p14:tracePt t="301911" x="6505575" y="5840413"/>
          <p14:tracePt t="301919" x="6499225" y="5834063"/>
          <p14:tracePt t="301926" x="6480175" y="5827713"/>
          <p14:tracePt t="301934" x="6461125" y="5821363"/>
          <p14:tracePt t="301941" x="6456363" y="5821363"/>
          <p14:tracePt t="301949" x="6443663" y="5810250"/>
          <p14:tracePt t="301956" x="6430963" y="5803900"/>
          <p14:tracePt t="301964" x="6424613" y="5803900"/>
          <p14:tracePt t="301971" x="6418263" y="5803900"/>
          <p14:tracePt t="301979" x="6418263" y="5797550"/>
          <p14:tracePt t="301987" x="6411913" y="5791200"/>
          <p14:tracePt t="301994" x="6405563" y="5784850"/>
          <p14:tracePt t="302001" x="6405563" y="5778500"/>
          <p14:tracePt t="302009" x="6400800" y="5765800"/>
          <p14:tracePt t="302018" x="6394450" y="5759450"/>
          <p14:tracePt t="302024" x="6388100" y="5748338"/>
          <p14:tracePt t="302032" x="6362700" y="5716588"/>
          <p14:tracePt t="302040" x="6356350" y="5705475"/>
          <p14:tracePt t="302047" x="6351588" y="5686425"/>
          <p14:tracePt t="302054" x="6338888" y="5661025"/>
          <p14:tracePt t="302062" x="6338888" y="5649913"/>
          <p14:tracePt t="302069" x="6332538" y="5624513"/>
          <p14:tracePt t="302077" x="6319838" y="5605463"/>
          <p14:tracePt t="302084" x="6319838" y="5594350"/>
          <p14:tracePt t="302091" x="6319838" y="5588000"/>
          <p14:tracePt t="302099" x="6313488" y="5575300"/>
          <p14:tracePt t="302106" x="6313488" y="5556250"/>
          <p14:tracePt t="302114" x="6313488" y="5545138"/>
          <p14:tracePt t="302121" x="6307138" y="5526088"/>
          <p14:tracePt t="302129" x="6307138" y="5507038"/>
          <p14:tracePt t="302137" x="6296025" y="5494338"/>
          <p14:tracePt t="302144" x="6296025" y="5476875"/>
          <p14:tracePt t="302152" x="6296025" y="5451475"/>
          <p14:tracePt t="302159" x="6296025" y="5438775"/>
          <p14:tracePt t="302167" x="6289675" y="5395913"/>
          <p14:tracePt t="302174" x="6283325" y="5340350"/>
          <p14:tracePt t="302181" x="6283325" y="5322888"/>
          <p14:tracePt t="302189" x="6283325" y="5297488"/>
          <p14:tracePt t="302197" x="6276975" y="5254625"/>
          <p14:tracePt t="302204" x="6276975" y="5205413"/>
          <p14:tracePt t="302211" x="6276975" y="5186363"/>
          <p14:tracePt t="302219" x="6264275" y="5149850"/>
          <p14:tracePt t="302227" x="6264275" y="5113338"/>
          <p14:tracePt t="302234" x="6264275" y="5100638"/>
          <p14:tracePt t="302241" x="6264275" y="5062538"/>
          <p14:tracePt t="302249" x="6264275" y="5045075"/>
          <p14:tracePt t="302256" x="6264275" y="5019675"/>
          <p14:tracePt t="302264" x="6264275" y="4995863"/>
          <p14:tracePt t="302271" x="6264275" y="4964113"/>
          <p14:tracePt t="302287" x="6264275" y="4946650"/>
          <p14:tracePt t="302294" x="6264275" y="4921250"/>
          <p14:tracePt t="302302" x="6264275" y="4914900"/>
          <p14:tracePt t="302309" x="6264275" y="4891088"/>
          <p14:tracePt t="302317" x="6264275" y="4878388"/>
          <p14:tracePt t="302324" x="6270625" y="4859338"/>
          <p14:tracePt t="302332" x="6270625" y="4848225"/>
          <p14:tracePt t="302339" x="6276975" y="4829175"/>
          <p14:tracePt t="302347" x="6276975" y="4816475"/>
          <p14:tracePt t="302354" x="6283325" y="4816475"/>
          <p14:tracePt t="302362" x="6289675" y="4803775"/>
          <p14:tracePt t="302369" x="6296025" y="4792663"/>
          <p14:tracePt t="302376" x="6300788" y="4779963"/>
          <p14:tracePt t="302384" x="6307138" y="4767263"/>
          <p14:tracePt t="302391" x="6326188" y="4748213"/>
          <p14:tracePt t="302399" x="6326188" y="4741863"/>
          <p14:tracePt t="302406" x="6332538" y="4730750"/>
          <p14:tracePt t="302414" x="6338888" y="4718050"/>
          <p14:tracePt t="302421" x="6345238" y="4705350"/>
          <p14:tracePt t="302429" x="6362700" y="4692650"/>
          <p14:tracePt t="302437" x="6375400" y="4681538"/>
          <p14:tracePt t="302444" x="6388100" y="4668838"/>
          <p14:tracePt t="302451" x="6394450" y="4668838"/>
          <p14:tracePt t="302459" x="6411913" y="4656138"/>
          <p14:tracePt t="302467" x="6411913" y="4649788"/>
          <p14:tracePt t="302474" x="6424613" y="4643438"/>
          <p14:tracePt t="302482" x="6437313" y="4637088"/>
          <p14:tracePt t="302489" x="6461125" y="4632325"/>
          <p14:tracePt t="302496" x="6467475" y="4625975"/>
          <p14:tracePt t="302504" x="6473825" y="4619625"/>
          <p14:tracePt t="302511" x="6499225" y="4613275"/>
          <p14:tracePt t="302520" x="6511925" y="4606925"/>
          <p14:tracePt t="302527" x="6529388" y="4600575"/>
          <p14:tracePt t="302534" x="6548438" y="4594225"/>
          <p14:tracePt t="302541" x="6561138" y="4587875"/>
          <p14:tracePt t="302549" x="6591300" y="4570413"/>
          <p14:tracePt t="302556" x="6621463" y="4557713"/>
          <p14:tracePt t="302564" x="6665913" y="4545013"/>
          <p14:tracePt t="302571" x="6677025" y="4532313"/>
          <p14:tracePt t="302579" x="6715125" y="4521200"/>
          <p14:tracePt t="302587" x="6745288" y="4502150"/>
          <p14:tracePt t="302594" x="6764338" y="4495800"/>
          <p14:tracePt t="302602" x="6794500" y="4483100"/>
          <p14:tracePt t="302609" x="6837363" y="4465638"/>
          <p14:tracePt t="302617" x="6850063" y="4459288"/>
          <p14:tracePt t="302624" x="6886575" y="4446588"/>
          <p14:tracePt t="302632" x="6918325" y="4427538"/>
          <p14:tracePt t="302639" x="6931025" y="4421188"/>
          <p14:tracePt t="302647" x="6961188" y="4421188"/>
          <p14:tracePt t="302654" x="6973888" y="4410075"/>
          <p14:tracePt t="302661" x="6986588" y="4410075"/>
          <p14:tracePt t="302669" x="7004050" y="4410075"/>
          <p14:tracePt t="302677" x="7016750" y="4403725"/>
          <p14:tracePt t="302684" x="7035800" y="4403725"/>
          <p14:tracePt t="302691" x="7042150" y="4403725"/>
          <p14:tracePt t="302700" x="7065963" y="4403725"/>
          <p14:tracePt t="302706" x="7097713" y="4403725"/>
          <p14:tracePt t="302714" x="7102475" y="4403725"/>
          <p14:tracePt t="302721" x="7134225" y="4403725"/>
          <p14:tracePt t="302729" x="7170738" y="4403725"/>
          <p14:tracePt t="302737" x="7183438" y="4403725"/>
          <p14:tracePt t="302744" x="7202488" y="4410075"/>
          <p14:tracePt t="302751" x="7245350" y="4416425"/>
          <p14:tracePt t="302759" x="7256463" y="4421188"/>
          <p14:tracePt t="302767" x="7281863" y="4433888"/>
          <p14:tracePt t="302774" x="7312025" y="4440238"/>
          <p14:tracePt t="302781" x="7318375" y="4446588"/>
          <p14:tracePt t="302789" x="7343775" y="4459288"/>
          <p14:tracePt t="302796" x="7362825" y="4465638"/>
          <p14:tracePt t="302804" x="7392988" y="4476750"/>
          <p14:tracePt t="302812" x="7405688" y="4483100"/>
          <p14:tracePt t="302820" x="7423150" y="4495800"/>
          <p14:tracePt t="302827" x="7467600" y="4514850"/>
          <p14:tracePt t="302834" x="7478713" y="4521200"/>
          <p14:tracePt t="302841" x="7510463" y="4532313"/>
          <p14:tracePt t="302850" x="7527925" y="4551363"/>
          <p14:tracePt t="302856" x="7540625" y="4557713"/>
          <p14:tracePt t="302864" x="7559675" y="4564063"/>
          <p14:tracePt t="302871" x="7572375" y="4576763"/>
          <p14:tracePt t="302879" x="7577138" y="4576763"/>
          <p14:tracePt t="302891" x="7596188" y="4587875"/>
          <p14:tracePt t="302894" x="7608888" y="4600575"/>
          <p14:tracePt t="302902" x="7615238" y="4606925"/>
          <p14:tracePt t="302909" x="7627938" y="4613275"/>
          <p14:tracePt t="302917" x="7645400" y="4632325"/>
          <p14:tracePt t="302924" x="7681913" y="4656138"/>
          <p14:tracePt t="302932" x="7694613" y="4662488"/>
          <p14:tracePt t="302939" x="7713663" y="4687888"/>
          <p14:tracePt t="302947" x="7737475" y="4699000"/>
          <p14:tracePt t="302954" x="7756525" y="4718050"/>
          <p14:tracePt t="302962" x="7769225" y="4730750"/>
          <p14:tracePt t="302970" x="7793038" y="4754563"/>
          <p14:tracePt t="302977" x="7805738" y="4767263"/>
          <p14:tracePt t="302984" x="7818438" y="4786313"/>
          <p14:tracePt t="302991" x="7837488" y="4810125"/>
          <p14:tracePt t="303000" x="7842250" y="4822825"/>
          <p14:tracePt t="303006" x="7848600" y="4835525"/>
          <p14:tracePt t="303014" x="7854950" y="4848225"/>
          <p14:tracePt t="303022" x="7867650" y="4859338"/>
          <p14:tracePt t="303029" x="7880350" y="4878388"/>
          <p14:tracePt t="303037" x="7893050" y="4902200"/>
          <p14:tracePt t="303044" x="7904163" y="4921250"/>
          <p14:tracePt t="303053" x="7910513" y="4933950"/>
          <p14:tracePt t="303059" x="7916863" y="4957763"/>
          <p14:tracePt t="303067" x="7923213" y="4976813"/>
          <p14:tracePt t="303074" x="7929563" y="4983163"/>
          <p14:tracePt t="303082" x="7935913" y="5002213"/>
          <p14:tracePt t="303089" x="7935913" y="5019675"/>
          <p14:tracePt t="303097" x="7935913" y="5026025"/>
          <p14:tracePt t="303104" x="7942263" y="5045075"/>
          <p14:tracePt t="303112" x="7942263" y="5062538"/>
          <p14:tracePt t="303119" x="7942263" y="5081588"/>
          <p14:tracePt t="303127" x="7942263" y="5100638"/>
          <p14:tracePt t="303134" x="7942263" y="5118100"/>
          <p14:tracePt t="303141" x="7942263" y="5143500"/>
          <p14:tracePt t="303150" x="7942263" y="5168900"/>
          <p14:tracePt t="303156" x="7942263" y="5205413"/>
          <p14:tracePt t="303164" x="7942263" y="5218113"/>
          <p14:tracePt t="303171" x="7942263" y="5241925"/>
          <p14:tracePt t="303180" x="7942263" y="5273675"/>
          <p14:tracePt t="303187" x="7942263" y="5297488"/>
          <p14:tracePt t="303194" x="7942263" y="5310188"/>
          <p14:tracePt t="303202" x="7942263" y="5340350"/>
          <p14:tracePt t="303209" x="7942263" y="5359400"/>
          <p14:tracePt t="303217" x="7935913" y="5389563"/>
          <p14:tracePt t="303224" x="7923213" y="5408613"/>
          <p14:tracePt t="303232" x="7916863" y="5427663"/>
          <p14:tracePt t="303239" x="7910513" y="5438775"/>
          <p14:tracePt t="303247" x="7893050" y="5464175"/>
          <p14:tracePt t="303254" x="7880350" y="5483225"/>
          <p14:tracePt t="303262" x="7874000" y="5489575"/>
          <p14:tracePt t="303271" x="7861300" y="5507038"/>
          <p14:tracePt t="303277" x="7854950" y="5526088"/>
          <p14:tracePt t="303284" x="7837488" y="5549900"/>
          <p14:tracePt t="303292" x="7831138" y="5556250"/>
          <p14:tracePt t="303300" x="7818438" y="5575300"/>
          <p14:tracePt t="303306" x="7793038" y="5599113"/>
          <p14:tracePt t="303314" x="7781925" y="5618163"/>
          <p14:tracePt t="303321" x="7769225" y="5643563"/>
          <p14:tracePt t="303329" x="7743825" y="5667375"/>
          <p14:tracePt t="303337" x="7732713" y="5680075"/>
          <p14:tracePt t="303344" x="7707313" y="5710238"/>
          <p14:tracePt t="303352" x="7688263" y="5729288"/>
          <p14:tracePt t="303359" x="7681913" y="5741988"/>
          <p14:tracePt t="303367" x="7658100" y="5765800"/>
          <p14:tracePt t="303374" x="7645400" y="5778500"/>
          <p14:tracePt t="303382" x="7632700" y="5784850"/>
          <p14:tracePt t="303389" x="7627938" y="5791200"/>
          <p14:tracePt t="303397" x="7621588" y="5797550"/>
          <p14:tracePt t="303404" x="7596188" y="5803900"/>
          <p14:tracePt t="303412" x="7589838" y="5810250"/>
          <p14:tracePt t="303419" x="7572375" y="5815013"/>
          <p14:tracePt t="303427" x="7546975" y="5821363"/>
          <p14:tracePt t="303434" x="7540625" y="5821363"/>
          <p14:tracePt t="303441" x="7523163" y="5827713"/>
          <p14:tracePt t="303450" x="7497763" y="5827713"/>
          <p14:tracePt t="303456" x="7491413" y="5834063"/>
          <p14:tracePt t="303464" x="7467600" y="5834063"/>
          <p14:tracePt t="303471" x="7448550" y="5840413"/>
          <p14:tracePt t="303479" x="7423150" y="5846763"/>
          <p14:tracePt t="303487" x="7405688" y="5846763"/>
          <p14:tracePt t="303494" x="7373938" y="5853113"/>
          <p14:tracePt t="303502" x="7373938" y="5859463"/>
          <p14:tracePt t="303509" x="7356475" y="5859463"/>
          <p14:tracePt t="303517" x="7324725" y="5859463"/>
          <p14:tracePt t="303524" x="7307263" y="5865813"/>
          <p14:tracePt t="303532" x="7300913" y="5870575"/>
          <p14:tracePt t="303539" x="7281863" y="5870575"/>
          <p14:tracePt t="303546" x="7256463" y="5870575"/>
          <p14:tracePt t="303554" x="7232650" y="5876925"/>
          <p14:tracePt t="303562" x="7213600" y="5876925"/>
          <p14:tracePt t="303569" x="7189788" y="5883275"/>
          <p14:tracePt t="303577" x="7177088" y="5883275"/>
          <p14:tracePt t="303584" x="7146925" y="5889625"/>
          <p14:tracePt t="303592" x="7121525" y="5889625"/>
          <p14:tracePt t="303600" x="7108825" y="5889625"/>
          <p14:tracePt t="303606" x="7078663" y="5889625"/>
          <p14:tracePt t="303614" x="7072313" y="5889625"/>
          <p14:tracePt t="303621" x="7059613" y="5889625"/>
          <p14:tracePt t="303629" x="7042150" y="5889625"/>
          <p14:tracePt t="303637" x="6997700" y="5889625"/>
          <p14:tracePt t="303644" x="6961188" y="5889625"/>
          <p14:tracePt t="303652" x="6937375" y="5889625"/>
          <p14:tracePt t="303659" x="6911975" y="5889625"/>
          <p14:tracePt t="303667" x="6881813" y="5883275"/>
          <p14:tracePt t="303674" x="6869113" y="5883275"/>
          <p14:tracePt t="303682" x="6831013" y="5876925"/>
          <p14:tracePt t="303689" x="6800850" y="5870575"/>
          <p14:tracePt t="303697" x="6800850" y="5865813"/>
          <p14:tracePt t="303704" x="6781800" y="5853113"/>
          <p14:tracePt t="303712" x="6777038" y="5853113"/>
          <p14:tracePt t="303719" x="6764338" y="5840413"/>
          <p14:tracePt t="303726" x="6751638" y="5834063"/>
          <p14:tracePt t="303734" x="6738938" y="5821363"/>
          <p14:tracePt t="303742" x="6732588" y="5815013"/>
          <p14:tracePt t="303750" x="6715125" y="5797550"/>
          <p14:tracePt t="303756" x="6702425" y="5784850"/>
          <p14:tracePt t="303764" x="6677025" y="5772150"/>
          <p14:tracePt t="303771" x="6665913" y="5754688"/>
          <p14:tracePt t="303779" x="6653213" y="5741988"/>
          <p14:tracePt t="303787" x="6627813" y="5710238"/>
          <p14:tracePt t="303794" x="6621463" y="5705475"/>
          <p14:tracePt t="303802" x="6604000" y="5699125"/>
          <p14:tracePt t="303809" x="6591300" y="5673725"/>
          <p14:tracePt t="303817" x="6584950" y="5667375"/>
          <p14:tracePt t="303824" x="6578600" y="5649913"/>
          <p14:tracePt t="303832" x="6565900" y="5630863"/>
          <p14:tracePt t="303839" x="6561138" y="5624513"/>
          <p14:tracePt t="303847" x="6548438" y="5599113"/>
          <p14:tracePt t="303854" x="6523038" y="5568950"/>
          <p14:tracePt t="303862" x="6516688" y="5556250"/>
          <p14:tracePt t="303869" x="6505575" y="5526088"/>
          <p14:tracePt t="303877" x="6480175" y="5494338"/>
          <p14:tracePt t="303884" x="6467475" y="5470525"/>
          <p14:tracePt t="303901" x="6443663" y="5434013"/>
          <p14:tracePt t="303906" x="6437313" y="5402263"/>
          <p14:tracePt t="303914" x="6437313" y="5384800"/>
          <p14:tracePt t="303922" x="6430963" y="5353050"/>
          <p14:tracePt t="303929" x="6430963" y="5329238"/>
          <p14:tracePt t="303937" x="6424613" y="5303838"/>
          <p14:tracePt t="303944" x="6424613" y="5278438"/>
          <p14:tracePt t="303952" x="6418263" y="5229225"/>
          <p14:tracePt t="303959" x="6418263" y="5218113"/>
          <p14:tracePt t="303967" x="6405563" y="5168900"/>
          <p14:tracePt t="303974" x="6405563" y="5118100"/>
          <p14:tracePt t="303982" x="6405563" y="5100638"/>
          <p14:tracePt t="303989" x="6405563" y="5062538"/>
          <p14:tracePt t="303997" x="6405563" y="5026025"/>
          <p14:tracePt t="304004" x="6405563" y="4976813"/>
          <p14:tracePt t="304011" x="6405563" y="4946650"/>
          <p14:tracePt t="304019" x="6405563" y="4891088"/>
          <p14:tracePt t="304026" x="6405563" y="4829175"/>
          <p14:tracePt t="304034" x="6405563" y="4816475"/>
          <p14:tracePt t="304042" x="6405563" y="4786313"/>
          <p14:tracePt t="304050" x="6418263" y="4699000"/>
          <p14:tracePt t="304056" x="6424613" y="4681538"/>
          <p14:tracePt t="304064" x="6443663" y="4643438"/>
          <p14:tracePt t="304071" x="6450013" y="4600575"/>
          <p14:tracePt t="304079" x="6461125" y="4570413"/>
          <p14:tracePt t="304087" x="6467475" y="4557713"/>
          <p14:tracePt t="304094" x="6480175" y="4532313"/>
          <p14:tracePt t="304110" x="6499225" y="4502150"/>
          <p14:tracePt t="304117" x="6511925" y="4483100"/>
          <p14:tracePt t="304124" x="6523038" y="4476750"/>
          <p14:tracePt t="304131" x="6542088" y="4465638"/>
          <p14:tracePt t="304139" x="6561138" y="4452938"/>
          <p14:tracePt t="304147" x="6584950" y="4440238"/>
          <p14:tracePt t="304154" x="6604000" y="4421188"/>
          <p14:tracePt t="304162" x="6616700" y="4416425"/>
          <p14:tracePt t="304170" x="6640513" y="4403725"/>
          <p14:tracePt t="304177" x="6665913" y="4397375"/>
          <p14:tracePt t="304184" x="6672263" y="4384675"/>
          <p14:tracePt t="304192" x="6702425" y="4378325"/>
          <p14:tracePt t="304200" x="6721475" y="4360863"/>
          <p14:tracePt t="304206" x="6732588" y="4354513"/>
          <p14:tracePt t="304214" x="6764338" y="4341813"/>
          <p14:tracePt t="304221" x="6777038" y="4341813"/>
          <p14:tracePt t="304229" x="6788150" y="4329113"/>
          <p14:tracePt t="304237" x="6807200" y="4322763"/>
          <p14:tracePt t="304244" x="6819900" y="4316413"/>
          <p14:tracePt t="304252" x="6831013" y="4311650"/>
          <p14:tracePt t="304259" x="6856413" y="4311650"/>
          <p14:tracePt t="304267" x="6869113" y="4305300"/>
          <p14:tracePt t="304274" x="6875463" y="4305300"/>
          <p14:tracePt t="304282" x="6881813" y="4298950"/>
          <p14:tracePt t="304289" x="6892925" y="4298950"/>
          <p14:tracePt t="304296" x="6905625" y="4292600"/>
          <p14:tracePt t="304304" x="6911975" y="4292600"/>
          <p14:tracePt t="304312" x="6918325" y="4292600"/>
          <p14:tracePt t="304319" x="6931025" y="4292600"/>
          <p14:tracePt t="328883" x="6862763" y="4329113"/>
          <p14:tracePt t="328888" x="6604000" y="4427538"/>
          <p14:tracePt t="328893" x="6411913" y="4452938"/>
          <p14:tracePt t="328908" x="6351588" y="4452938"/>
          <p14:tracePt t="328911" x="6184900" y="4452938"/>
          <p14:tracePt t="328915" x="6110288" y="4452938"/>
          <p14:tracePt t="328924" x="5986463" y="4452938"/>
          <p14:tracePt t="328930" x="5864225" y="4440238"/>
          <p14:tracePt t="328939" x="5821363" y="4440238"/>
          <p14:tracePt t="328945" x="5746750" y="4410075"/>
          <p14:tracePt t="328954" x="5665788" y="4391025"/>
          <p14:tracePt t="328960" x="5648325" y="4384675"/>
          <p14:tracePt t="328968" x="5586413" y="4348163"/>
          <p14:tracePt t="328975" x="5511800" y="4329113"/>
          <p14:tracePt t="328983" x="5432425" y="4298950"/>
          <p14:tracePt t="328992" x="5395913" y="4292600"/>
          <p14:tracePt t="328998" x="5314950" y="4260850"/>
          <p14:tracePt t="329005" x="5240338" y="4243388"/>
          <p14:tracePt t="329013" x="5197475" y="4230688"/>
          <p14:tracePt t="329022" x="5111750" y="4200525"/>
          <p14:tracePt t="329028" x="5019675" y="4181475"/>
          <p14:tracePt t="329036" x="4987925" y="4162425"/>
          <p14:tracePt t="329043" x="4889500" y="4132263"/>
          <p14:tracePt t="329050" x="4797425" y="4095750"/>
          <p14:tracePt t="329058" x="4778375" y="4089400"/>
          <p14:tracePt t="329066" x="4710113" y="4057650"/>
          <p14:tracePt t="329073" x="4618038" y="4027488"/>
          <p14:tracePt t="329081" x="4598988" y="4021138"/>
          <p14:tracePt t="329088" x="4562475" y="4008438"/>
          <p14:tracePt t="329095" x="4538663" y="3984625"/>
          <p14:tracePt t="329105" x="4519613" y="3971925"/>
          <p14:tracePt t="329110" x="4513263" y="3965575"/>
          <p14:tracePt t="329118" x="4494213" y="3946525"/>
          <p14:tracePt t="329125" x="4483100" y="3929063"/>
          <p14:tracePt t="329133" x="4470400" y="3922713"/>
          <p14:tracePt t="329142" x="4445000" y="3897313"/>
          <p14:tracePt t="329148" x="4414838" y="3879850"/>
          <p14:tracePt t="329155" x="4395788" y="3867150"/>
          <p14:tracePt t="329163" x="4371975" y="3848100"/>
          <p14:tracePt t="329172" x="4352925" y="3835400"/>
          <p14:tracePt t="329178" x="4340225" y="3824288"/>
          <p14:tracePt t="329186" x="4329113" y="3805238"/>
          <p14:tracePt t="329193" x="4310063" y="3786188"/>
          <p14:tracePt t="329201" x="4303713" y="3768725"/>
          <p14:tracePt t="329208" x="4297363" y="3730625"/>
          <p14:tracePt t="329216" x="4279900" y="3675063"/>
          <p14:tracePt t="329223" x="4260850" y="3608388"/>
          <p14:tracePt t="329231" x="4254500" y="3589338"/>
          <p14:tracePt t="329239" x="4248150" y="3540125"/>
          <p14:tracePt t="329245" x="4229100" y="3503613"/>
          <p14:tracePt t="329255" x="4217988" y="3478213"/>
          <p14:tracePt t="329261" x="4211638" y="3454400"/>
          <p14:tracePt t="329268" x="4198938" y="3422650"/>
          <p14:tracePt t="329275" x="4198938" y="3416300"/>
          <p14:tracePt t="329283" x="4198938" y="3398838"/>
          <p14:tracePt t="329291" x="4198938" y="3379788"/>
          <p14:tracePt t="329298" x="4198938" y="3367088"/>
          <p14:tracePt t="329306" x="4198938" y="3343275"/>
          <p14:tracePt t="329313" x="4205288" y="3317875"/>
          <p14:tracePt t="329322" x="4211638" y="3298825"/>
          <p14:tracePt t="329328" x="4224338" y="3268663"/>
          <p14:tracePt t="329336" x="4241800" y="3219450"/>
          <p14:tracePt t="329343" x="4248150" y="3187700"/>
          <p14:tracePt t="329351" x="4254500" y="3170238"/>
          <p14:tracePt t="329358" x="4273550" y="3144838"/>
          <p14:tracePt t="329366" x="4279900" y="3127375"/>
          <p14:tracePt t="329373" x="4284663" y="3127375"/>
          <p14:tracePt t="329381" x="4291013" y="3127375"/>
          <p14:tracePt t="329389" x="4291013" y="3114675"/>
          <p14:tracePt t="329396" x="4303713" y="3114675"/>
          <p14:tracePt t="329405" x="4329113" y="3114675"/>
          <p14:tracePt t="329411" x="4346575" y="3114675"/>
          <p14:tracePt t="329418" x="4359275" y="3114675"/>
          <p14:tracePt t="329425" x="4378325" y="3114675"/>
          <p14:tracePt t="329433" x="4414838" y="3114675"/>
          <p14:tracePt t="329441" x="4427538" y="3114675"/>
          <p14:tracePt t="329448" x="4445000" y="3114675"/>
          <p14:tracePt t="329456" x="4483100" y="3114675"/>
          <p14:tracePt t="329463" x="4513263" y="3127375"/>
          <p14:tracePt t="329472" x="4532313" y="3138488"/>
          <p14:tracePt t="329478" x="4581525" y="3151188"/>
          <p14:tracePt t="329486" x="4637088" y="3187700"/>
          <p14:tracePt t="329493" x="4654550" y="3200400"/>
          <p14:tracePt t="329501" x="4699000" y="3232150"/>
          <p14:tracePt t="329508" x="4754563" y="3275013"/>
          <p14:tracePt t="329515" x="4778375" y="3298825"/>
          <p14:tracePt t="329524" x="4810125" y="3330575"/>
          <p14:tracePt t="329531" x="4864100" y="3392488"/>
          <p14:tracePt t="329539" x="4889500" y="3409950"/>
          <p14:tracePt t="329545" x="4938713" y="3465513"/>
          <p14:tracePt t="329555" x="4975225" y="3521075"/>
          <p14:tracePt t="329560" x="4981575" y="3552825"/>
          <p14:tracePt t="329568" x="5006975" y="3619500"/>
          <p14:tracePt t="329575" x="5037138" y="3675063"/>
          <p14:tracePt t="329583" x="5056188" y="3736975"/>
          <p14:tracePt t="329592" x="5062538" y="3768725"/>
          <p14:tracePt t="329598" x="5080000" y="3830638"/>
          <p14:tracePt t="329606" x="5099050" y="3884613"/>
          <p14:tracePt t="329613" x="5105400" y="3903663"/>
          <p14:tracePt t="329621" x="5111750" y="3952875"/>
          <p14:tracePt t="329628" x="5111750" y="4002088"/>
          <p14:tracePt t="329636" x="5111750" y="4021138"/>
          <p14:tracePt t="329643" x="5111750" y="4076700"/>
          <p14:tracePt t="329651" x="5111750" y="4144963"/>
          <p14:tracePt t="329658" x="5111750" y="4168775"/>
          <p14:tracePt t="329666" x="5111750" y="4224338"/>
          <p14:tracePt t="329673" x="5111750" y="4298950"/>
          <p14:tracePt t="329681" x="5111750" y="4371975"/>
          <p14:tracePt t="329689" x="5111750" y="4403725"/>
          <p14:tracePt t="329696" x="5111750" y="4476750"/>
          <p14:tracePt t="329703" x="5111750" y="4564063"/>
          <p14:tracePt t="329710" x="5111750" y="4594225"/>
          <p14:tracePt t="329718" x="5111750" y="4681538"/>
          <p14:tracePt t="329725" x="5111750" y="4741863"/>
          <p14:tracePt t="329733" x="5099050" y="4786313"/>
          <p14:tracePt t="329741" x="5080000" y="4884738"/>
          <p14:tracePt t="329748" x="5075238" y="4970463"/>
          <p14:tracePt t="329756" x="5062538" y="5002213"/>
          <p14:tracePt t="329763" x="5056188" y="5100638"/>
          <p14:tracePt t="329772" x="5037138" y="5199063"/>
          <p14:tracePt t="329778" x="5019675" y="5241925"/>
          <p14:tracePt t="329786" x="5006975" y="5329238"/>
          <p14:tracePt t="329793" x="4987925" y="5427663"/>
          <p14:tracePt t="329800" x="4970463" y="5538788"/>
          <p14:tracePt t="329808" x="4951413" y="5581650"/>
          <p14:tracePt t="329816" x="4932363" y="5667375"/>
          <p14:tracePt t="329824" x="4902200" y="5772150"/>
          <p14:tracePt t="329831" x="4876800" y="5803900"/>
          <p14:tracePt t="329839" x="4840288" y="5859463"/>
          <p14:tracePt t="329845" x="4803775" y="5915025"/>
          <p14:tracePt t="329855" x="4791075" y="5926138"/>
          <p14:tracePt t="329860" x="4741863" y="5981700"/>
          <p14:tracePt t="329868" x="4692650" y="6037263"/>
          <p14:tracePt t="329875" x="4649788" y="6049963"/>
          <p14:tracePt t="329883" x="4618038" y="6086475"/>
          <p14:tracePt t="329891" x="4575175" y="6111875"/>
          <p14:tracePt t="329907" x="4513263" y="6161088"/>
          <p14:tracePt t="329913" x="4489450" y="6173788"/>
          <p14:tracePt t="329922" x="4464050" y="6191250"/>
          <p14:tracePt t="329928" x="4457700" y="6191250"/>
          <p14:tracePt t="329936" x="4445000" y="6197600"/>
          <p14:tracePt t="329951" x="4438650" y="6197600"/>
          <p14:tracePt t="329958" x="4433888" y="6197600"/>
          <p14:tracePt t="329974" x="4427538" y="6197600"/>
          <p14:tracePt t="329980" x="4414838" y="6197600"/>
          <p14:tracePt t="329990" x="4402138" y="6197600"/>
          <p14:tracePt t="329995" x="4389438" y="6191250"/>
          <p14:tracePt t="330004" x="4378325" y="6186488"/>
          <p14:tracePt t="330010" x="4359275" y="6186488"/>
          <p14:tracePt t="330018" x="4329113" y="6173788"/>
          <p14:tracePt t="330025" x="4316413" y="6167438"/>
          <p14:tracePt t="330033" x="4291013" y="6161088"/>
          <p14:tracePt t="330041" x="4267200" y="6161088"/>
          <p14:tracePt t="330048" x="4267200" y="6154738"/>
          <p14:tracePt t="330055" x="4254500" y="6148388"/>
          <p14:tracePt t="330071" x="4248150" y="6148388"/>
          <p14:tracePt t="330288" x="4260850" y="6142038"/>
          <p14:tracePt t="330296" x="4273550" y="6142038"/>
          <p14:tracePt t="330303" x="4340225" y="6124575"/>
          <p14:tracePt t="330311" x="4470400" y="6081713"/>
          <p14:tracePt t="330318" x="4519613" y="6049963"/>
          <p14:tracePt t="330326" x="4735513" y="5932488"/>
          <p14:tracePt t="330333" x="5075238" y="5748338"/>
          <p14:tracePt t="330341" x="5203825" y="5667375"/>
          <p14:tracePt t="330348" x="5573713" y="5451475"/>
          <p14:tracePt t="330356" x="5943600" y="5224463"/>
          <p14:tracePt t="330364" x="6319838" y="4970463"/>
          <p14:tracePt t="330371" x="6424613" y="4902200"/>
          <p14:tracePt t="330380" x="6659563" y="4718050"/>
          <p14:tracePt t="330386" x="6875463" y="4521200"/>
          <p14:tracePt t="330393" x="6967538" y="4446588"/>
          <p14:tracePt t="330401" x="7115175" y="4286250"/>
          <p14:tracePt t="330408" x="7226300" y="4113213"/>
          <p14:tracePt t="330417" x="7275513" y="4040188"/>
          <p14:tracePt t="330423" x="7337425" y="3910013"/>
          <p14:tracePt t="330431" x="7380288" y="3792538"/>
          <p14:tracePt t="330438" x="7416800" y="3736975"/>
          <p14:tracePt t="330446" x="7461250" y="3638550"/>
          <p14:tracePt t="330453" x="7523163" y="3559175"/>
          <p14:tracePt t="330461" x="7553325" y="3509963"/>
          <p14:tracePt t="330468" x="7566025" y="3497263"/>
          <p14:tracePt t="330476" x="7583488" y="3459163"/>
          <p14:tracePt t="330484" x="7602538" y="3441700"/>
          <p14:tracePt t="330491" x="7608888" y="3435350"/>
          <p14:tracePt t="330499" x="7615238" y="3422650"/>
          <p14:tracePt t="330506" x="7621588" y="3422650"/>
          <p14:tracePt t="330626" x="7621588" y="3416300"/>
          <p14:tracePt t="330633" x="7602538" y="3409950"/>
          <p14:tracePt t="330641" x="7589838" y="3403600"/>
          <p14:tracePt t="330649" x="7577138" y="3398838"/>
          <p14:tracePt t="330656" x="7559675" y="3392488"/>
          <p14:tracePt t="330664" x="7540625" y="3386138"/>
          <p14:tracePt t="330671" x="7534275" y="3386138"/>
          <p14:tracePt t="330680" x="7510463" y="3379788"/>
          <p14:tracePt t="330686" x="7485063" y="3373438"/>
          <p14:tracePt t="330694" x="7478713" y="3373438"/>
          <p14:tracePt t="330701" x="7448550" y="3360738"/>
          <p14:tracePt t="330709" x="7416800" y="3348038"/>
          <p14:tracePt t="330716" x="7412038" y="3343275"/>
          <p14:tracePt t="330723" x="7380288" y="3336925"/>
          <p14:tracePt t="330730" x="7350125" y="3330575"/>
          <p14:tracePt t="330737" x="7307263" y="3294063"/>
          <p14:tracePt t="330745" x="7294563" y="3287713"/>
          <p14:tracePt t="330752" x="7269163" y="3268663"/>
          <p14:tracePt t="330760" x="7262813" y="3243263"/>
          <p14:tracePt t="330767" x="7251700" y="3232150"/>
          <p14:tracePt t="330775" x="7213600" y="3194050"/>
          <p14:tracePt t="330782" x="7177088" y="3157538"/>
          <p14:tracePt t="330790" x="7146925" y="3133725"/>
          <p14:tracePt t="330797" x="7108825" y="3101975"/>
          <p14:tracePt t="330805" x="7065963" y="3065463"/>
          <p14:tracePt t="330812" x="7053263" y="3052763"/>
          <p14:tracePt t="330820" x="7029450" y="3009900"/>
          <p14:tracePt t="330828" x="7010400" y="2960688"/>
          <p14:tracePt t="330834" x="6991350" y="2905125"/>
          <p14:tracePt t="330842" x="6991350" y="2879725"/>
          <p14:tracePt t="330850" x="6986588" y="2800350"/>
          <p14:tracePt t="330857" x="6986588" y="2725738"/>
          <p14:tracePt t="330865" x="6986588" y="2701925"/>
          <p14:tracePt t="330872" x="6986588" y="2620963"/>
          <p14:tracePt t="330880" x="6986588" y="2559050"/>
          <p14:tracePt t="330887" x="6986588" y="2509838"/>
          <p14:tracePt t="330896" x="6980238" y="2424113"/>
          <p14:tracePt t="330902" x="6967538" y="2343150"/>
          <p14:tracePt t="330910" x="6967538" y="2306638"/>
          <p14:tracePt t="330917" x="6967538" y="2232025"/>
          <p14:tracePt t="330925" x="6967538" y="2170113"/>
          <p14:tracePt t="330932" x="6967538" y="2146300"/>
          <p14:tracePt t="330940" x="6980238" y="2078038"/>
          <p14:tracePt t="330947" x="6986588" y="2009775"/>
          <p14:tracePt t="330955" x="7004050" y="1949450"/>
          <p14:tracePt t="330962" x="7016750" y="1905000"/>
          <p14:tracePt t="330970" x="7035800" y="1831975"/>
          <p14:tracePt t="330978" x="7042150" y="1744663"/>
          <p14:tracePt t="330985" x="7046913" y="1714500"/>
          <p14:tracePt t="330992" x="7059613" y="1665288"/>
          <p14:tracePt t="331000" x="7078663" y="1609725"/>
          <p14:tracePt t="331008" x="7078663" y="1597025"/>
          <p14:tracePt t="331015" x="7091363" y="1560513"/>
          <p14:tracePt t="331023" x="7108825" y="1517650"/>
          <p14:tracePt t="331031" x="7108825" y="1504950"/>
          <p14:tracePt t="331038" x="7140575" y="1473200"/>
          <p14:tracePt t="331045" x="7158038" y="1430338"/>
          <p14:tracePt t="331052" x="7164388" y="1419225"/>
          <p14:tracePt t="331060" x="7183438" y="1387475"/>
          <p14:tracePt t="331067" x="7213600" y="1344613"/>
          <p14:tracePt t="331075" x="7232650" y="1325563"/>
          <p14:tracePt t="331082" x="7251700" y="1308100"/>
          <p14:tracePt t="331090" x="7275513" y="1289050"/>
          <p14:tracePt t="331098" x="7288213" y="1276350"/>
          <p14:tracePt t="331105" x="7307263" y="1270000"/>
          <p14:tracePt t="331112" x="7331075" y="1246188"/>
          <p14:tracePt t="331120" x="7362825" y="1233488"/>
          <p14:tracePt t="331129" x="7373938" y="1227138"/>
          <p14:tracePt t="331135" x="7405688" y="1208088"/>
          <p14:tracePt t="331142" x="7423150" y="1203325"/>
          <p14:tracePt t="331150" x="7435850" y="1196975"/>
          <p14:tracePt t="331158" x="7448550" y="1190625"/>
          <p14:tracePt t="331165" x="7472363" y="1190625"/>
          <p14:tracePt t="331173" x="7497763" y="1190625"/>
          <p14:tracePt t="331180" x="7504113" y="1190625"/>
          <p14:tracePt t="331188" x="7510463" y="1190625"/>
          <p14:tracePt t="331195" x="7516813" y="1190625"/>
          <p14:tracePt t="331202" x="7523163" y="1190625"/>
          <p14:tracePt t="331210" x="7540625" y="1190625"/>
          <p14:tracePt t="331217" x="7559675" y="1203325"/>
          <p14:tracePt t="331225" x="7572375" y="1208088"/>
          <p14:tracePt t="331232" x="7602538" y="1220788"/>
          <p14:tracePt t="331240" x="7645400" y="1246188"/>
          <p14:tracePt t="331248" x="7658100" y="1252538"/>
          <p14:tracePt t="331255" x="7688263" y="1276350"/>
          <p14:tracePt t="331263" x="7713663" y="1295400"/>
          <p14:tracePt t="331270" x="7743825" y="1319213"/>
          <p14:tracePt t="331279" x="7769225" y="1350963"/>
          <p14:tracePt t="331285" x="7812088" y="1387475"/>
          <p14:tracePt t="331293" x="7848600" y="1430338"/>
          <p14:tracePt t="331300" x="7861300" y="1449388"/>
          <p14:tracePt t="331307" x="7886700" y="1485900"/>
          <p14:tracePt t="331315" x="7897813" y="1517650"/>
          <p14:tracePt t="331323" x="7910513" y="1528763"/>
          <p14:tracePt t="331331" x="7935913" y="1573213"/>
          <p14:tracePt t="331337" x="7959725" y="1603375"/>
          <p14:tracePt t="331346" x="7966075" y="1622425"/>
          <p14:tracePt t="331352" x="7991475" y="1665288"/>
          <p14:tracePt t="331360" x="8008938" y="1701800"/>
          <p14:tracePt t="331367" x="8015288" y="1727200"/>
          <p14:tracePt t="331375" x="8021638" y="1770063"/>
          <p14:tracePt t="331382" x="8040688" y="1825625"/>
          <p14:tracePt t="331390" x="8053388" y="1887538"/>
          <p14:tracePt t="331398" x="8058150" y="1911350"/>
          <p14:tracePt t="331405" x="8064500" y="1949450"/>
          <p14:tracePt t="331412" x="8064500" y="1985963"/>
          <p14:tracePt t="331420" x="8064500" y="2022475"/>
          <p14:tracePt t="331428" x="8064500" y="2071688"/>
          <p14:tracePt t="331435" x="8064500" y="2133600"/>
          <p14:tracePt t="331443" x="8064500" y="2159000"/>
          <p14:tracePt t="331450" x="8064500" y="2195513"/>
          <p14:tracePt t="331458" x="8064500" y="2270125"/>
          <p14:tracePt t="331465" x="8064500" y="2293938"/>
          <p14:tracePt t="331473" x="8064500" y="2330450"/>
          <p14:tracePt t="331480" x="8064500" y="2392363"/>
          <p14:tracePt t="331488" x="8064500" y="2411413"/>
          <p14:tracePt t="331495" x="8064500" y="2479675"/>
          <p14:tracePt t="331502" x="8064500" y="2541588"/>
          <p14:tracePt t="331510" x="8064500" y="2590800"/>
          <p14:tracePt t="331517" x="8070850" y="2633663"/>
          <p14:tracePt t="331525" x="8070850" y="2682875"/>
          <p14:tracePt t="331532" x="8070850" y="2744788"/>
          <p14:tracePt t="331540" x="8070850" y="2774950"/>
          <p14:tracePt t="331548" x="8070850" y="2817813"/>
          <p14:tracePt t="331555" x="8070850" y="2892425"/>
          <p14:tracePt t="331563" x="8070850" y="2922588"/>
          <p14:tracePt t="331570" x="8070850" y="2978150"/>
          <p14:tracePt t="331578" x="8070850" y="3027363"/>
          <p14:tracePt t="331585" x="8070850" y="3114675"/>
          <p14:tracePt t="331593" x="8070850" y="3176588"/>
          <p14:tracePt t="331600" x="8053388" y="3243263"/>
          <p14:tracePt t="331608" x="8047038" y="3275013"/>
          <p14:tracePt t="331615" x="8034338" y="3336925"/>
          <p14:tracePt t="331623" x="8015288" y="3398838"/>
          <p14:tracePt t="331631" x="8008938" y="3454400"/>
          <p14:tracePt t="331638" x="7991475" y="3497263"/>
          <p14:tracePt t="331645" x="7972425" y="3546475"/>
          <p14:tracePt t="331652" x="7966075" y="3602038"/>
          <p14:tracePt t="331660" x="7959725" y="3619500"/>
          <p14:tracePt t="331667" x="7942263" y="3657600"/>
          <p14:tracePt t="331675" x="7935913" y="3700463"/>
          <p14:tracePt t="331682" x="7916863" y="3719513"/>
          <p14:tracePt t="331690" x="7910513" y="3749675"/>
          <p14:tracePt t="331698" x="7897813" y="3779838"/>
          <p14:tracePt t="331705" x="7893050" y="3792538"/>
          <p14:tracePt t="331712" x="7874000" y="3830638"/>
          <p14:tracePt t="331720" x="7842250" y="3873500"/>
          <p14:tracePt t="331729" x="7812088" y="3916363"/>
          <p14:tracePt t="331735" x="7799388" y="3935413"/>
          <p14:tracePt t="331743" x="7775575" y="3971925"/>
          <p14:tracePt t="331750" x="7743825" y="4014788"/>
          <p14:tracePt t="331758" x="7726363" y="4040188"/>
          <p14:tracePt t="331765" x="7688263" y="4076700"/>
          <p14:tracePt t="331773" x="7651750" y="4113213"/>
          <p14:tracePt t="331781" x="7632700" y="4132263"/>
          <p14:tracePt t="331788" x="7596188" y="4156075"/>
          <p14:tracePt t="331795" x="7553325" y="4194175"/>
          <p14:tracePt t="331802" x="7540625" y="4200525"/>
          <p14:tracePt t="331810" x="7510463" y="4224338"/>
          <p14:tracePt t="331817" x="7497763" y="4237038"/>
          <p14:tracePt t="331825" x="7485063" y="4243388"/>
          <p14:tracePt t="331832" x="7472363" y="4249738"/>
          <p14:tracePt t="331840" x="7467600" y="4256088"/>
          <p14:tracePt t="331931" x="7467600" y="4249738"/>
          <p14:tracePt t="331938" x="7467600" y="4243388"/>
          <p14:tracePt t="331946" x="7467600" y="4237038"/>
          <p14:tracePt t="331953" x="7467600" y="4230688"/>
          <p14:tracePt t="331961" x="7472363" y="4224338"/>
          <p14:tracePt t="331969" x="7478713" y="4211638"/>
          <p14:tracePt t="331975" x="7491413" y="4211638"/>
          <p14:tracePt t="331982" x="7523163" y="4194175"/>
          <p14:tracePt t="331990" x="7540625" y="4175125"/>
          <p14:tracePt t="331997" x="7572375" y="4156075"/>
          <p14:tracePt t="332005" x="7583488" y="4151313"/>
          <p14:tracePt t="332012" x="7615238" y="4144963"/>
          <p14:tracePt t="332020" x="7651750" y="4138613"/>
          <p14:tracePt t="332028" x="7658100" y="4132263"/>
          <p14:tracePt t="332034" x="7681913" y="4132263"/>
          <p14:tracePt t="332042" x="7707313" y="4132263"/>
          <p14:tracePt t="332050" x="7720013" y="4132263"/>
          <p14:tracePt t="332057" x="7756525" y="4132263"/>
          <p14:tracePt t="332065" x="7781925" y="4132263"/>
          <p14:tracePt t="332072" x="7788275" y="4132263"/>
          <p14:tracePt t="332080" x="7812088" y="4132263"/>
          <p14:tracePt t="332087" x="7824788" y="4132263"/>
          <p14:tracePt t="332095" x="7837488" y="4132263"/>
          <p14:tracePt t="332110" x="7842250" y="4132263"/>
          <p14:tracePt t="332125" x="7848600" y="41322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B3701-20D6-024B-B017-302DA331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51079"/>
          </a:xfrm>
        </p:spPr>
        <p:txBody>
          <a:bodyPr/>
          <a:lstStyle/>
          <a:p>
            <a:r>
              <a:rPr kumimoji="1" lang="en-US" altLang="zh-CN" b="1" dirty="0">
                <a:latin typeface="+mn-lt"/>
                <a:ea typeface="SimSun" panose="02010600030101010101" pitchFamily="2" charset="-122"/>
              </a:rPr>
              <a:t>laser_timer_tb</a:t>
            </a:r>
            <a:endParaRPr kumimoji="1" lang="zh-CN" alt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矩形 6146">
            <a:extLst>
              <a:ext uri="{FF2B5EF4-FFF2-40B4-BE49-F238E27FC236}">
                <a16:creationId xmlns:a16="http://schemas.microsoft.com/office/drawing/2014/main" id="{3EDD1232-1C24-1346-B048-5B4CE7F15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416205"/>
            <a:ext cx="3675721" cy="322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`timescale 1ns / 1ps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1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laser_timer_tb( 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 clk, rst,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wire x;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laser_timer dut(clk, rst, b, x);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initial clk 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always #5 clk = ~clk;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initial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rst 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4948B8-0C3D-AD45-8DC9-D892132CF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4742732"/>
            <a:ext cx="8515350" cy="1629820"/>
          </a:xfrm>
          <a:prstGeom prst="rect">
            <a:avLst/>
          </a:prstGeom>
        </p:spPr>
      </p:pic>
      <p:sp>
        <p:nvSpPr>
          <p:cNvPr id="10" name="矩形 6146">
            <a:extLst>
              <a:ext uri="{FF2B5EF4-FFF2-40B4-BE49-F238E27FC236}">
                <a16:creationId xmlns:a16="http://schemas.microsoft.com/office/drawing/2014/main" id="{5604ABF6-1BDD-5047-A4AA-053C1A22D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629" y="1416204"/>
            <a:ext cx="3675721" cy="322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复位</a:t>
            </a:r>
            <a:endParaRPr lang="en-US" altLang="zh-CN" sz="1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 rst = 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#12 rst 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CN" alt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个时钟周期的</a:t>
            </a: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b=1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#20 b = 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#25 b 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zh-CN" alt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个时钟周期的</a:t>
            </a: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b=1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#20 b = 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#50 b 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1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8A84758-8C65-4FC1-99B2-3538622993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2314"/>
      </p:ext>
    </p:extLst>
  </p:cSld>
  <p:clrMapOvr>
    <a:masterClrMapping/>
  </p:clrMapOvr>
  <p:transition advTm="1156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59" x="7874000" y="4125913"/>
          <p14:tracePt t="9762" x="7880350" y="4125913"/>
          <p14:tracePt t="9769" x="7886700" y="4125913"/>
          <p14:tracePt t="9777" x="7897813" y="4125913"/>
          <p14:tracePt t="9785" x="7904163" y="4125913"/>
          <p14:tracePt t="9792" x="7916863" y="4138613"/>
          <p14:tracePt t="9801" x="7935913" y="4138613"/>
          <p14:tracePt t="9807" x="7942263" y="4138613"/>
          <p14:tracePt t="9815" x="7959725" y="4144963"/>
          <p14:tracePt t="9822" x="7985125" y="4144963"/>
          <p14:tracePt t="9830" x="7991475" y="4144963"/>
          <p14:tracePt t="9837" x="7997825" y="4144963"/>
          <p14:tracePt t="9867" x="7997825" y="4151313"/>
          <p14:tracePt t="9875" x="7997825" y="4156075"/>
          <p14:tracePt t="9883" x="7991475" y="4181475"/>
          <p14:tracePt t="9889" x="7972425" y="4217988"/>
          <p14:tracePt t="9898" x="7966075" y="4237038"/>
          <p14:tracePt t="9904" x="7966075" y="4243388"/>
          <p14:tracePt t="9913" x="7959725" y="4256088"/>
          <p14:tracePt t="9919" x="7948613" y="4267200"/>
          <p14:tracePt t="9927" x="7942263" y="4273550"/>
          <p14:tracePt t="9935" x="7935913" y="4273550"/>
          <p14:tracePt t="9942" x="7929563" y="4279900"/>
          <p14:tracePt t="9951" x="7897813" y="4286250"/>
          <p14:tracePt t="9957" x="7886700" y="4286250"/>
          <p14:tracePt t="9965" x="7848600" y="4286250"/>
          <p14:tracePt t="9972" x="7812088" y="4286250"/>
          <p14:tracePt t="9981" x="7781925" y="4286250"/>
          <p14:tracePt t="9987" x="7743825" y="4286250"/>
          <p14:tracePt t="9995" x="7670800" y="4286250"/>
          <p14:tracePt t="10002" x="7632700" y="4286250"/>
          <p14:tracePt t="10010" x="7546975" y="4286250"/>
          <p14:tracePt t="10018" x="7448550" y="4286250"/>
          <p14:tracePt t="10025" x="7423150" y="4286250"/>
          <p14:tracePt t="10032" x="7343775" y="4286250"/>
          <p14:tracePt t="10039" x="7281863" y="4286250"/>
          <p14:tracePt t="10048" x="7183438" y="4273550"/>
          <p14:tracePt t="10054" x="7164388" y="4267200"/>
          <p14:tracePt t="10062" x="7097713" y="4267200"/>
          <p14:tracePt t="10069" x="7042150" y="4260850"/>
          <p14:tracePt t="10077" x="7023100" y="4260850"/>
          <p14:tracePt t="10084" x="6954838" y="4243388"/>
          <p14:tracePt t="10092" x="6892925" y="4230688"/>
          <p14:tracePt t="10101" x="6837363" y="4217988"/>
          <p14:tracePt t="10107" x="6764338" y="4194175"/>
          <p14:tracePt t="10115" x="6672263" y="4175125"/>
          <p14:tracePt t="10122" x="6621463" y="4168775"/>
          <p14:tracePt t="10131" x="6511925" y="4144963"/>
          <p14:tracePt t="10137" x="6400800" y="4138613"/>
          <p14:tracePt t="10145" x="6356350" y="4132263"/>
          <p14:tracePt t="10152" x="6283325" y="4132263"/>
          <p14:tracePt t="10160" x="6196013" y="4132263"/>
          <p14:tracePt t="10167" x="6110288" y="4132263"/>
          <p14:tracePt t="10175" x="6086475" y="4132263"/>
          <p14:tracePt t="10184" x="6018213" y="4132263"/>
          <p14:tracePt t="10189" x="5986463" y="4132263"/>
          <p14:tracePt t="10198" x="5962650" y="4119563"/>
          <p14:tracePt t="10204" x="5926138" y="4119563"/>
          <p14:tracePt t="10212" x="5881688" y="4113213"/>
          <p14:tracePt t="10219" x="5875338" y="4106863"/>
          <p14:tracePt t="10227" x="5845175" y="4100513"/>
          <p14:tracePt t="10234" x="5789613" y="4083050"/>
          <p14:tracePt t="10242" x="5753100" y="4076700"/>
          <p14:tracePt t="10250" x="5665788" y="4076700"/>
          <p14:tracePt t="10257" x="5556250" y="4057650"/>
          <p14:tracePt t="10265" x="5445125" y="4044950"/>
          <p14:tracePt t="10272" x="5413375" y="4044950"/>
          <p14:tracePt t="10281" x="5308600" y="4027488"/>
          <p14:tracePt t="10287" x="5203825" y="4021138"/>
          <p14:tracePt t="10295" x="5141913" y="4008438"/>
          <p14:tracePt t="10302" x="5056188" y="3995738"/>
          <p14:tracePt t="10310" x="4987925" y="3959225"/>
          <p14:tracePt t="10318" x="4975225" y="3952875"/>
          <p14:tracePt t="10325" x="4945063" y="3922713"/>
          <p14:tracePt t="10332" x="4919663" y="3890963"/>
          <p14:tracePt t="10339" x="4914900" y="3879850"/>
          <p14:tracePt t="10348" x="4889500" y="3848100"/>
          <p14:tracePt t="10354" x="4864100" y="3817938"/>
          <p14:tracePt t="10363" x="4833938" y="3792538"/>
          <p14:tracePt t="10369" x="4814888" y="3779838"/>
          <p14:tracePt t="10377" x="4772025" y="3756025"/>
          <p14:tracePt t="10385" x="4735513" y="3736975"/>
          <p14:tracePt t="10392" x="4699000" y="3713163"/>
          <p14:tracePt t="10401" x="4649788" y="3687763"/>
          <p14:tracePt t="10407" x="4594225" y="3670300"/>
          <p14:tracePt t="10415" x="4562475" y="3663950"/>
          <p14:tracePt t="10422" x="4489450" y="3644900"/>
          <p14:tracePt t="10431" x="4402138" y="3619500"/>
          <p14:tracePt t="10437" x="4371975" y="3619500"/>
          <p14:tracePt t="10445" x="4303713" y="3614738"/>
          <p14:tracePt t="10452" x="4229100" y="3614738"/>
          <p14:tracePt t="10459" x="4156075" y="3614738"/>
          <p14:tracePt t="10467" x="4124325" y="3614738"/>
          <p14:tracePt t="10475" x="4081463" y="3614738"/>
          <p14:tracePt t="10483" x="4051300" y="3614738"/>
          <p14:tracePt t="10489" x="4038600" y="3614738"/>
          <p14:tracePt t="10498" x="4025900" y="3614738"/>
          <p14:tracePt t="10504" x="4013200" y="3614738"/>
          <p14:tracePt t="10519" x="4002088" y="3614738"/>
          <p14:tracePt t="10527" x="3952875" y="3614738"/>
          <p14:tracePt t="10534" x="3927475" y="3614738"/>
          <p14:tracePt t="10542" x="3810000" y="3582988"/>
          <p14:tracePt t="10550" x="3698875" y="3563938"/>
          <p14:tracePt t="10557" x="3446463" y="3509963"/>
          <p14:tracePt t="10565" x="3348038" y="3478213"/>
          <p14:tracePt t="10572" x="3021013" y="3409950"/>
          <p14:tracePt t="10581" x="2700338" y="3343275"/>
          <p14:tracePt t="10587" x="2614613" y="3317875"/>
          <p14:tracePt t="10595" x="2478088" y="3262313"/>
          <p14:tracePt t="10602" x="2366963" y="3157538"/>
          <p14:tracePt t="10609" x="2330450" y="3101975"/>
          <p14:tracePt t="10617" x="2324100" y="3089275"/>
          <p14:tracePt t="10940" x="2324100" y="3065463"/>
          <p14:tracePt t="10947" x="2330450" y="3052763"/>
          <p14:tracePt t="10954" x="2336800" y="3040063"/>
          <p14:tracePt t="10962" x="2336800" y="3033713"/>
          <p14:tracePt t="10969" x="2336800" y="3022600"/>
          <p14:tracePt t="10977" x="2336800" y="3003550"/>
          <p14:tracePt t="10984" x="2336800" y="2990850"/>
          <p14:tracePt t="10992" x="2330450" y="2984500"/>
          <p14:tracePt t="11000" x="2324100" y="2967038"/>
          <p14:tracePt t="11008" x="2324100" y="2947988"/>
          <p14:tracePt t="11015" x="2317750" y="2935288"/>
          <p14:tracePt t="11022" x="2312988" y="2917825"/>
          <p14:tracePt t="11031" x="2312988" y="2898775"/>
          <p14:tracePt t="11037" x="2306638" y="2886075"/>
          <p14:tracePt t="11045" x="2300288" y="2879725"/>
          <p14:tracePt t="11052" x="2300288" y="2867025"/>
          <p14:tracePt t="11067" x="2300288" y="2862263"/>
          <p14:tracePt t="11075" x="2293938" y="2855913"/>
          <p14:tracePt t="11195" x="2293938" y="2867025"/>
          <p14:tracePt t="11203" x="2293938" y="2879725"/>
          <p14:tracePt t="11210" x="2293938" y="2886075"/>
          <p14:tracePt t="11315" x="2274888" y="2886075"/>
          <p14:tracePt t="11323" x="2206625" y="2830513"/>
          <p14:tracePt t="11330" x="2127250" y="2781300"/>
          <p14:tracePt t="11337" x="2097088" y="2751138"/>
          <p14:tracePt t="11345" x="2090738" y="2744788"/>
          <p14:tracePt t="11420" x="2090738" y="2738438"/>
          <p14:tracePt t="11428" x="2101850" y="2738438"/>
          <p14:tracePt t="11435" x="2108200" y="2738438"/>
          <p14:tracePt t="11442" x="2114550" y="2732088"/>
          <p14:tracePt t="11480" x="2114550" y="2725738"/>
          <p14:tracePt t="11487" x="2114550" y="2719388"/>
          <p14:tracePt t="11495" x="2108200" y="2719388"/>
          <p14:tracePt t="11502" x="2108200" y="2713038"/>
          <p14:tracePt t="11517" x="2108200" y="2706688"/>
          <p14:tracePt t="11525" x="2108200" y="2701925"/>
          <p14:tracePt t="11533" x="2108200" y="2682875"/>
          <p14:tracePt t="11540" x="2108200" y="2670175"/>
          <p14:tracePt t="11548" x="2108200" y="2652713"/>
          <p14:tracePt t="11555" x="2108200" y="2614613"/>
          <p14:tracePt t="11564" x="2108200" y="2597150"/>
          <p14:tracePt t="11570" x="2108200" y="2584450"/>
          <p14:tracePt t="11577" x="2108200" y="2528888"/>
          <p14:tracePt t="11585" x="2101850" y="2497138"/>
          <p14:tracePt t="11592" x="2097088" y="2486025"/>
          <p14:tracePt t="11600" x="2097088" y="2473325"/>
          <p14:tracePt t="11607" x="2097088" y="2466975"/>
          <p14:tracePt t="11615" x="2097088" y="2460625"/>
          <p14:tracePt t="11631" x="2097088" y="2454275"/>
          <p14:tracePt t="11637" x="2097088" y="2441575"/>
          <p14:tracePt t="11646" x="2097088" y="2436813"/>
          <p14:tracePt t="11652" x="2097088" y="2424113"/>
          <p14:tracePt t="11660" x="2097088" y="2405063"/>
          <p14:tracePt t="11667" x="2097088" y="2392363"/>
          <p14:tracePt t="11675" x="2101850" y="2362200"/>
          <p14:tracePt t="11684" x="2101850" y="2312988"/>
          <p14:tracePt t="11690" x="2101850" y="2300288"/>
          <p14:tracePt t="11698" x="2101850" y="2276475"/>
          <p14:tracePt t="11705" x="2101850" y="2257425"/>
          <p14:tracePt t="11714" x="2101850" y="2232025"/>
          <p14:tracePt t="11720" x="2097088" y="2232025"/>
          <p14:tracePt t="11728" x="2090738" y="2220913"/>
          <p14:tracePt t="11735" x="2090738" y="2214563"/>
          <p14:tracePt t="11745" x="2090738" y="2208213"/>
          <p14:tracePt t="11751" x="2090738" y="2201863"/>
          <p14:tracePt t="11764" x="2090738" y="2195513"/>
          <p14:tracePt t="11772" x="2090738" y="2189163"/>
          <p14:tracePt t="11802" x="2090738" y="2182813"/>
          <p14:tracePt t="11810" x="2090738" y="2176463"/>
          <p14:tracePt t="11817" x="2097088" y="2170113"/>
          <p14:tracePt t="11824" x="2101850" y="2165350"/>
          <p14:tracePt t="11832" x="2114550" y="2159000"/>
          <p14:tracePt t="11839" x="2114550" y="2152650"/>
          <p14:tracePt t="11854" x="2127250" y="2146300"/>
          <p14:tracePt t="11862" x="2133600" y="2146300"/>
          <p14:tracePt t="11869" x="2139950" y="2146300"/>
          <p14:tracePt t="11877" x="2152650" y="2139950"/>
          <p14:tracePt t="11885" x="2157413" y="2139950"/>
          <p14:tracePt t="11892" x="2170113" y="2139950"/>
          <p14:tracePt t="11899" x="2170113" y="2133600"/>
          <p14:tracePt t="11921" x="2170113" y="2127250"/>
          <p14:tracePt t="11930" x="2176463" y="2127250"/>
          <p14:tracePt t="12725" x="2176463" y="2133600"/>
          <p14:tracePt t="12733" x="2176463" y="2146300"/>
          <p14:tracePt t="12740" x="2176463" y="2159000"/>
          <p14:tracePt t="12748" x="2176463" y="2176463"/>
          <p14:tracePt t="12755" x="2176463" y="2214563"/>
          <p14:tracePt t="12770" x="2176463" y="2251075"/>
          <p14:tracePt t="12777" x="2176463" y="2306638"/>
          <p14:tracePt t="12785" x="2176463" y="2362200"/>
          <p14:tracePt t="12793" x="2176463" y="2386013"/>
          <p14:tracePt t="12800" x="2182813" y="2441575"/>
          <p14:tracePt t="12807" x="2189163" y="2509838"/>
          <p14:tracePt t="12817" x="2189163" y="2546350"/>
          <p14:tracePt t="12822" x="2206625" y="2601913"/>
          <p14:tracePt t="12830" x="2212975" y="2652713"/>
          <p14:tracePt t="12837" x="2225675" y="2701925"/>
          <p14:tracePt t="12845" x="2232025" y="2725738"/>
          <p14:tracePt t="12853" x="2244725" y="2774950"/>
          <p14:tracePt t="12860" x="2262188" y="2813050"/>
          <p14:tracePt t="12869" x="2268538" y="2836863"/>
          <p14:tracePt t="12875" x="2293938" y="2867025"/>
          <p14:tracePt t="12883" x="2312988" y="2905125"/>
          <p14:tracePt t="12890" x="2324100" y="2928938"/>
          <p14:tracePt t="12899" x="2336800" y="2947988"/>
          <p14:tracePt t="12905" x="2355850" y="2978150"/>
          <p14:tracePt t="12912" x="2362200" y="2990850"/>
          <p14:tracePt t="12920" x="2373313" y="3003550"/>
          <p14:tracePt t="12928" x="2379663" y="3022600"/>
          <p14:tracePt t="12935" x="2379663" y="3027363"/>
          <p14:tracePt t="12942" x="2379663" y="3046413"/>
          <p14:tracePt t="12950" x="2386013" y="3059113"/>
          <p14:tracePt t="12957" x="2386013" y="3065463"/>
          <p14:tracePt t="12966" x="2386013" y="3078163"/>
          <p14:tracePt t="12972" x="2386013" y="3082925"/>
          <p14:tracePt t="12987" x="2386013" y="3089275"/>
          <p14:tracePt t="13002" x="2386013" y="3095625"/>
          <p14:tracePt t="13010" x="2379663" y="3101975"/>
          <p14:tracePt t="13018" x="2373313" y="3108325"/>
          <p14:tracePt t="13025" x="2366963" y="3108325"/>
          <p14:tracePt t="13039" x="2355850" y="3108325"/>
          <p14:tracePt t="13047" x="2343150" y="3114675"/>
          <p14:tracePt t="13054" x="2336800" y="3114675"/>
          <p14:tracePt t="13062" x="2293938" y="3114675"/>
          <p14:tracePt t="13069" x="2244725" y="3114675"/>
          <p14:tracePt t="13077" x="2182813" y="3114675"/>
          <p14:tracePt t="13084" x="2163763" y="3114675"/>
          <p14:tracePt t="13092" x="2108200" y="3114675"/>
          <p14:tracePt t="13099" x="2041525" y="3114675"/>
          <p14:tracePt t="13106" x="2022475" y="3114675"/>
          <p14:tracePt t="13114" x="1954213" y="3114675"/>
          <p14:tracePt t="13121" x="1905000" y="3114675"/>
          <p14:tracePt t="13128" x="1881188" y="3114675"/>
          <p14:tracePt t="13136" x="1843088" y="3114675"/>
          <p14:tracePt t="13143" x="1806575" y="3114675"/>
          <p14:tracePt t="13151" x="1781175" y="3114675"/>
          <p14:tracePt t="13158" x="1738313" y="3114675"/>
          <p14:tracePt t="13166" x="1701800" y="3114675"/>
          <p14:tracePt t="13182" x="1652588" y="3114675"/>
          <p14:tracePt t="13188" x="1616075" y="3114675"/>
          <p14:tracePt t="13195" x="1584325" y="3114675"/>
          <p14:tracePt t="13203" x="1566863" y="3114675"/>
          <p14:tracePt t="13210" x="1541463" y="3114675"/>
          <p14:tracePt t="13218" x="1516063" y="3108325"/>
          <p14:tracePt t="13226" x="1492250" y="3108325"/>
          <p14:tracePt t="13233" x="1462088" y="3108325"/>
          <p14:tracePt t="13241" x="1423988" y="3095625"/>
          <p14:tracePt t="13248" x="1411288" y="3095625"/>
          <p14:tracePt t="13256" x="1368425" y="3089275"/>
          <p14:tracePt t="13263" x="1338263" y="3089275"/>
          <p14:tracePt t="13271" x="1312863" y="3089275"/>
          <p14:tracePt t="13278" x="1301750" y="3089275"/>
          <p14:tracePt t="13286" x="1270000" y="3089275"/>
          <p14:tracePt t="13294" x="1246188" y="3089275"/>
          <p14:tracePt t="13302" x="1220788" y="3089275"/>
          <p14:tracePt t="13309" x="1201738" y="3089275"/>
          <p14:tracePt t="13317" x="1177925" y="3089275"/>
          <p14:tracePt t="13324" x="1165225" y="3089275"/>
          <p14:tracePt t="13332" x="1146175" y="3089275"/>
          <p14:tracePt t="13339" x="1116013" y="3089275"/>
          <p14:tracePt t="13347" x="1103313" y="3089275"/>
          <p14:tracePt t="13354" x="1085850" y="3089275"/>
          <p14:tracePt t="13362" x="1066800" y="3089275"/>
          <p14:tracePt t="13369" x="1047750" y="3089275"/>
          <p14:tracePt t="13377" x="1036638" y="3089275"/>
          <p14:tracePt t="13384" x="1023938" y="3089275"/>
          <p14:tracePt t="13392" x="1017588" y="3089275"/>
          <p14:tracePt t="13399" x="1011238" y="3089275"/>
          <p14:tracePt t="13407" x="998538" y="3089275"/>
          <p14:tracePt t="13415" x="985838" y="3089275"/>
          <p14:tracePt t="13421" x="981075" y="3089275"/>
          <p14:tracePt t="13444" x="974725" y="3089275"/>
          <p14:tracePt t="13467" x="968375" y="3089275"/>
          <p14:tracePt t="13475" x="962025" y="3089275"/>
          <p14:tracePt t="13483" x="955675" y="3082925"/>
          <p14:tracePt t="13490" x="949325" y="3078163"/>
          <p14:tracePt t="13498" x="942975" y="3078163"/>
          <p14:tracePt t="13505" x="936625" y="3065463"/>
          <p14:tracePt t="13513" x="930275" y="3065463"/>
          <p14:tracePt t="13520" x="925513" y="3059113"/>
          <p14:tracePt t="13527" x="919163" y="3059113"/>
          <p14:tracePt t="13536" x="912813" y="3052763"/>
          <p14:tracePt t="13542" x="912813" y="3046413"/>
          <p14:tracePt t="13550" x="906463" y="3046413"/>
          <p14:tracePt t="13603" x="900113" y="3046413"/>
          <p14:tracePt t="13685" x="893763" y="3046413"/>
          <p14:tracePt t="13693" x="887413" y="3046413"/>
          <p14:tracePt t="13707" x="881063" y="3040063"/>
          <p14:tracePt t="13716" x="876300" y="3040063"/>
          <p14:tracePt t="13722" x="869950" y="3040063"/>
          <p14:tracePt t="13985" x="876300" y="3040063"/>
          <p14:tracePt t="13993" x="887413" y="3040063"/>
          <p14:tracePt t="14000" x="919163" y="3040063"/>
          <p14:tracePt t="14008" x="942975" y="3040063"/>
          <p14:tracePt t="14015" x="955675" y="3040063"/>
          <p14:tracePt t="14022" x="992188" y="3040063"/>
          <p14:tracePt t="14030" x="1017588" y="3040063"/>
          <p14:tracePt t="14038" x="1030288" y="3040063"/>
          <p14:tracePt t="14045" x="1047750" y="3040063"/>
          <p14:tracePt t="14052" x="1073150" y="3040063"/>
          <p14:tracePt t="14061" x="1109663" y="3040063"/>
          <p14:tracePt t="14067" x="1122363" y="3040063"/>
          <p14:tracePt t="14076" x="1141413" y="3040063"/>
          <p14:tracePt t="14083" x="1177925" y="3040063"/>
          <p14:tracePt t="14090" x="1201738" y="3040063"/>
          <p14:tracePt t="14097" x="1250950" y="3040063"/>
          <p14:tracePt t="14105" x="1312863" y="3040063"/>
          <p14:tracePt t="14112" x="1338263" y="3040063"/>
          <p14:tracePt t="14120" x="1387475" y="3040063"/>
          <p14:tracePt t="14128" x="1423988" y="3040063"/>
          <p14:tracePt t="14135" x="1443038" y="3040063"/>
          <p14:tracePt t="14144" x="1485900" y="3040063"/>
          <p14:tracePt t="14150" x="1522413" y="3040063"/>
          <p14:tracePt t="14158" x="1547813" y="3046413"/>
          <p14:tracePt t="14165" x="1560513" y="3046413"/>
          <p14:tracePt t="14180" x="1658938" y="3046413"/>
          <p14:tracePt t="14187" x="1689100" y="3046413"/>
          <p14:tracePt t="14195" x="1751013" y="3046413"/>
          <p14:tracePt t="14202" x="1825625" y="3046413"/>
          <p14:tracePt t="14210" x="1868488" y="3046413"/>
          <p14:tracePt t="14217" x="1954213" y="3033713"/>
          <p14:tracePt t="14226" x="2065338" y="3033713"/>
          <p14:tracePt t="14232" x="2101850" y="3033713"/>
          <p14:tracePt t="14240" x="2163763" y="3022600"/>
          <p14:tracePt t="14247" x="2206625" y="3022600"/>
          <p14:tracePt t="14262" x="2232025" y="3022600"/>
          <p14:tracePt t="14270" x="2257425" y="3022600"/>
          <p14:tracePt t="14278" x="2262188" y="3022600"/>
          <p14:tracePt t="14285" x="2274888" y="3022600"/>
          <p14:tracePt t="14293" x="2306638" y="3022600"/>
          <p14:tracePt t="14300" x="2330450" y="3022600"/>
          <p14:tracePt t="14307" x="2362200" y="3022600"/>
          <p14:tracePt t="14315" x="2398713" y="3027363"/>
          <p14:tracePt t="14323" x="2460625" y="3027363"/>
          <p14:tracePt t="14330" x="2478088" y="3027363"/>
          <p14:tracePt t="14338" x="2540000" y="3027363"/>
          <p14:tracePt t="14345" x="2589213" y="3027363"/>
          <p14:tracePt t="14352" x="2601913" y="3027363"/>
          <p14:tracePt t="14360" x="2620963" y="3027363"/>
          <p14:tracePt t="14367" x="2632075" y="3027363"/>
          <p14:tracePt t="14377" x="2638425" y="3027363"/>
          <p14:tracePt t="14390" x="2651125" y="3033713"/>
          <p14:tracePt t="14397" x="2670175" y="3033713"/>
          <p14:tracePt t="14406" x="2682875" y="3033713"/>
          <p14:tracePt t="14412" x="2713038" y="3033713"/>
          <p14:tracePt t="14419" x="2732088" y="3033713"/>
          <p14:tracePt t="14427" x="2743200" y="3040063"/>
          <p14:tracePt t="14434" x="2762250" y="3040063"/>
          <p14:tracePt t="14442" x="2787650" y="3040063"/>
          <p14:tracePt t="14449" x="2792413" y="3040063"/>
          <p14:tracePt t="14457" x="2817813" y="3040063"/>
          <p14:tracePt t="14464" x="2836863" y="3040063"/>
          <p14:tracePt t="14472" x="2847975" y="3040063"/>
          <p14:tracePt t="14479" x="2854325" y="3040063"/>
          <p14:tracePt t="14487" x="2860675" y="3040063"/>
          <p14:tracePt t="14494" x="2867025" y="3040063"/>
          <p14:tracePt t="14502" x="2879725" y="3046413"/>
          <p14:tracePt t="14509" x="2892425" y="3046413"/>
          <p14:tracePt t="14517" x="2909888" y="3046413"/>
          <p14:tracePt t="14525" x="2922588" y="3046413"/>
          <p14:tracePt t="14531" x="2935288" y="3046413"/>
          <p14:tracePt t="14539" x="2965450" y="3046413"/>
          <p14:tracePt t="14547" x="2971800" y="3046413"/>
          <p14:tracePt t="14554" x="3003550" y="3052763"/>
          <p14:tracePt t="14562" x="3014663" y="3052763"/>
          <p14:tracePt t="14569" x="3021013" y="3052763"/>
          <p14:tracePt t="14577" x="3027363" y="3052763"/>
          <p14:tracePt t="14592" x="3033713" y="3052763"/>
          <p14:tracePt t="14599" x="3052763" y="3059113"/>
          <p14:tracePt t="14607" x="3063875" y="3059113"/>
          <p14:tracePt t="14614" x="3076575" y="3059113"/>
          <p14:tracePt t="14622" x="3089275" y="3059113"/>
          <p14:tracePt t="14629" x="3101975" y="3059113"/>
          <p14:tracePt t="14637" x="3113088" y="3059113"/>
          <p14:tracePt t="14644" x="3125788" y="3059113"/>
          <p14:tracePt t="14652" x="3144838" y="3059113"/>
          <p14:tracePt t="14659" x="3157538" y="3059113"/>
          <p14:tracePt t="14666" x="3168650" y="3059113"/>
          <p14:tracePt t="14674" x="3187700" y="3059113"/>
          <p14:tracePt t="14681" x="3206750" y="3059113"/>
          <p14:tracePt t="14689" x="3217863" y="3059113"/>
          <p14:tracePt t="14697" x="3236913" y="3059113"/>
          <p14:tracePt t="14704" x="3268663" y="3059113"/>
          <p14:tracePt t="14712" x="3279775" y="3059113"/>
          <p14:tracePt t="14719" x="3298825" y="3059113"/>
          <p14:tracePt t="14727" x="3322638" y="3059113"/>
          <p14:tracePt t="14734" x="3335338" y="3059113"/>
          <p14:tracePt t="14742" x="3348038" y="3059113"/>
          <p14:tracePt t="14749" x="3367088" y="3059113"/>
          <p14:tracePt t="14757" x="3390900" y="3059113"/>
          <p14:tracePt t="14772" x="3403600" y="3059113"/>
          <p14:tracePt t="14779" x="3416300" y="3059113"/>
          <p14:tracePt t="14787" x="3422650" y="3059113"/>
          <p14:tracePt t="14794" x="3433763" y="3059113"/>
          <p14:tracePt t="14802" x="3446463" y="3059113"/>
          <p14:tracePt t="14809" x="3459163" y="3059113"/>
          <p14:tracePt t="14817" x="3478213" y="3059113"/>
          <p14:tracePt t="14825" x="3495675" y="3059113"/>
          <p14:tracePt t="14832" x="3508375" y="3059113"/>
          <p14:tracePt t="14840" x="3527425" y="3059113"/>
          <p14:tracePt t="14847" x="3544888" y="3059113"/>
          <p14:tracePt t="14854" x="3582988" y="3059113"/>
          <p14:tracePt t="14862" x="3594100" y="3059113"/>
          <p14:tracePt t="14869" x="3619500" y="3059113"/>
          <p14:tracePt t="14877" x="3643313" y="3059113"/>
          <p14:tracePt t="14884" x="3649663" y="3059113"/>
          <p14:tracePt t="14892" x="3675063" y="3059113"/>
          <p14:tracePt t="14899" x="3687763" y="3059113"/>
          <p14:tracePt t="14907" x="3698875" y="3059113"/>
          <p14:tracePt t="14914" x="3717925" y="3059113"/>
          <p14:tracePt t="14922" x="3736975" y="3059113"/>
          <p14:tracePt t="14929" x="3748088" y="3059113"/>
          <p14:tracePt t="14937" x="3760788" y="3059113"/>
          <p14:tracePt t="14944" x="3779838" y="3059113"/>
          <p14:tracePt t="14951" x="3786188" y="3052763"/>
          <p14:tracePt t="14959" x="3798888" y="3046413"/>
          <p14:tracePt t="14967" x="3816350" y="3046413"/>
          <p14:tracePt t="14975" x="3848100" y="3040063"/>
          <p14:tracePt t="14981" x="3854450" y="3040063"/>
          <p14:tracePt t="14989" x="3871913" y="3033713"/>
          <p14:tracePt t="14997" x="3890963" y="3027363"/>
          <p14:tracePt t="15004" x="3903663" y="3027363"/>
          <p14:tracePt t="15012" x="3908425" y="3022600"/>
          <p14:tracePt t="15028" x="3914775" y="3016250"/>
          <p14:tracePt t="15034" x="3914775" y="3009900"/>
          <p14:tracePt t="15043" x="3921125" y="3003550"/>
          <p14:tracePt t="15049" x="3927475" y="3003550"/>
          <p14:tracePt t="15057" x="3933825" y="2984500"/>
          <p14:tracePt t="15064" x="3940175" y="2978150"/>
          <p14:tracePt t="15072" x="3946525" y="2973388"/>
          <p14:tracePt t="15079" x="3959225" y="2967038"/>
          <p14:tracePt t="15087" x="3963988" y="2947988"/>
          <p14:tracePt t="15094" x="3976688" y="2935288"/>
          <p14:tracePt t="15102" x="3983038" y="2928938"/>
          <p14:tracePt t="15109" x="3995738" y="2922588"/>
          <p14:tracePt t="15117" x="4002088" y="2917825"/>
          <p14:tracePt t="15125" x="4002088" y="2911475"/>
          <p14:tracePt t="15131" x="4002088" y="2905125"/>
          <p14:tracePt t="15147" x="4008438" y="2898775"/>
          <p14:tracePt t="15154" x="4008438" y="2892425"/>
          <p14:tracePt t="15162" x="4008438" y="2886075"/>
          <p14:tracePt t="15184" x="4008438" y="2879725"/>
          <p14:tracePt t="15192" x="4008438" y="2873375"/>
          <p14:tracePt t="15214" x="4008438" y="2867025"/>
          <p14:tracePt t="15222" x="4008438" y="2862263"/>
          <p14:tracePt t="15229" x="4008438" y="2855913"/>
          <p14:tracePt t="15236" x="4008438" y="2849563"/>
          <p14:tracePt t="15252" x="4008438" y="2836863"/>
          <p14:tracePt t="15260" x="4008438" y="2830513"/>
          <p14:tracePt t="15267" x="4008438" y="2824163"/>
          <p14:tracePt t="15275" x="4002088" y="2817813"/>
          <p14:tracePt t="15281" x="3989388" y="2806700"/>
          <p14:tracePt t="15289" x="3989388" y="2800350"/>
          <p14:tracePt t="15297" x="3983038" y="2800350"/>
          <p14:tracePt t="15304" x="3976688" y="2794000"/>
          <p14:tracePt t="15312" x="3952875" y="2762250"/>
          <p14:tracePt t="15319" x="3940175" y="2757488"/>
          <p14:tracePt t="15328" x="3908425" y="2751138"/>
          <p14:tracePt t="15334" x="3878263" y="2738438"/>
          <p14:tracePt t="15342" x="3859213" y="2732088"/>
          <p14:tracePt t="15349" x="3822700" y="2719388"/>
          <p14:tracePt t="15357" x="3792538" y="2713038"/>
          <p14:tracePt t="15364" x="3779838" y="2706688"/>
          <p14:tracePt t="15373" x="3748088" y="2701925"/>
          <p14:tracePt t="15379" x="3711575" y="2682875"/>
          <p14:tracePt t="15387" x="3687763" y="2682875"/>
          <p14:tracePt t="15394" x="3649663" y="2670175"/>
          <p14:tracePt t="15402" x="3600450" y="2657475"/>
          <p14:tracePt t="15409" x="3576638" y="2652713"/>
          <p14:tracePt t="15417" x="3538538" y="2646363"/>
          <p14:tracePt t="15425" x="3489325" y="2646363"/>
          <p14:tracePt t="15432" x="3440113" y="2640013"/>
          <p14:tracePt t="15439" x="3416300" y="2640013"/>
          <p14:tracePt t="15447" x="3354388" y="2640013"/>
          <p14:tracePt t="15454" x="3292475" y="2640013"/>
          <p14:tracePt t="15462" x="3262313" y="2640013"/>
          <p14:tracePt t="15469" x="3194050" y="2627313"/>
          <p14:tracePt t="15477" x="3119438" y="2627313"/>
          <p14:tracePt t="15484" x="3070225" y="2627313"/>
          <p14:tracePt t="15492" x="3021013" y="2627313"/>
          <p14:tracePt t="15499" x="2959100" y="2627313"/>
          <p14:tracePt t="15507" x="2928938" y="2627313"/>
          <p14:tracePt t="15514" x="2886075" y="2627313"/>
          <p14:tracePt t="15522" x="2830513" y="2627313"/>
          <p14:tracePt t="15529" x="2811463" y="2627313"/>
          <p14:tracePt t="15537" x="2768600" y="2627313"/>
          <p14:tracePt t="15544" x="2725738" y="2627313"/>
          <p14:tracePt t="15552" x="2687638" y="2627313"/>
          <p14:tracePt t="15559" x="2670175" y="2627313"/>
          <p14:tracePt t="15567" x="2632075" y="2627313"/>
          <p14:tracePt t="15575" x="2582863" y="2627313"/>
          <p14:tracePt t="15581" x="2552700" y="2627313"/>
          <p14:tracePt t="15590" x="2509838" y="2627313"/>
          <p14:tracePt t="15597" x="2460625" y="2627313"/>
          <p14:tracePt t="15604" x="2441575" y="2627313"/>
          <p14:tracePt t="15612" x="2362200" y="2633663"/>
          <p14:tracePt t="15619" x="2300288" y="2633663"/>
          <p14:tracePt t="15627" x="2268538" y="2640013"/>
          <p14:tracePt t="15634" x="2206625" y="2640013"/>
          <p14:tracePt t="15642" x="2146300" y="2640013"/>
          <p14:tracePt t="15649" x="2127250" y="2646363"/>
          <p14:tracePt t="15657" x="2090738" y="2646363"/>
          <p14:tracePt t="15664" x="2016125" y="2646363"/>
          <p14:tracePt t="15672" x="1985963" y="2646363"/>
          <p14:tracePt t="15679" x="1979613" y="2646363"/>
          <p14:tracePt t="15687" x="1954213" y="2646363"/>
          <p14:tracePt t="15694" x="1936750" y="2646363"/>
          <p14:tracePt t="15702" x="1917700" y="2646363"/>
          <p14:tracePt t="15709" x="1898650" y="2646363"/>
          <p14:tracePt t="15717" x="1862138" y="2646363"/>
          <p14:tracePt t="15725" x="1843088" y="2646363"/>
          <p14:tracePt t="15731" x="1806575" y="2646363"/>
          <p14:tracePt t="15739" x="1770063" y="2646363"/>
          <p14:tracePt t="15747" x="1757363" y="2646363"/>
          <p14:tracePt t="15754" x="1727200" y="2646363"/>
          <p14:tracePt t="15762" x="1701800" y="2646363"/>
          <p14:tracePt t="15769" x="1689100" y="2646363"/>
          <p14:tracePt t="15777" x="1658938" y="2646363"/>
          <p14:tracePt t="15784" x="1633538" y="2646363"/>
          <p14:tracePt t="15792" x="1597025" y="2646363"/>
          <p14:tracePt t="15799" x="1584325" y="2646363"/>
          <p14:tracePt t="15807" x="1554163" y="2646363"/>
          <p14:tracePt t="15822" x="1516063" y="2646363"/>
          <p14:tracePt t="15829" x="1485900" y="2646363"/>
          <p14:tracePt t="15837" x="1466850" y="2646363"/>
          <p14:tracePt t="15844" x="1455738" y="2646363"/>
          <p14:tracePt t="15851" x="1436688" y="2646363"/>
          <p14:tracePt t="15860" x="1411288" y="2646363"/>
          <p14:tracePt t="15867" x="1387475" y="2646363"/>
          <p14:tracePt t="15875" x="1381125" y="2646363"/>
          <p14:tracePt t="15882" x="1355725" y="2646363"/>
          <p14:tracePt t="15889" x="1350963" y="2646363"/>
          <p14:tracePt t="15897" x="1350963" y="2652713"/>
          <p14:tracePt t="15904" x="1331913" y="2652713"/>
          <p14:tracePt t="15912" x="1319213" y="2652713"/>
          <p14:tracePt t="15919" x="1312863" y="2652713"/>
          <p14:tracePt t="15928" x="1295400" y="2652713"/>
          <p14:tracePt t="15934" x="1289050" y="2652713"/>
          <p14:tracePt t="15942" x="1276350" y="2652713"/>
          <p14:tracePt t="15949" x="1257300" y="2652713"/>
          <p14:tracePt t="15957" x="1246188" y="2652713"/>
          <p14:tracePt t="15964" x="1233488" y="2652713"/>
          <p14:tracePt t="15972" x="1214438" y="2652713"/>
          <p14:tracePt t="15979" x="1201738" y="2652713"/>
          <p14:tracePt t="15987" x="1184275" y="2657475"/>
          <p14:tracePt t="15994" x="1177925" y="2657475"/>
          <p14:tracePt t="16002" x="1158875" y="2657475"/>
          <p14:tracePt t="16010" x="1146175" y="2657475"/>
          <p14:tracePt t="16016" x="1141413" y="2657475"/>
          <p14:tracePt t="16025" x="1135063" y="2663825"/>
          <p14:tracePt t="16040" x="1116013" y="2670175"/>
          <p14:tracePt t="16047" x="1103313" y="2670175"/>
          <p14:tracePt t="16055" x="1090613" y="2670175"/>
          <p14:tracePt t="16062" x="1085850" y="2670175"/>
          <p14:tracePt t="16069" x="1073150" y="2670175"/>
          <p14:tracePt t="16077" x="1060450" y="2676525"/>
          <p14:tracePt t="16084" x="1047750" y="2676525"/>
          <p14:tracePt t="16099" x="1036638" y="2682875"/>
          <p14:tracePt t="16107" x="1011238" y="2682875"/>
          <p14:tracePt t="16114" x="1004888" y="2682875"/>
          <p14:tracePt t="16122" x="992188" y="2689225"/>
          <p14:tracePt t="16129" x="981075" y="2689225"/>
          <p14:tracePt t="16137" x="968375" y="2689225"/>
          <p14:tracePt t="16144" x="955675" y="2689225"/>
          <p14:tracePt t="16152" x="949325" y="2689225"/>
          <p14:tracePt t="16159" x="942975" y="2689225"/>
          <p14:tracePt t="16167" x="930275" y="2695575"/>
          <p14:tracePt t="16189" x="925513" y="2695575"/>
          <p14:tracePt t="16197" x="919163" y="2695575"/>
          <p14:tracePt t="16204" x="919163" y="2701925"/>
          <p14:tracePt t="16212" x="912813" y="2701925"/>
          <p14:tracePt t="16219" x="900113" y="2701925"/>
          <p14:tracePt t="16227" x="893763" y="2701925"/>
          <p14:tracePt t="16234" x="893763" y="2706688"/>
          <p14:tracePt t="16242" x="881063" y="2706688"/>
          <p14:tracePt t="16249" x="876300" y="2706688"/>
          <p14:tracePt t="16257" x="869950" y="2713038"/>
          <p14:tracePt t="16264" x="863600" y="2713038"/>
          <p14:tracePt t="16271" x="850900" y="2719388"/>
          <p14:tracePt t="16278" x="838200" y="2732088"/>
          <p14:tracePt t="16286" x="831850" y="2738438"/>
          <p14:tracePt t="16293" x="825500" y="2744788"/>
          <p14:tracePt t="16301" x="820738" y="2751138"/>
          <p14:tracePt t="16309" x="814388" y="2757488"/>
          <p14:tracePt t="16324" x="814388" y="2762250"/>
          <p14:tracePt t="16331" x="808038" y="2768600"/>
          <p14:tracePt t="16339" x="808038" y="2774950"/>
          <p14:tracePt t="16346" x="808038" y="2781300"/>
          <p14:tracePt t="16354" x="808038" y="2787650"/>
          <p14:tracePt t="16361" x="808038" y="2794000"/>
          <p14:tracePt t="16377" x="808038" y="2800350"/>
          <p14:tracePt t="16384" x="808038" y="2806700"/>
          <p14:tracePt t="16392" x="808038" y="2817813"/>
          <p14:tracePt t="16399" x="808038" y="2824163"/>
          <p14:tracePt t="16407" x="808038" y="2830513"/>
          <p14:tracePt t="16422" x="808038" y="2843213"/>
          <p14:tracePt t="16429" x="808038" y="2849563"/>
          <p14:tracePt t="16437" x="808038" y="2855913"/>
          <p14:tracePt t="16452" x="808038" y="2862263"/>
          <p14:tracePt t="16459" x="808038" y="2867025"/>
          <p14:tracePt t="16466" x="820738" y="2873375"/>
          <p14:tracePt t="16481" x="825500" y="2879725"/>
          <p14:tracePt t="16489" x="831850" y="2886075"/>
          <p14:tracePt t="16497" x="838200" y="2886075"/>
          <p14:tracePt t="16504" x="844550" y="2892425"/>
          <p14:tracePt t="16512" x="850900" y="2898775"/>
          <p14:tracePt t="16519" x="857250" y="2905125"/>
          <p14:tracePt t="16527" x="863600" y="2911475"/>
          <p14:tracePt t="16534" x="869950" y="2917825"/>
          <p14:tracePt t="16549" x="876300" y="2917825"/>
          <p14:tracePt t="16557" x="887413" y="2922588"/>
          <p14:tracePt t="16564" x="893763" y="2928938"/>
          <p14:tracePt t="16572" x="900113" y="2928938"/>
          <p14:tracePt t="16579" x="906463" y="2928938"/>
          <p14:tracePt t="16587" x="912813" y="2928938"/>
          <p14:tracePt t="16601" x="919163" y="2928938"/>
          <p14:tracePt t="16610" x="925513" y="2935288"/>
          <p14:tracePt t="16616" x="925513" y="2941638"/>
          <p14:tracePt t="16624" x="930275" y="2941638"/>
          <p14:tracePt t="16631" x="942975" y="2947988"/>
          <p14:tracePt t="16638" x="949325" y="2954338"/>
          <p14:tracePt t="16646" x="949325" y="2960688"/>
          <p14:tracePt t="16661" x="955675" y="2967038"/>
          <p14:tracePt t="16668" x="962025" y="2973388"/>
          <p14:tracePt t="16676" x="968375" y="2973388"/>
          <p14:tracePt t="16684" x="981075" y="2978150"/>
          <p14:tracePt t="16691" x="985838" y="2978150"/>
          <p14:tracePt t="16699" x="992188" y="2984500"/>
          <p14:tracePt t="16709" x="998538" y="2990850"/>
          <p14:tracePt t="16715" x="1004888" y="2997200"/>
          <p14:tracePt t="16722" x="1017588" y="2997200"/>
          <p14:tracePt t="16730" x="1036638" y="3003550"/>
          <p14:tracePt t="16737" x="1066800" y="3009900"/>
          <p14:tracePt t="16746" x="1073150" y="3016250"/>
          <p14:tracePt t="16752" x="1103313" y="3016250"/>
          <p14:tracePt t="16760" x="1135063" y="3022600"/>
          <p14:tracePt t="16767" x="1146175" y="3022600"/>
          <p14:tracePt t="16775" x="1165225" y="3027363"/>
          <p14:tracePt t="16781" x="1184275" y="3027363"/>
          <p14:tracePt t="16789" x="1195388" y="3027363"/>
          <p14:tracePt t="16797" x="1214438" y="3033713"/>
          <p14:tracePt t="16804" x="1239838" y="3046413"/>
          <p14:tracePt t="16812" x="1250950" y="3046413"/>
          <p14:tracePt t="16827" x="1263650" y="3046413"/>
          <p14:tracePt t="16834" x="1282700" y="3046413"/>
          <p14:tracePt t="16842" x="1325563" y="3059113"/>
          <p14:tracePt t="16849" x="1362075" y="3065463"/>
          <p14:tracePt t="16858" x="1406525" y="3071813"/>
          <p14:tracePt t="16864" x="1417638" y="3071813"/>
          <p14:tracePt t="16872" x="1443038" y="3071813"/>
          <p14:tracePt t="16879" x="1473200" y="3078163"/>
          <p14:tracePt t="16887" x="1492250" y="3078163"/>
          <p14:tracePt t="16894" x="1516063" y="3078163"/>
          <p14:tracePt t="16901" x="1560513" y="3089275"/>
          <p14:tracePt t="16909" x="1566863" y="3089275"/>
          <p14:tracePt t="16916" x="1609725" y="3095625"/>
          <p14:tracePt t="16925" x="1633538" y="3095625"/>
          <p14:tracePt t="16931" x="1652588" y="3101975"/>
          <p14:tracePt t="16939" x="1676400" y="3101975"/>
          <p14:tracePt t="16946" x="1714500" y="3108325"/>
          <p14:tracePt t="16954" x="1731963" y="3108325"/>
          <p14:tracePt t="16962" x="1770063" y="3108325"/>
          <p14:tracePt t="16969" x="1793875" y="3108325"/>
          <p14:tracePt t="16977" x="1836738" y="3114675"/>
          <p14:tracePt t="16992" x="1862138" y="3114675"/>
          <p14:tracePt t="16999" x="1892300" y="3127375"/>
          <p14:tracePt t="17008" x="1898650" y="3127375"/>
          <p14:tracePt t="17014" x="1930400" y="3133725"/>
          <p14:tracePt t="17022" x="1973263" y="3138488"/>
          <p14:tracePt t="17029" x="1992313" y="3138488"/>
          <p14:tracePt t="17037" x="2028825" y="3144838"/>
          <p14:tracePt t="17044" x="2071688" y="3157538"/>
          <p14:tracePt t="17052" x="2097088" y="3157538"/>
          <p14:tracePt t="17060" x="2127250" y="3157538"/>
          <p14:tracePt t="17067" x="2163763" y="3157538"/>
          <p14:tracePt t="17074" x="2182813" y="3157538"/>
          <p14:tracePt t="17081" x="2219325" y="3157538"/>
          <p14:tracePt t="17089" x="2268538" y="3157538"/>
          <p14:tracePt t="17096" x="2293938" y="3157538"/>
          <p14:tracePt t="17104" x="2317750" y="3157538"/>
          <p14:tracePt t="17119" x="2398713" y="3157538"/>
          <p14:tracePt t="17135" x="2471738" y="3157538"/>
          <p14:tracePt t="17142" x="2497138" y="3157538"/>
          <p14:tracePt t="17149" x="2527300" y="3157538"/>
          <p14:tracePt t="17158" x="2565400" y="3163888"/>
          <p14:tracePt t="17164" x="2614613" y="3163888"/>
          <p14:tracePt t="17176" x="2663825" y="3163888"/>
          <p14:tracePt t="17179" x="2682875" y="3163888"/>
          <p14:tracePt t="17187" x="2719388" y="3163888"/>
          <p14:tracePt t="17194" x="2774950" y="3163888"/>
          <p14:tracePt t="17201" x="2792413" y="3163888"/>
          <p14:tracePt t="17210" x="2836863" y="3163888"/>
          <p14:tracePt t="17217" x="2886075" y="3163888"/>
          <p14:tracePt t="17224" x="2909888" y="3163888"/>
          <p14:tracePt t="17231" x="2935288" y="3163888"/>
          <p14:tracePt t="17239" x="2984500" y="3163888"/>
          <p14:tracePt t="17247" x="3021013" y="3163888"/>
          <p14:tracePt t="17254" x="3040063" y="3163888"/>
          <p14:tracePt t="17261" x="3089275" y="3163888"/>
          <p14:tracePt t="17269" x="3113088" y="3163888"/>
          <p14:tracePt t="17277" x="3144838" y="3163888"/>
          <p14:tracePt t="17284" x="3168650" y="3163888"/>
          <p14:tracePt t="17292" x="3200400" y="3163888"/>
          <p14:tracePt t="17299" x="3213100" y="3163888"/>
          <p14:tracePt t="17308" x="3249613" y="3163888"/>
          <p14:tracePt t="17314" x="3273425" y="3163888"/>
          <p14:tracePt t="17322" x="3292475" y="3163888"/>
          <p14:tracePt t="17329" x="3322638" y="3163888"/>
          <p14:tracePt t="17337" x="3348038" y="3163888"/>
          <p14:tracePt t="17344" x="3360738" y="3163888"/>
          <p14:tracePt t="17352" x="3397250" y="3163888"/>
          <p14:tracePt t="17359" x="3433763" y="3163888"/>
          <p14:tracePt t="17366" x="3482975" y="3163888"/>
          <p14:tracePt t="17375" x="3495675" y="3163888"/>
          <p14:tracePt t="17381" x="3527425" y="3163888"/>
          <p14:tracePt t="17389" x="3551238" y="3163888"/>
          <p14:tracePt t="17397" x="3557588" y="3163888"/>
          <p14:tracePt t="17405" x="3587750" y="3163888"/>
          <p14:tracePt t="17412" x="3613150" y="3163888"/>
          <p14:tracePt t="17419" x="3632200" y="3163888"/>
          <p14:tracePt t="17427" x="3656013" y="3163888"/>
          <p14:tracePt t="17434" x="3668713" y="3163888"/>
          <p14:tracePt t="17442" x="3687763" y="3163888"/>
          <p14:tracePt t="17449" x="3711575" y="3163888"/>
          <p14:tracePt t="17458" x="3730625" y="3163888"/>
          <p14:tracePt t="17464" x="3748088" y="3163888"/>
          <p14:tracePt t="17472" x="3754438" y="3163888"/>
          <p14:tracePt t="17479" x="3767138" y="3163888"/>
          <p14:tracePt t="17487" x="3792538" y="3163888"/>
          <p14:tracePt t="17494" x="3798888" y="3163888"/>
          <p14:tracePt t="17502" x="3816350" y="3163888"/>
          <p14:tracePt t="17510" x="3835400" y="3163888"/>
          <p14:tracePt t="17517" x="3848100" y="3163888"/>
          <p14:tracePt t="17524" x="3878263" y="3163888"/>
          <p14:tracePt t="17532" x="3890963" y="3163888"/>
          <p14:tracePt t="17539" x="3927475" y="3157538"/>
          <p14:tracePt t="17547" x="3946525" y="3157538"/>
          <p14:tracePt t="17554" x="3976688" y="3138488"/>
          <p14:tracePt t="17562" x="3989388" y="3138488"/>
          <p14:tracePt t="17569" x="4013200" y="3133725"/>
          <p14:tracePt t="17577" x="4032250" y="3127375"/>
          <p14:tracePt t="17584" x="4038600" y="3127375"/>
          <p14:tracePt t="17592" x="4051300" y="3121025"/>
          <p14:tracePt t="17599" x="4064000" y="3121025"/>
          <p14:tracePt t="17608" x="4068763" y="3108325"/>
          <p14:tracePt t="17614" x="4075113" y="3108325"/>
          <p14:tracePt t="17622" x="4094163" y="3101975"/>
          <p14:tracePt t="17629" x="4106863" y="3095625"/>
          <p14:tracePt t="17637" x="4113213" y="3082925"/>
          <p14:tracePt t="17644" x="4130675" y="3078163"/>
          <p14:tracePt t="17652" x="4156075" y="3065463"/>
          <p14:tracePt t="17659" x="4168775" y="3046413"/>
          <p14:tracePt t="17667" x="4186238" y="3033713"/>
          <p14:tracePt t="17675" x="4198938" y="3022600"/>
          <p14:tracePt t="17681" x="4211638" y="3009900"/>
          <p14:tracePt t="17689" x="4224338" y="2990850"/>
          <p14:tracePt t="17697" x="4235450" y="2973388"/>
          <p14:tracePt t="17704" x="4241800" y="2960688"/>
          <p14:tracePt t="17719" x="4241800" y="2941638"/>
          <p14:tracePt t="17727" x="4241800" y="2935288"/>
          <p14:tracePt t="17734" x="4241800" y="2922588"/>
          <p14:tracePt t="17742" x="4248150" y="2917825"/>
          <p14:tracePt t="17749" x="4248150" y="2905125"/>
          <p14:tracePt t="17764" x="4248150" y="2898775"/>
          <p14:tracePt t="17772" x="4248150" y="2892425"/>
          <p14:tracePt t="17779" x="4248150" y="2886075"/>
          <p14:tracePt t="17787" x="4248150" y="2879725"/>
          <p14:tracePt t="17794" x="4248150" y="2873375"/>
          <p14:tracePt t="17802" x="4248150" y="2867025"/>
          <p14:tracePt t="17809" x="4241800" y="2867025"/>
          <p14:tracePt t="17816" x="4229100" y="2862263"/>
          <p14:tracePt t="17824" x="4217988" y="2855913"/>
          <p14:tracePt t="17831" x="4205288" y="2836863"/>
          <p14:tracePt t="17839" x="4173538" y="2824163"/>
          <p14:tracePt t="17846" x="4156075" y="2813050"/>
          <p14:tracePt t="17854" x="4130675" y="2800350"/>
          <p14:tracePt t="17862" x="4100513" y="2774950"/>
          <p14:tracePt t="17869" x="4064000" y="2757488"/>
          <p14:tracePt t="17877" x="4044950" y="2744788"/>
          <p14:tracePt t="17884" x="3995738" y="2719388"/>
          <p14:tracePt t="17892" x="3959225" y="2701925"/>
          <p14:tracePt t="17899" x="3903663" y="2682875"/>
          <p14:tracePt t="17906" x="3871913" y="2670175"/>
          <p14:tracePt t="17914" x="3835400" y="2663825"/>
          <p14:tracePt t="17922" x="3767138" y="2646363"/>
          <p14:tracePt t="17929" x="3736975" y="2633663"/>
          <p14:tracePt t="17937" x="3662363" y="2627313"/>
          <p14:tracePt t="17944" x="3625850" y="2620963"/>
          <p14:tracePt t="17952" x="3582988" y="2608263"/>
          <p14:tracePt t="17960" x="3544888" y="2608263"/>
          <p14:tracePt t="17967" x="3495675" y="2608263"/>
          <p14:tracePt t="17974" x="3478213" y="2608263"/>
          <p14:tracePt t="17981" x="3409950" y="2608263"/>
          <p14:tracePt t="17989" x="3335338" y="2608263"/>
          <p14:tracePt t="17997" x="3298825" y="2608263"/>
          <p14:tracePt t="18004" x="3230563" y="2608263"/>
          <p14:tracePt t="18012" x="3144838" y="2608263"/>
          <p14:tracePt t="18019" x="3046413" y="2608263"/>
          <p14:tracePt t="18027" x="2997200" y="2608263"/>
          <p14:tracePt t="18034" x="2886075" y="2608263"/>
          <p14:tracePt t="18042" x="2811463" y="2608263"/>
          <p14:tracePt t="18049" x="2762250" y="2608263"/>
          <p14:tracePt t="18058" x="2687638" y="2608263"/>
          <p14:tracePt t="18064" x="2601913" y="2608263"/>
          <p14:tracePt t="18072" x="2582863" y="2608263"/>
          <p14:tracePt t="18079" x="2527300" y="2608263"/>
          <p14:tracePt t="18087" x="2478088" y="2608263"/>
          <p14:tracePt t="18094" x="2460625" y="2608263"/>
          <p14:tracePt t="18102" x="2411413" y="2608263"/>
          <p14:tracePt t="18109" x="2349500" y="2608263"/>
          <p14:tracePt t="18117" x="2274888" y="2601913"/>
          <p14:tracePt t="18125" x="2244725" y="2601913"/>
          <p14:tracePt t="18131" x="2170113" y="2590800"/>
          <p14:tracePt t="18139" x="2101850" y="2590800"/>
          <p14:tracePt t="18147" x="2052638" y="2584450"/>
          <p14:tracePt t="18155" x="1992313" y="2584450"/>
          <p14:tracePt t="18162" x="1905000" y="2584450"/>
          <p14:tracePt t="18176" x="1887538" y="2584450"/>
          <p14:tracePt t="18178" x="1831975" y="2584450"/>
          <p14:tracePt t="18184" x="1763713" y="2584450"/>
          <p14:tracePt t="18192" x="1744663" y="2584450"/>
          <p14:tracePt t="18199" x="1708150" y="2584450"/>
          <p14:tracePt t="18208" x="1658938" y="2584450"/>
          <p14:tracePt t="18214" x="1609725" y="2584450"/>
          <p14:tracePt t="18222" x="1590675" y="2584450"/>
          <p14:tracePt t="18228" x="1535113" y="2584450"/>
          <p14:tracePt t="18238" x="1492250" y="2584450"/>
          <p14:tracePt t="18245" x="1466850" y="2584450"/>
          <p14:tracePt t="18252" x="1430338" y="2584450"/>
          <p14:tracePt t="18260" x="1381125" y="2584450"/>
          <p14:tracePt t="18267" x="1362075" y="2584450"/>
          <p14:tracePt t="18276" x="1312863" y="2584450"/>
          <p14:tracePt t="18282" x="1276350" y="2584450"/>
          <p14:tracePt t="18290" x="1257300" y="2584450"/>
          <p14:tracePt t="18297" x="1233488" y="2584450"/>
          <p14:tracePt t="18305" x="1195388" y="2584450"/>
          <p14:tracePt t="18312" x="1146175" y="2584450"/>
          <p14:tracePt t="18320" x="1135063" y="2584450"/>
          <p14:tracePt t="18328" x="1109663" y="2584450"/>
          <p14:tracePt t="18335" x="1090613" y="2584450"/>
          <p14:tracePt t="18343" x="1066800" y="2584450"/>
          <p14:tracePt t="18350" x="1047750" y="2584450"/>
          <p14:tracePt t="18358" x="1011238" y="2584450"/>
          <p14:tracePt t="18365" x="998538" y="2590800"/>
          <p14:tracePt t="18372" x="981075" y="2597150"/>
          <p14:tracePt t="18379" x="968375" y="2601913"/>
          <p14:tracePt t="18388" x="962025" y="2601913"/>
          <p14:tracePt t="18395" x="955675" y="2601913"/>
          <p14:tracePt t="18402" x="949325" y="2608263"/>
          <p14:tracePt t="18418" x="942975" y="2614613"/>
          <p14:tracePt t="18432" x="936625" y="2614613"/>
          <p14:tracePt t="18440" x="930275" y="2614613"/>
          <p14:tracePt t="18447" x="919163" y="2614613"/>
          <p14:tracePt t="18455" x="912813" y="2620963"/>
          <p14:tracePt t="18462" x="906463" y="2627313"/>
          <p14:tracePt t="18470" x="893763" y="2627313"/>
          <p14:tracePt t="18478" x="881063" y="2633663"/>
          <p14:tracePt t="18485" x="881063" y="2640013"/>
          <p14:tracePt t="18492" x="869950" y="2640013"/>
          <p14:tracePt t="18499" x="857250" y="2652713"/>
          <p14:tracePt t="18509" x="844550" y="2657475"/>
          <p14:tracePt t="18515" x="838200" y="2663825"/>
          <p14:tracePt t="18523" x="825500" y="2670175"/>
          <p14:tracePt t="18529" x="820738" y="2695575"/>
          <p14:tracePt t="18538" x="814388" y="2701925"/>
          <p14:tracePt t="18546" x="808038" y="2719388"/>
          <p14:tracePt t="18552" x="801688" y="2738438"/>
          <p14:tracePt t="18560" x="795338" y="2751138"/>
          <p14:tracePt t="18567" x="795338" y="2768600"/>
          <p14:tracePt t="18576" x="795338" y="2800350"/>
          <p14:tracePt t="18590" x="795338" y="2817813"/>
          <p14:tracePt t="18597" x="795338" y="2843213"/>
          <p14:tracePt t="18605" x="808038" y="2862263"/>
          <p14:tracePt t="18612" x="814388" y="2862263"/>
          <p14:tracePt t="18620" x="831850" y="2873375"/>
          <p14:tracePt t="18627" x="850900" y="2879725"/>
          <p14:tracePt t="18635" x="857250" y="2886075"/>
          <p14:tracePt t="18642" x="869950" y="2898775"/>
          <p14:tracePt t="18650" x="887413" y="2905125"/>
          <p14:tracePt t="18658" x="900113" y="2911475"/>
          <p14:tracePt t="18665" x="906463" y="2911475"/>
          <p14:tracePt t="18679" x="912813" y="2917825"/>
          <p14:tracePt t="18688" x="930275" y="2922588"/>
          <p14:tracePt t="18695" x="942975" y="2928938"/>
          <p14:tracePt t="18703" x="962025" y="2935288"/>
          <p14:tracePt t="18710" x="985838" y="2941638"/>
          <p14:tracePt t="18717" x="1023938" y="2947988"/>
          <p14:tracePt t="18726" x="1054100" y="2954338"/>
          <p14:tracePt t="18732" x="1073150" y="2960688"/>
          <p14:tracePt t="18740" x="1096963" y="2973388"/>
          <p14:tracePt t="18747" x="1128713" y="2978150"/>
          <p14:tracePt t="18755" x="1141413" y="2978150"/>
          <p14:tracePt t="18762" x="1158875" y="2978150"/>
          <p14:tracePt t="18770" x="1177925" y="2984500"/>
          <p14:tracePt t="18778" x="1184275" y="2984500"/>
          <p14:tracePt t="18785" x="1195388" y="2984500"/>
          <p14:tracePt t="18793" x="1214438" y="2984500"/>
          <p14:tracePt t="18800" x="1246188" y="2984500"/>
          <p14:tracePt t="18809" x="1263650" y="2990850"/>
          <p14:tracePt t="18815" x="1301750" y="2990850"/>
          <p14:tracePt t="18823" x="1355725" y="2997200"/>
          <p14:tracePt t="18829" x="1374775" y="2997200"/>
          <p14:tracePt t="18838" x="1393825" y="2997200"/>
          <p14:tracePt t="18845" x="1443038" y="3009900"/>
          <p14:tracePt t="18852" x="1462088" y="3009900"/>
          <p14:tracePt t="18860" x="1485900" y="3016250"/>
          <p14:tracePt t="18868" x="1516063" y="3016250"/>
          <p14:tracePt t="18875" x="1528763" y="3016250"/>
          <p14:tracePt t="18882" x="1554163" y="3016250"/>
          <p14:tracePt t="18889" x="1577975" y="3016250"/>
          <p14:tracePt t="18896" x="1616075" y="3022600"/>
          <p14:tracePt t="18904" x="1627188" y="3022600"/>
          <p14:tracePt t="18911" x="1665288" y="3022600"/>
          <p14:tracePt t="18919" x="1714500" y="3022600"/>
          <p14:tracePt t="18926" x="1727200" y="3027363"/>
          <p14:tracePt t="18934" x="1781175" y="3027363"/>
          <p14:tracePt t="18942" x="1819275" y="3027363"/>
          <p14:tracePt t="18949" x="1843088" y="3033713"/>
          <p14:tracePt t="18957" x="1881188" y="3033713"/>
          <p14:tracePt t="18964" x="1905000" y="3040063"/>
          <p14:tracePt t="18971" x="1917700" y="3046413"/>
          <p14:tracePt t="18979" x="1954213" y="3046413"/>
          <p14:tracePt t="18986" x="1985963" y="3059113"/>
          <p14:tracePt t="18994" x="2009775" y="3065463"/>
          <p14:tracePt t="19001" x="2052638" y="3065463"/>
          <p14:tracePt t="19009" x="2101850" y="3071813"/>
          <p14:tracePt t="19016" x="2163763" y="3082925"/>
          <p14:tracePt t="19024" x="2189163" y="3082925"/>
          <p14:tracePt t="19031" x="2244725" y="3089275"/>
          <p14:tracePt t="19039" x="2293938" y="3095625"/>
          <p14:tracePt t="19046" x="2317750" y="3095625"/>
          <p14:tracePt t="19054" x="2379663" y="3095625"/>
          <p14:tracePt t="19061" x="2435225" y="3095625"/>
          <p14:tracePt t="19069" x="2460625" y="3095625"/>
          <p14:tracePt t="19077" x="2509838" y="3095625"/>
          <p14:tracePt t="19084" x="2546350" y="3095625"/>
          <p14:tracePt t="19091" x="2571750" y="3095625"/>
          <p14:tracePt t="19099" x="2608263" y="3095625"/>
          <p14:tracePt t="19107" x="2644775" y="3095625"/>
          <p14:tracePt t="19114" x="2700338" y="3095625"/>
          <p14:tracePt t="19121" x="2719388" y="3095625"/>
          <p14:tracePt t="19129" x="2762250" y="3095625"/>
          <p14:tracePt t="19137" x="2805113" y="3095625"/>
          <p14:tracePt t="19144" x="2824163" y="3095625"/>
          <p14:tracePt t="19152" x="2879725" y="3095625"/>
          <p14:tracePt t="19159" x="2928938" y="3095625"/>
          <p14:tracePt t="19167" x="2947988" y="3095625"/>
          <p14:tracePt t="19182" x="3046413" y="3095625"/>
          <p14:tracePt t="19189" x="3076575" y="3095625"/>
          <p14:tracePt t="19196" x="3113088" y="3095625"/>
          <p14:tracePt t="19204" x="3163888" y="3095625"/>
          <p14:tracePt t="19212" x="3213100" y="3095625"/>
          <p14:tracePt t="19219" x="3224213" y="3095625"/>
          <p14:tracePt t="19227" x="3268663" y="3095625"/>
          <p14:tracePt t="19234" x="3292475" y="3095625"/>
          <p14:tracePt t="19241" x="3311525" y="3095625"/>
          <p14:tracePt t="19249" x="3348038" y="3095625"/>
          <p14:tracePt t="19257" x="3373438" y="3095625"/>
          <p14:tracePt t="19264" x="3378200" y="3089275"/>
          <p14:tracePt t="19272" x="3403600" y="3089275"/>
          <p14:tracePt t="19279" x="3422650" y="3082925"/>
          <p14:tracePt t="19287" x="3446463" y="3082925"/>
          <p14:tracePt t="19294" x="3471863" y="3082925"/>
          <p14:tracePt t="19302" x="3502025" y="3078163"/>
          <p14:tracePt t="19309" x="3563938" y="3078163"/>
          <p14:tracePt t="19326" x="3619500" y="3078163"/>
          <p14:tracePt t="19332" x="3638550" y="3078163"/>
          <p14:tracePt t="19339" x="3649663" y="3078163"/>
          <p14:tracePt t="19347" x="3681413" y="3078163"/>
          <p14:tracePt t="19355" x="3698875" y="3078163"/>
          <p14:tracePt t="19362" x="3717925" y="3078163"/>
          <p14:tracePt t="19369" x="3736975" y="3078163"/>
          <p14:tracePt t="19377" x="3748088" y="3078163"/>
          <p14:tracePt t="19384" x="3760788" y="3078163"/>
          <p14:tracePt t="19393" x="3773488" y="3071813"/>
          <p14:tracePt t="19399" x="3786188" y="3071813"/>
          <p14:tracePt t="19408" x="3803650" y="3059113"/>
          <p14:tracePt t="19414" x="3816350" y="3052763"/>
          <p14:tracePt t="19422" x="3822700" y="3046413"/>
          <p14:tracePt t="19429" x="3841750" y="3040063"/>
          <p14:tracePt t="19437" x="3848100" y="3040063"/>
          <p14:tracePt t="19444" x="3854450" y="3033713"/>
          <p14:tracePt t="19452" x="3865563" y="3022600"/>
          <p14:tracePt t="19461" x="3878263" y="3016250"/>
          <p14:tracePt t="19467" x="3878263" y="3009900"/>
          <p14:tracePt t="19475" x="3884613" y="3003550"/>
          <p14:tracePt t="19482" x="3890963" y="2997200"/>
          <p14:tracePt t="19497" x="3897313" y="2990850"/>
          <p14:tracePt t="19505" x="3908425" y="2978150"/>
          <p14:tracePt t="19512" x="3914775" y="2973388"/>
          <p14:tracePt t="19519" x="3933825" y="2954338"/>
          <p14:tracePt t="19527" x="3940175" y="2941638"/>
          <p14:tracePt t="19534" x="3946525" y="2935288"/>
          <p14:tracePt t="19542" x="3963988" y="2917825"/>
          <p14:tracePt t="19549" x="3970338" y="2905125"/>
          <p14:tracePt t="19558" x="3970338" y="2898775"/>
          <p14:tracePt t="19564" x="3976688" y="2886075"/>
          <p14:tracePt t="19572" x="3983038" y="2879725"/>
          <p14:tracePt t="19579" x="3983038" y="2873375"/>
          <p14:tracePt t="19587" x="3989388" y="2867025"/>
          <p14:tracePt t="19594" x="3989388" y="2862263"/>
          <p14:tracePt t="19602" x="3995738" y="2849563"/>
          <p14:tracePt t="19617" x="3995738" y="2843213"/>
          <p14:tracePt t="19625" x="3995738" y="2836863"/>
          <p14:tracePt t="19632" x="3995738" y="2830513"/>
          <p14:tracePt t="19647" x="3995738" y="2817813"/>
          <p14:tracePt t="19654" x="3995738" y="2813050"/>
          <p14:tracePt t="19662" x="3995738" y="2794000"/>
          <p14:tracePt t="19669" x="3995738" y="2781300"/>
          <p14:tracePt t="19677" x="3995738" y="2768600"/>
          <p14:tracePt t="19684" x="3989388" y="2744788"/>
          <p14:tracePt t="19692" x="3976688" y="2725738"/>
          <p14:tracePt t="19699" x="3970338" y="2725738"/>
          <p14:tracePt t="19708" x="3963988" y="2713038"/>
          <p14:tracePt t="19714" x="3946525" y="2695575"/>
          <p14:tracePt t="19722" x="3927475" y="2682875"/>
          <p14:tracePt t="19729" x="3921125" y="2676525"/>
          <p14:tracePt t="19737" x="3897313" y="2670175"/>
          <p14:tracePt t="19745" x="3829050" y="2652713"/>
          <p14:tracePt t="19752" x="3810000" y="2652713"/>
          <p14:tracePt t="19760" x="3754438" y="2652713"/>
          <p14:tracePt t="19767" x="3694113" y="2646363"/>
          <p14:tracePt t="19774" x="3681413" y="2646363"/>
          <p14:tracePt t="19782" x="3594100" y="2646363"/>
          <p14:tracePt t="19791" x="3527425" y="2646363"/>
          <p14:tracePt t="19797" x="3478213" y="2646363"/>
          <p14:tracePt t="19805" x="3403600" y="2646363"/>
          <p14:tracePt t="19812" x="3328988" y="2646363"/>
          <p14:tracePt t="19819" x="3305175" y="2646363"/>
          <p14:tracePt t="19827" x="3224213" y="2646363"/>
          <p14:tracePt t="19834" x="3113088" y="2646363"/>
          <p14:tracePt t="19842" x="3052763" y="2646363"/>
          <p14:tracePt t="19849" x="3014663" y="2646363"/>
          <p14:tracePt t="19858" x="2952750" y="2646363"/>
          <p14:tracePt t="19864" x="2867025" y="2646363"/>
          <p14:tracePt t="19871" x="2830513" y="2646363"/>
          <p14:tracePt t="19879" x="2743200" y="2646363"/>
          <p14:tracePt t="19887" x="2682875" y="2633663"/>
          <p14:tracePt t="19894" x="2614613" y="2633663"/>
          <p14:tracePt t="19902" x="2540000" y="2633663"/>
          <p14:tracePt t="19909" x="2441575" y="2633663"/>
          <p14:tracePt t="19917" x="2362200" y="2633663"/>
          <p14:tracePt t="19924" x="2330450" y="2633663"/>
          <p14:tracePt t="19932" x="2257425" y="2633663"/>
          <p14:tracePt t="19940" x="2170113" y="2633663"/>
          <p14:tracePt t="19947" x="2139950" y="2633663"/>
          <p14:tracePt t="19955" x="2065338" y="2633663"/>
          <p14:tracePt t="19962" x="1992313" y="2633663"/>
          <p14:tracePt t="19969" x="1960563" y="2633663"/>
          <p14:tracePt t="19977" x="1892300" y="2640013"/>
          <p14:tracePt t="19985" x="1855788" y="2640013"/>
          <p14:tracePt t="19993" x="1825625" y="2640013"/>
          <p14:tracePt t="19999" x="1793875" y="2640013"/>
          <p14:tracePt t="20007" x="1763713" y="2640013"/>
          <p14:tracePt t="20014" x="1744663" y="2640013"/>
          <p14:tracePt t="20022" x="1695450" y="2640013"/>
          <p14:tracePt t="20029" x="1658938" y="2640013"/>
          <p14:tracePt t="20037" x="1609725" y="2640013"/>
          <p14:tracePt t="20044" x="1597025" y="2640013"/>
          <p14:tracePt t="20052" x="1547813" y="2640013"/>
          <p14:tracePt t="20059" x="1522413" y="2640013"/>
          <p14:tracePt t="20067" x="1504950" y="2640013"/>
          <p14:tracePt t="20075" x="1473200" y="2640013"/>
          <p14:tracePt t="20082" x="1436688" y="2640013"/>
          <p14:tracePt t="20089" x="1423988" y="2640013"/>
          <p14:tracePt t="20097" x="1387475" y="2640013"/>
          <p14:tracePt t="20104" x="1350963" y="2640013"/>
          <p14:tracePt t="20112" x="1338263" y="2640013"/>
          <p14:tracePt t="20119" x="1301750" y="2640013"/>
          <p14:tracePt t="20127" x="1282700" y="2640013"/>
          <p14:tracePt t="20134" x="1270000" y="2640013"/>
          <p14:tracePt t="20690" x="1270000" y="2652713"/>
          <p14:tracePt t="20698" x="1270000" y="2670175"/>
          <p14:tracePt t="20705" x="1276350" y="2701925"/>
          <p14:tracePt t="20712" x="1295400" y="2751138"/>
          <p14:tracePt t="20720" x="1295400" y="2762250"/>
          <p14:tracePt t="20728" x="1319213" y="2824163"/>
          <p14:tracePt t="20735" x="1393825" y="2905125"/>
          <p14:tracePt t="20743" x="1430338" y="2947988"/>
          <p14:tracePt t="20750" x="1511300" y="3040063"/>
          <p14:tracePt t="20758" x="1616075" y="3127375"/>
          <p14:tracePt t="20764" x="1665288" y="3163888"/>
          <p14:tracePt t="20772" x="1776413" y="3213100"/>
          <p14:tracePt t="20788" x="1887538" y="3287713"/>
          <p14:tracePt t="20795" x="1954213" y="3336925"/>
          <p14:tracePt t="20802" x="1997075" y="3360738"/>
          <p14:tracePt t="20810" x="2003425" y="3367088"/>
          <p14:tracePt t="20817" x="2016125" y="3386138"/>
          <p14:tracePt t="20825" x="2028825" y="3398838"/>
          <p14:tracePt t="20832" x="2035175" y="3398838"/>
          <p14:tracePt t="20840" x="2035175" y="3403600"/>
          <p14:tracePt t="20922" x="2035175" y="3409950"/>
          <p14:tracePt t="20953" x="2022475" y="3416300"/>
          <p14:tracePt t="20960" x="2003425" y="3416300"/>
          <p14:tracePt t="20968" x="1997075" y="3422650"/>
          <p14:tracePt t="20975" x="1985963" y="3422650"/>
          <p14:tracePt t="20984" x="1966913" y="3422650"/>
          <p14:tracePt t="20990" x="1954213" y="3429000"/>
          <p14:tracePt t="20998" x="1941513" y="3429000"/>
          <p14:tracePt t="21005" x="1905000" y="3429000"/>
          <p14:tracePt t="21014" x="1892300" y="3435350"/>
          <p14:tracePt t="21019" x="1855788" y="3435350"/>
          <p14:tracePt t="21028" x="1806575" y="3435350"/>
          <p14:tracePt t="21035" x="1787525" y="3435350"/>
          <p14:tracePt t="21042" x="1770063" y="3435350"/>
          <p14:tracePt t="21050" x="1738313" y="3435350"/>
          <p14:tracePt t="21057" x="1720850" y="3435350"/>
          <p14:tracePt t="21065" x="1708150" y="3435350"/>
          <p14:tracePt t="21072" x="1689100" y="3435350"/>
          <p14:tracePt t="21081" x="1676400" y="3441700"/>
          <p14:tracePt t="21087" x="1671638" y="3441700"/>
          <p14:tracePt t="21095" x="1658938" y="3441700"/>
          <p14:tracePt t="21102" x="1639888" y="3448050"/>
          <p14:tracePt t="21110" x="1627188" y="3454400"/>
          <p14:tracePt t="21117" x="1603375" y="3454400"/>
          <p14:tracePt t="21125" x="1584325" y="3454400"/>
          <p14:tracePt t="21133" x="1577975" y="3454400"/>
          <p14:tracePt t="21140" x="1566863" y="3454400"/>
          <p14:tracePt t="21148" x="1560513" y="3454400"/>
          <p14:tracePt t="21155" x="1547813" y="3454400"/>
          <p14:tracePt t="21164" x="1541463" y="3454400"/>
          <p14:tracePt t="21170" x="1535113" y="3454400"/>
          <p14:tracePt t="21183" x="1522413" y="3448050"/>
          <p14:tracePt t="21185" x="1516063" y="3448050"/>
          <p14:tracePt t="21192" x="1516063" y="3441700"/>
          <p14:tracePt t="21200" x="1511300" y="3441700"/>
          <p14:tracePt t="21208" x="1504950" y="3441700"/>
          <p14:tracePt t="21216" x="1498600" y="3429000"/>
          <p14:tracePt t="21222" x="1498600" y="3422650"/>
          <p14:tracePt t="21231" x="1492250" y="3416300"/>
          <p14:tracePt t="21237" x="1492250" y="3409950"/>
          <p14:tracePt t="21245" x="1492250" y="3403600"/>
          <p14:tracePt t="21252" x="1492250" y="3398838"/>
          <p14:tracePt t="21268" x="1492250" y="3386138"/>
          <p14:tracePt t="21275" x="1492250" y="3379788"/>
          <p14:tracePt t="21283" x="1492250" y="3373438"/>
          <p14:tracePt t="21290" x="1492250" y="3367088"/>
          <p14:tracePt t="21298" x="1492250" y="3360738"/>
          <p14:tracePt t="21314" x="1492250" y="3348038"/>
          <p14:tracePt t="21320" x="1498600" y="3343275"/>
          <p14:tracePt t="21328" x="1504950" y="3336925"/>
          <p14:tracePt t="21335" x="1516063" y="3324225"/>
          <p14:tracePt t="21342" x="1522413" y="3317875"/>
          <p14:tracePt t="21352" x="1522413" y="3311525"/>
          <p14:tracePt t="21357" x="1528763" y="3305175"/>
          <p14:tracePt t="21365" x="1541463" y="3305175"/>
          <p14:tracePt t="21372" x="1547813" y="3298825"/>
          <p14:tracePt t="21381" x="1554163" y="3298825"/>
          <p14:tracePt t="21387" x="1560513" y="3294063"/>
          <p14:tracePt t="21396" x="1571625" y="3287713"/>
          <p14:tracePt t="21410" x="1584325" y="3281363"/>
          <p14:tracePt t="21418" x="1609725" y="3275013"/>
          <p14:tracePt t="21425" x="1616075" y="3275013"/>
          <p14:tracePt t="21433" x="1639888" y="3275013"/>
          <p14:tracePt t="21440" x="1665288" y="3268663"/>
          <p14:tracePt t="21448" x="1671638" y="3268663"/>
          <p14:tracePt t="21455" x="1695450" y="3262313"/>
          <p14:tracePt t="21464" x="1714500" y="3255963"/>
          <p14:tracePt t="21470" x="1738313" y="3255963"/>
          <p14:tracePt t="21478" x="1744663" y="3255963"/>
          <p14:tracePt t="21485" x="1757363" y="3249613"/>
          <p14:tracePt t="21493" x="1770063" y="3243263"/>
          <p14:tracePt t="21501" x="1776413" y="3238500"/>
          <p14:tracePt t="21507" x="1787525" y="3238500"/>
          <p14:tracePt t="21515" x="1806575" y="3238500"/>
          <p14:tracePt t="21522" x="1819275" y="3232150"/>
          <p14:tracePt t="21531" x="1843088" y="3232150"/>
          <p14:tracePt t="21537" x="1862138" y="3232150"/>
          <p14:tracePt t="21545" x="1868488" y="3232150"/>
          <p14:tracePt t="21552" x="1887538" y="3232150"/>
          <p14:tracePt t="21560" x="1905000" y="3232150"/>
          <p14:tracePt t="21567" x="1917700" y="3232150"/>
          <p14:tracePt t="21575" x="1930400" y="3232150"/>
          <p14:tracePt t="21583" x="1947863" y="3232150"/>
          <p14:tracePt t="21590" x="1966913" y="3232150"/>
          <p14:tracePt t="21598" x="1973263" y="3232150"/>
          <p14:tracePt t="21605" x="1985963" y="3232150"/>
          <p14:tracePt t="21614" x="1992313" y="3232150"/>
          <p14:tracePt t="21620" x="1997075" y="3232150"/>
          <p14:tracePt t="21628" x="2009775" y="3232150"/>
          <p14:tracePt t="21635" x="2022475" y="3232150"/>
          <p14:tracePt t="21642" x="2028825" y="3232150"/>
          <p14:tracePt t="21650" x="2035175" y="3232150"/>
          <p14:tracePt t="21658" x="2052638" y="3232150"/>
          <p14:tracePt t="21665" x="2058988" y="3232150"/>
          <p14:tracePt t="21681" x="2065338" y="3232150"/>
          <p14:tracePt t="21687" x="2071688" y="3232150"/>
          <p14:tracePt t="21695" x="2084388" y="3232150"/>
          <p14:tracePt t="21703" x="2101850" y="3243263"/>
          <p14:tracePt t="21710" x="2114550" y="3249613"/>
          <p14:tracePt t="21717" x="2120900" y="3249613"/>
          <p14:tracePt t="21725" x="2133600" y="3262313"/>
          <p14:tracePt t="21734" x="2146300" y="3268663"/>
          <p14:tracePt t="21740" x="2152650" y="3275013"/>
          <p14:tracePt t="21749" x="2163763" y="3287713"/>
          <p14:tracePt t="21755" x="2170113" y="3294063"/>
          <p14:tracePt t="21764" x="2176463" y="3298825"/>
          <p14:tracePt t="21769" x="2189163" y="3305175"/>
          <p14:tracePt t="21777" x="2189163" y="3311525"/>
          <p14:tracePt t="21785" x="2189163" y="3317875"/>
          <p14:tracePt t="21792" x="2195513" y="3317875"/>
          <p14:tracePt t="21801" x="2201863" y="3330575"/>
          <p14:tracePt t="21808" x="2206625" y="3336925"/>
          <p14:tracePt t="21815" x="2206625" y="3343275"/>
          <p14:tracePt t="21822" x="2212975" y="3348038"/>
          <p14:tracePt t="21831" x="2212975" y="3360738"/>
          <p14:tracePt t="21837" x="2219325" y="3360738"/>
          <p14:tracePt t="21844" x="2219325" y="3367088"/>
          <p14:tracePt t="21852" x="2225675" y="3386138"/>
          <p14:tracePt t="21859" x="2232025" y="3392488"/>
          <p14:tracePt t="21867" x="2232025" y="3398838"/>
          <p14:tracePt t="21874" x="2232025" y="3416300"/>
          <p14:tracePt t="21897" x="2232025" y="3454400"/>
          <p14:tracePt t="21904" x="2232025" y="3465513"/>
          <p14:tracePt t="21912" x="2232025" y="3478213"/>
          <p14:tracePt t="21919" x="2232025" y="3497263"/>
          <p14:tracePt t="21927" x="2232025" y="3503613"/>
          <p14:tracePt t="21942" x="2232025" y="3509963"/>
          <p14:tracePt t="21949" x="2232025" y="3521075"/>
          <p14:tracePt t="21957" x="2232025" y="3527425"/>
          <p14:tracePt t="21964" x="2232025" y="3540125"/>
          <p14:tracePt t="21979" x="2232025" y="3546475"/>
          <p14:tracePt t="21986" x="2225675" y="3559175"/>
          <p14:tracePt t="21994" x="2219325" y="3559175"/>
          <p14:tracePt t="22002" x="2212975" y="3559175"/>
          <p14:tracePt t="22009" x="2195513" y="3563938"/>
          <p14:tracePt t="22017" x="2182813" y="3582988"/>
          <p14:tracePt t="22024" x="2170113" y="3589338"/>
          <p14:tracePt t="22032" x="2157413" y="3589338"/>
          <p14:tracePt t="22039" x="2146300" y="3595688"/>
          <p14:tracePt t="22047" x="2133600" y="3602038"/>
          <p14:tracePt t="22054" x="2120900" y="3602038"/>
          <p14:tracePt t="22063" x="2108200" y="3602038"/>
          <p14:tracePt t="22069" x="2090738" y="3602038"/>
          <p14:tracePt t="22077" x="2078038" y="3602038"/>
          <p14:tracePt t="22084" x="2065338" y="3602038"/>
          <p14:tracePt t="22092" x="2035175" y="3602038"/>
          <p14:tracePt t="22099" x="2022475" y="3608388"/>
          <p14:tracePt t="22107" x="1997075" y="3608388"/>
          <p14:tracePt t="22115" x="1966913" y="3608388"/>
          <p14:tracePt t="22122" x="1954213" y="3614738"/>
          <p14:tracePt t="22129" x="1930400" y="3614738"/>
          <p14:tracePt t="22136" x="1911350" y="3619500"/>
          <p14:tracePt t="22144" x="1887538" y="3619500"/>
          <p14:tracePt t="22152" x="1881188" y="3619500"/>
          <p14:tracePt t="22159" x="1855788" y="3619500"/>
          <p14:tracePt t="22167" x="1836738" y="3619500"/>
          <p14:tracePt t="22174" x="1831975" y="3619500"/>
          <p14:tracePt t="22182" x="1819275" y="3619500"/>
          <p14:tracePt t="22197" x="1812925" y="3619500"/>
          <p14:tracePt t="22204" x="1793875" y="3619500"/>
          <p14:tracePt t="22212" x="1776413" y="3614738"/>
          <p14:tracePt t="22219" x="1757363" y="3608388"/>
          <p14:tracePt t="22227" x="1738313" y="3602038"/>
          <p14:tracePt t="22234" x="1727200" y="3602038"/>
          <p14:tracePt t="22242" x="1714500" y="3595688"/>
          <p14:tracePt t="22249" x="1701800" y="3595688"/>
          <p14:tracePt t="22257" x="1689100" y="3589338"/>
          <p14:tracePt t="22265" x="1671638" y="3576638"/>
          <p14:tracePt t="22272" x="1658938" y="3570288"/>
          <p14:tracePt t="22280" x="1652588" y="3570288"/>
          <p14:tracePt t="22295" x="1646238" y="3563938"/>
          <p14:tracePt t="22301" x="1639888" y="3563938"/>
          <p14:tracePt t="22309" x="1627188" y="3546475"/>
          <p14:tracePt t="22317" x="1620838" y="3540125"/>
          <p14:tracePt t="22324" x="1620838" y="3527425"/>
          <p14:tracePt t="22332" x="1616075" y="3514725"/>
          <p14:tracePt t="22339" x="1609725" y="3509963"/>
          <p14:tracePt t="22347" x="1603375" y="3503613"/>
          <p14:tracePt t="22354" x="1597025" y="3490913"/>
          <p14:tracePt t="22362" x="1584325" y="3478213"/>
          <p14:tracePt t="22369" x="1584325" y="3471863"/>
          <p14:tracePt t="22384" x="1577975" y="3459163"/>
          <p14:tracePt t="22392" x="1577975" y="3454400"/>
          <p14:tracePt t="22399" x="1577975" y="3448050"/>
          <p14:tracePt t="22407" x="1577975" y="3441700"/>
          <p14:tracePt t="22415" x="1577975" y="3435350"/>
          <p14:tracePt t="22422" x="1577975" y="3422650"/>
          <p14:tracePt t="22436" x="1577975" y="3416300"/>
          <p14:tracePt t="22444" x="1577975" y="3403600"/>
          <p14:tracePt t="22452" x="1577975" y="3398838"/>
          <p14:tracePt t="22459" x="1577975" y="3386138"/>
          <p14:tracePt t="22467" x="1577975" y="3379788"/>
          <p14:tracePt t="22474" x="1584325" y="3379788"/>
          <p14:tracePt t="22482" x="1584325" y="3373438"/>
          <p14:tracePt t="22489" x="1584325" y="3367088"/>
          <p14:tracePt t="22497" x="1584325" y="3360738"/>
          <p14:tracePt t="22504" x="1584325" y="3348038"/>
          <p14:tracePt t="22513" x="1584325" y="3343275"/>
          <p14:tracePt t="22519" x="1597025" y="3336925"/>
          <p14:tracePt t="22527" x="1603375" y="3330575"/>
          <p14:tracePt t="22534" x="1609725" y="3330575"/>
          <p14:tracePt t="22542" x="1620838" y="3317875"/>
          <p14:tracePt t="22549" x="1633538" y="3311525"/>
          <p14:tracePt t="22557" x="1639888" y="3311525"/>
          <p14:tracePt t="22565" x="1646238" y="3305175"/>
          <p14:tracePt t="22572" x="1658938" y="3298825"/>
          <p14:tracePt t="22580" x="1671638" y="3298825"/>
          <p14:tracePt t="22586" x="1671638" y="3294063"/>
          <p14:tracePt t="22594" x="1682750" y="3287713"/>
          <p14:tracePt t="22602" x="1695450" y="3281363"/>
          <p14:tracePt t="22609" x="1708150" y="3281363"/>
          <p14:tracePt t="22625" x="1751013" y="3268663"/>
          <p14:tracePt t="22632" x="1770063" y="3262313"/>
          <p14:tracePt t="22639" x="1781175" y="3255963"/>
          <p14:tracePt t="22647" x="1787525" y="3249613"/>
          <p14:tracePt t="22654" x="1800225" y="3243263"/>
          <p14:tracePt t="22663" x="1806575" y="3243263"/>
          <p14:tracePt t="22669" x="1825625" y="3238500"/>
          <p14:tracePt t="22677" x="1836738" y="3232150"/>
          <p14:tracePt t="22684" x="1843088" y="3232150"/>
          <p14:tracePt t="22692" x="1849438" y="3232150"/>
          <p14:tracePt t="22699" x="1855788" y="3232150"/>
          <p14:tracePt t="22707" x="1862138" y="3232150"/>
          <p14:tracePt t="22714" x="1874838" y="3232150"/>
          <p14:tracePt t="22722" x="1881188" y="3232150"/>
          <p14:tracePt t="22729" x="1887538" y="3232150"/>
          <p14:tracePt t="22736" x="1892300" y="3232150"/>
          <p14:tracePt t="22745" x="1917700" y="3232150"/>
          <p14:tracePt t="22759" x="1930400" y="3232150"/>
          <p14:tracePt t="22767" x="1941513" y="3232150"/>
          <p14:tracePt t="22774" x="1954213" y="3232150"/>
          <p14:tracePt t="22782" x="1960563" y="3232150"/>
          <p14:tracePt t="22789" x="1966913" y="3232150"/>
          <p14:tracePt t="22797" x="1979613" y="3238500"/>
          <p14:tracePt t="22804" x="1985963" y="3243263"/>
          <p14:tracePt t="22812" x="1992313" y="3249613"/>
          <p14:tracePt t="22819" x="1997075" y="3249613"/>
          <p14:tracePt t="22827" x="2003425" y="3249613"/>
          <p14:tracePt t="22834" x="2016125" y="3255963"/>
          <p14:tracePt t="22842" x="2022475" y="3262313"/>
          <p14:tracePt t="22849" x="2028825" y="3268663"/>
          <p14:tracePt t="22857" x="2035175" y="3275013"/>
          <p14:tracePt t="22864" x="2035175" y="3281363"/>
          <p14:tracePt t="22872" x="2041525" y="3287713"/>
          <p14:tracePt t="22879" x="2046288" y="3287713"/>
          <p14:tracePt t="22886" x="2052638" y="3294063"/>
          <p14:tracePt t="22902" x="2058988" y="3298825"/>
          <p14:tracePt t="22909" x="2058988" y="3305175"/>
          <p14:tracePt t="22916" x="2065338" y="3311525"/>
          <p14:tracePt t="22924" x="2071688" y="3317875"/>
          <p14:tracePt t="22939" x="2071688" y="3324225"/>
          <p14:tracePt t="22954" x="2071688" y="3330575"/>
          <p14:tracePt t="22963" x="2078038" y="3330575"/>
          <p14:tracePt t="22969" x="2078038" y="3336925"/>
          <p14:tracePt t="22977" x="2078038" y="3343275"/>
          <p14:tracePt t="22984" x="2084388" y="3348038"/>
          <p14:tracePt t="22992" x="2084388" y="3354388"/>
          <p14:tracePt t="22999" x="2090738" y="3360738"/>
          <p14:tracePt t="23015" x="2090738" y="3373438"/>
          <p14:tracePt t="23021" x="2090738" y="3379788"/>
          <p14:tracePt t="23030" x="2090738" y="3386138"/>
          <p14:tracePt t="23036" x="2090738" y="3392488"/>
          <p14:tracePt t="23044" x="2090738" y="3403600"/>
          <p14:tracePt t="23052" x="2090738" y="3409950"/>
          <p14:tracePt t="23059" x="2090738" y="3416300"/>
          <p14:tracePt t="23067" x="2090738" y="3422650"/>
          <p14:tracePt t="23074" x="2090738" y="3429000"/>
          <p14:tracePt t="23082" x="2090738" y="3435350"/>
          <p14:tracePt t="23089" x="2090738" y="3441700"/>
          <p14:tracePt t="23097" x="2090738" y="3448050"/>
          <p14:tracePt t="23104" x="2084388" y="3448050"/>
          <p14:tracePt t="23113" x="2078038" y="3448050"/>
          <p14:tracePt t="23119" x="2071688" y="3459163"/>
          <p14:tracePt t="23127" x="2065338" y="3459163"/>
          <p14:tracePt t="23134" x="2058988" y="3471863"/>
          <p14:tracePt t="23142" x="2046288" y="3471863"/>
          <p14:tracePt t="23149" x="2041525" y="3478213"/>
          <p14:tracePt t="23156" x="2035175" y="3478213"/>
          <p14:tracePt t="23165" x="2022475" y="3484563"/>
          <p14:tracePt t="23172" x="2009775" y="3490913"/>
          <p14:tracePt t="23180" x="1992313" y="3490913"/>
          <p14:tracePt t="23186" x="1973263" y="3490913"/>
          <p14:tracePt t="23194" x="1966913" y="3490913"/>
          <p14:tracePt t="23202" x="1960563" y="3497263"/>
          <p14:tracePt t="23209" x="1941513" y="3497263"/>
          <p14:tracePt t="23217" x="1930400" y="3503613"/>
          <p14:tracePt t="23224" x="1917700" y="3503613"/>
          <p14:tracePt t="23232" x="1905000" y="3509963"/>
          <p14:tracePt t="23239" x="1892300" y="3509963"/>
          <p14:tracePt t="23247" x="1881188" y="3514725"/>
          <p14:tracePt t="23254" x="1862138" y="3514725"/>
          <p14:tracePt t="23263" x="1849438" y="3521075"/>
          <p14:tracePt t="23269" x="1836738" y="3527425"/>
          <p14:tracePt t="23277" x="1812925" y="3527425"/>
          <p14:tracePt t="23284" x="1806575" y="3527425"/>
          <p14:tracePt t="23292" x="1781175" y="3533775"/>
          <p14:tracePt t="23299" x="1763713" y="3533775"/>
          <p14:tracePt t="23307" x="1744663" y="3533775"/>
          <p14:tracePt t="23315" x="1731963" y="3533775"/>
          <p14:tracePt t="23322" x="1714500" y="3533775"/>
          <p14:tracePt t="23330" x="1695450" y="3533775"/>
          <p14:tracePt t="23336" x="1689100" y="3533775"/>
          <p14:tracePt t="23344" x="1676400" y="3533775"/>
          <p14:tracePt t="23352" x="1665288" y="3533775"/>
          <p14:tracePt t="23359" x="1658938" y="3533775"/>
          <p14:tracePt t="23367" x="1646238" y="3533775"/>
          <p14:tracePt t="23374" x="1633538" y="3527425"/>
          <p14:tracePt t="23382" x="1627188" y="3527425"/>
          <p14:tracePt t="23389" x="1609725" y="3521075"/>
          <p14:tracePt t="23398" x="1609725" y="3514725"/>
          <p14:tracePt t="23404" x="1590675" y="3509963"/>
          <p14:tracePt t="23413" x="1584325" y="3509963"/>
          <p14:tracePt t="23419" x="1566863" y="3497263"/>
          <p14:tracePt t="23427" x="1547813" y="3490913"/>
          <p14:tracePt t="23434" x="1541463" y="3484563"/>
          <p14:tracePt t="23442" x="1528763" y="3478213"/>
          <p14:tracePt t="23449" x="1522413" y="3471863"/>
          <p14:tracePt t="23457" x="1522413" y="3465513"/>
          <p14:tracePt t="23466" x="1516063" y="3459163"/>
          <p14:tracePt t="23472" x="1516063" y="3454400"/>
          <p14:tracePt t="23480" x="1511300" y="3454400"/>
          <p14:tracePt t="23486" x="1511300" y="3448050"/>
          <p14:tracePt t="23494" x="1511300" y="3441700"/>
          <p14:tracePt t="23502" x="1511300" y="3429000"/>
          <p14:tracePt t="23509" x="1511300" y="3422650"/>
          <p14:tracePt t="23517" x="1511300" y="3409950"/>
          <p14:tracePt t="23524" x="1511300" y="3398838"/>
          <p14:tracePt t="23539" x="1511300" y="3386138"/>
          <p14:tracePt t="23547" x="1516063" y="3373438"/>
          <p14:tracePt t="23554" x="1516063" y="3367088"/>
          <p14:tracePt t="23563" x="1522413" y="3354388"/>
          <p14:tracePt t="23569" x="1528763" y="3348038"/>
          <p14:tracePt t="23577" x="1541463" y="3336925"/>
          <p14:tracePt t="23584" x="1554163" y="3330575"/>
          <p14:tracePt t="23591" x="1571625" y="3311525"/>
          <p14:tracePt t="23599" x="1597025" y="3294063"/>
          <p14:tracePt t="23607" x="1609725" y="3287713"/>
          <p14:tracePt t="23615" x="1639888" y="3275013"/>
          <p14:tracePt t="23622" x="1671638" y="3262313"/>
          <p14:tracePt t="23629" x="1671638" y="3255963"/>
          <p14:tracePt t="23636" x="1689100" y="3249613"/>
          <p14:tracePt t="23644" x="1695450" y="3243263"/>
          <p14:tracePt t="23652" x="1708150" y="3238500"/>
          <p14:tracePt t="23659" x="1720850" y="3232150"/>
          <p14:tracePt t="23667" x="1731963" y="3225800"/>
          <p14:tracePt t="23682" x="1738313" y="3225800"/>
          <p14:tracePt t="23689" x="1751013" y="3219450"/>
          <p14:tracePt t="23697" x="1757363" y="3219450"/>
          <p14:tracePt t="23704" x="1763713" y="3219450"/>
          <p14:tracePt t="23719" x="1781175" y="3219450"/>
          <p14:tracePt t="23727" x="1793875" y="3219450"/>
          <p14:tracePt t="23734" x="1800225" y="3219450"/>
          <p14:tracePt t="23742" x="1806575" y="3219450"/>
          <p14:tracePt t="23749" x="1819275" y="3219450"/>
          <p14:tracePt t="23757" x="1836738" y="3219450"/>
          <p14:tracePt t="23764" x="1849438" y="3219450"/>
          <p14:tracePt t="23771" x="1855788" y="3219450"/>
          <p14:tracePt t="23780" x="1868488" y="3219450"/>
          <p14:tracePt t="23786" x="1881188" y="3219450"/>
          <p14:tracePt t="23794" x="1892300" y="3225800"/>
          <p14:tracePt t="23802" x="1898650" y="3232150"/>
          <p14:tracePt t="23817" x="1905000" y="3238500"/>
          <p14:tracePt t="23824" x="1911350" y="3238500"/>
          <p14:tracePt t="23832" x="1917700" y="3243263"/>
          <p14:tracePt t="23846" x="1924050" y="3243263"/>
          <p14:tracePt t="23854" x="1936750" y="3255963"/>
          <p14:tracePt t="23862" x="1941513" y="3262313"/>
          <p14:tracePt t="23869" x="1941513" y="3268663"/>
          <p14:tracePt t="23877" x="1947863" y="3275013"/>
          <p14:tracePt t="23884" x="1960563" y="3287713"/>
          <p14:tracePt t="23892" x="1966913" y="3305175"/>
          <p14:tracePt t="23899" x="1973263" y="3311525"/>
          <p14:tracePt t="23907" x="1979613" y="3324225"/>
          <p14:tracePt t="23915" x="1985963" y="3343275"/>
          <p14:tracePt t="23921" x="1992313" y="3360738"/>
          <p14:tracePt t="23929" x="1992313" y="3373438"/>
          <p14:tracePt t="23936" x="1992313" y="3398838"/>
          <p14:tracePt t="23944" x="1997075" y="3409950"/>
          <p14:tracePt t="23951" x="1997075" y="3429000"/>
          <p14:tracePt t="23959" x="1997075" y="3441700"/>
          <p14:tracePt t="23968" x="1997075" y="3448050"/>
          <p14:tracePt t="23974" x="1997075" y="3454400"/>
          <p14:tracePt t="23982" x="1997075" y="3478213"/>
          <p14:tracePt t="23989" x="1997075" y="3490913"/>
          <p14:tracePt t="24004" x="1997075" y="3503613"/>
          <p14:tracePt t="24012" x="1992313" y="3514725"/>
          <p14:tracePt t="24019" x="1992313" y="3521075"/>
          <p14:tracePt t="24027" x="1979613" y="3533775"/>
          <p14:tracePt t="24034" x="1966913" y="3546475"/>
          <p14:tracePt t="24042" x="1954213" y="3559175"/>
          <p14:tracePt t="24049" x="1936750" y="3576638"/>
          <p14:tracePt t="24057" x="1911350" y="3589338"/>
          <p14:tracePt t="24066" x="1898650" y="3595688"/>
          <p14:tracePt t="24071" x="1887538" y="3602038"/>
          <p14:tracePt t="24079" x="1868488" y="3602038"/>
          <p14:tracePt t="24087" x="1849438" y="3608388"/>
          <p14:tracePt t="24094" x="1836738" y="3608388"/>
          <p14:tracePt t="24110" x="1806575" y="3608388"/>
          <p14:tracePt t="24125" x="1763713" y="3614738"/>
          <p14:tracePt t="24132" x="1744663" y="3614738"/>
          <p14:tracePt t="24139" x="1738313" y="3614738"/>
          <p14:tracePt t="24147" x="1714500" y="3614738"/>
          <p14:tracePt t="24154" x="1695450" y="3614738"/>
          <p14:tracePt t="24162" x="1676400" y="3614738"/>
          <p14:tracePt t="24169" x="1671638" y="3614738"/>
          <p14:tracePt t="24181" x="1652588" y="3614738"/>
          <p14:tracePt t="24184" x="1620838" y="3614738"/>
          <p14:tracePt t="24192" x="1590675" y="3602038"/>
          <p14:tracePt t="24199" x="1566863" y="3589338"/>
          <p14:tracePt t="24207" x="1535113" y="3582988"/>
          <p14:tracePt t="24214" x="1522413" y="3576638"/>
          <p14:tracePt t="24222" x="1504950" y="3570288"/>
          <p14:tracePt t="24230" x="1485900" y="3563938"/>
          <p14:tracePt t="24236" x="1466850" y="3559175"/>
          <p14:tracePt t="24244" x="1455738" y="3552825"/>
          <p14:tracePt t="24251" x="1443038" y="3540125"/>
          <p14:tracePt t="24259" x="1436688" y="3533775"/>
          <p14:tracePt t="24267" x="1436688" y="3527425"/>
          <p14:tracePt t="24274" x="1430338" y="3514725"/>
          <p14:tracePt t="24282" x="1430338" y="3503613"/>
          <p14:tracePt t="24289" x="1417638" y="3490913"/>
          <p14:tracePt t="24297" x="1417638" y="3484563"/>
          <p14:tracePt t="24304" x="1417638" y="3478213"/>
          <p14:tracePt t="24312" x="1417638" y="3471863"/>
          <p14:tracePt t="24319" x="1417638" y="3465513"/>
          <p14:tracePt t="24327" x="1417638" y="3459163"/>
          <p14:tracePt t="24334" x="1417638" y="3454400"/>
          <p14:tracePt t="24342" x="1417638" y="3448050"/>
          <p14:tracePt t="24349" x="1417638" y="3441700"/>
          <p14:tracePt t="24364" x="1417638" y="3435350"/>
          <p14:tracePt t="24372" x="1417638" y="3429000"/>
          <p14:tracePt t="24379" x="1423988" y="3422650"/>
          <p14:tracePt t="24386" x="1436688" y="3409950"/>
          <p14:tracePt t="24394" x="1449388" y="3403600"/>
          <p14:tracePt t="24401" x="1473200" y="3392488"/>
          <p14:tracePt t="24417" x="1504950" y="3379788"/>
          <p14:tracePt t="24424" x="1522413" y="3373438"/>
          <p14:tracePt t="24432" x="1535113" y="3373438"/>
          <p14:tracePt t="24439" x="1554163" y="3367088"/>
          <p14:tracePt t="24448" x="1571625" y="3354388"/>
          <p14:tracePt t="24454" x="1597025" y="3348038"/>
          <p14:tracePt t="24462" x="1609725" y="3348038"/>
          <p14:tracePt t="24469" x="1627188" y="3348038"/>
          <p14:tracePt t="24477" x="1646238" y="3343275"/>
          <p14:tracePt t="24484" x="1658938" y="3336925"/>
          <p14:tracePt t="24492" x="1676400" y="3336925"/>
          <p14:tracePt t="24499" x="1689100" y="3336925"/>
          <p14:tracePt t="24507" x="1701800" y="3336925"/>
          <p14:tracePt t="24514" x="1714500" y="3330575"/>
          <p14:tracePt t="24522" x="1727200" y="3330575"/>
          <p14:tracePt t="24530" x="1731963" y="3330575"/>
          <p14:tracePt t="24536" x="1744663" y="3330575"/>
          <p14:tracePt t="24544" x="1757363" y="3330575"/>
          <p14:tracePt t="24551" x="1776413" y="3330575"/>
          <p14:tracePt t="24559" x="1787525" y="3330575"/>
          <p14:tracePt t="24567" x="1800225" y="3330575"/>
          <p14:tracePt t="24574" x="1812925" y="3330575"/>
          <p14:tracePt t="24582" x="1819275" y="3330575"/>
          <p14:tracePt t="24589" x="1825625" y="3330575"/>
          <p14:tracePt t="24597" x="1831975" y="3330575"/>
          <p14:tracePt t="24604" x="1836738" y="3330575"/>
          <p14:tracePt t="24612" x="1843088" y="3336925"/>
          <p14:tracePt t="24619" x="1849438" y="3343275"/>
          <p14:tracePt t="24627" x="1855788" y="3343275"/>
          <p14:tracePt t="24634" x="1855788" y="3348038"/>
          <p14:tracePt t="24649" x="1862138" y="3354388"/>
          <p14:tracePt t="24656" x="1862138" y="3360738"/>
          <p14:tracePt t="24664" x="1868488" y="3367088"/>
          <p14:tracePt t="24672" x="1874838" y="3386138"/>
          <p14:tracePt t="24679" x="1881188" y="3392488"/>
          <p14:tracePt t="24687" x="1881188" y="3398838"/>
          <p14:tracePt t="24694" x="1887538" y="3416300"/>
          <p14:tracePt t="24701" x="1892300" y="3416300"/>
          <p14:tracePt t="24709" x="1892300" y="3429000"/>
          <p14:tracePt t="24717" x="1892300" y="3448050"/>
          <p14:tracePt t="24724" x="1892300" y="3454400"/>
          <p14:tracePt t="24732" x="1892300" y="3465513"/>
          <p14:tracePt t="24739" x="1892300" y="3484563"/>
          <p14:tracePt t="24747" x="1892300" y="3497263"/>
          <p14:tracePt t="24754" x="1892300" y="3503613"/>
          <p14:tracePt t="24762" x="1892300" y="3514725"/>
          <p14:tracePt t="24769" x="1892300" y="3533775"/>
          <p14:tracePt t="24777" x="1892300" y="3540125"/>
          <p14:tracePt t="24784" x="1892300" y="3546475"/>
          <p14:tracePt t="24792" x="1892300" y="3559175"/>
          <p14:tracePt t="24799" x="1892300" y="3570288"/>
          <p14:tracePt t="24807" x="1892300" y="3582988"/>
          <p14:tracePt t="24814" x="1887538" y="3582988"/>
          <p14:tracePt t="24821" x="1887538" y="3595688"/>
          <p14:tracePt t="24829" x="1874838" y="3602038"/>
          <p14:tracePt t="24837" x="1868488" y="3614738"/>
          <p14:tracePt t="24844" x="1855788" y="3619500"/>
          <p14:tracePt t="24851" x="1849438" y="3625850"/>
          <p14:tracePt t="24859" x="1836738" y="3632200"/>
          <p14:tracePt t="24867" x="1825625" y="3638550"/>
          <p14:tracePt t="24874" x="1812925" y="3644900"/>
          <p14:tracePt t="24882" x="1806575" y="3644900"/>
          <p14:tracePt t="24889" x="1787525" y="3651250"/>
          <p14:tracePt t="24897" x="1776413" y="3651250"/>
          <p14:tracePt t="24904" x="1757363" y="3651250"/>
          <p14:tracePt t="24912" x="1738313" y="3651250"/>
          <p14:tracePt t="24919" x="1731963" y="3651250"/>
          <p14:tracePt t="24927" x="1701800" y="3651250"/>
          <p14:tracePt t="24934" x="1652588" y="3651250"/>
          <p14:tracePt t="24942" x="1609725" y="3651250"/>
          <p14:tracePt t="24949" x="1597025" y="3644900"/>
          <p14:tracePt t="24957" x="1560513" y="3638550"/>
          <p14:tracePt t="24964" x="1541463" y="3632200"/>
          <p14:tracePt t="24972" x="1535113" y="3632200"/>
          <p14:tracePt t="24979" x="1528763" y="3625850"/>
          <p14:tracePt t="24987" x="1516063" y="3619500"/>
          <p14:tracePt t="24994" x="1511300" y="3614738"/>
          <p14:tracePt t="25001" x="1511300" y="3608388"/>
          <p14:tracePt t="25009" x="1504950" y="3608388"/>
          <p14:tracePt t="25017" x="1504950" y="3602038"/>
          <p14:tracePt t="25024" x="1504950" y="3595688"/>
          <p14:tracePt t="25039" x="1504950" y="3589338"/>
          <p14:tracePt t="25047" x="1498600" y="3589338"/>
          <p14:tracePt t="25054" x="1492250" y="3582988"/>
          <p14:tracePt t="25062" x="1492250" y="3576638"/>
          <p14:tracePt t="25069" x="1485900" y="3576638"/>
          <p14:tracePt t="25077" x="1485900" y="3570288"/>
          <p14:tracePt t="25084" x="1479550" y="3563938"/>
          <p14:tracePt t="25092" x="1479550" y="3559175"/>
          <p14:tracePt t="25114" x="1473200" y="3552825"/>
          <p14:tracePt t="25122" x="1473200" y="3546475"/>
          <p14:tracePt t="25137" x="1473200" y="3540125"/>
          <p14:tracePt t="25146" x="1466850" y="3540125"/>
          <p14:tracePt t="25151" x="1466850" y="3533775"/>
          <p14:tracePt t="25167" x="1466850" y="3527425"/>
          <p14:tracePt t="25280" x="1466850" y="3521075"/>
          <p14:tracePt t="25332" x="1466850" y="3514725"/>
          <p14:tracePt t="26083" x="1479550" y="3514725"/>
          <p14:tracePt t="26090" x="1485900" y="3514725"/>
          <p14:tracePt t="26097" x="1492250" y="3514725"/>
          <p14:tracePt t="26105" x="1498600" y="3514725"/>
          <p14:tracePt t="26128" x="1498600" y="3521075"/>
          <p14:tracePt t="26135" x="1498600" y="3527425"/>
          <p14:tracePt t="26142" x="1504950" y="3533775"/>
          <p14:tracePt t="26150" x="1504950" y="3546475"/>
          <p14:tracePt t="26158" x="1504950" y="3552825"/>
          <p14:tracePt t="26174" x="1504950" y="3559175"/>
          <p14:tracePt t="26191" x="1516063" y="3570288"/>
          <p14:tracePt t="26195" x="1516063" y="3576638"/>
          <p14:tracePt t="26203" x="1516063" y="3589338"/>
          <p14:tracePt t="26210" x="1522413" y="3602038"/>
          <p14:tracePt t="26218" x="1528763" y="3608388"/>
          <p14:tracePt t="26225" x="1535113" y="3619500"/>
          <p14:tracePt t="26232" x="1541463" y="3632200"/>
          <p14:tracePt t="26241" x="1547813" y="3632200"/>
          <p14:tracePt t="26247" x="1547813" y="3638550"/>
          <p14:tracePt t="26255" x="1554163" y="3644900"/>
          <p14:tracePt t="26262" x="1554163" y="3651250"/>
          <p14:tracePt t="26270" x="1566863" y="3663950"/>
          <p14:tracePt t="26277" x="1566863" y="3675063"/>
          <p14:tracePt t="26285" x="1541463" y="3675063"/>
          <p14:tracePt t="26292" x="1541463" y="3681413"/>
          <p14:tracePt t="26300" x="1547813" y="3706813"/>
          <p14:tracePt t="26308" x="1554163" y="3736975"/>
          <p14:tracePt t="26315" x="1554163" y="3743325"/>
          <p14:tracePt t="26683" x="1566863" y="3749675"/>
          <p14:tracePt t="26690" x="1571625" y="3749675"/>
          <p14:tracePt t="26697" x="1577975" y="3756025"/>
          <p14:tracePt t="26705" x="1584325" y="3762375"/>
          <p14:tracePt t="26712" x="1597025" y="3775075"/>
          <p14:tracePt t="26720" x="1603375" y="3779838"/>
          <p14:tracePt t="26727" x="1603375" y="3792538"/>
          <p14:tracePt t="26735" x="1616075" y="3798888"/>
          <p14:tracePt t="26744" x="1616075" y="3805238"/>
          <p14:tracePt t="26751" x="1627188" y="3811588"/>
          <p14:tracePt t="26758" x="1639888" y="3835400"/>
          <p14:tracePt t="26765" x="1646238" y="3841750"/>
          <p14:tracePt t="26774" x="1665288" y="3860800"/>
          <p14:tracePt t="26780" x="1676400" y="3879850"/>
          <p14:tracePt t="26787" x="1682750" y="3890963"/>
          <p14:tracePt t="26795" x="1695450" y="3922713"/>
          <p14:tracePt t="26802" x="1714500" y="3952875"/>
          <p14:tracePt t="26812" x="1720850" y="3971925"/>
          <p14:tracePt t="26817" x="1731963" y="4002088"/>
          <p14:tracePt t="26824" x="1744663" y="4033838"/>
          <p14:tracePt t="26832" x="1757363" y="4051300"/>
          <p14:tracePt t="26840" x="1770063" y="4070350"/>
          <p14:tracePt t="26846" x="1781175" y="4100513"/>
          <p14:tracePt t="26854" x="1800225" y="4132263"/>
          <p14:tracePt t="26862" x="1806575" y="4144963"/>
          <p14:tracePt t="26870" x="1831975" y="4175125"/>
          <p14:tracePt t="26877" x="1843088" y="4205288"/>
          <p14:tracePt t="26884" x="1849438" y="4211638"/>
          <p14:tracePt t="26892" x="1862138" y="4237038"/>
          <p14:tracePt t="26899" x="1868488" y="4249738"/>
          <p14:tracePt t="26907" x="1874838" y="4256088"/>
          <p14:tracePt t="26914" x="1874838" y="4260850"/>
          <p14:tracePt t="26929" x="1874838" y="4267200"/>
          <p14:tracePt t="26951" x="1874838" y="4273550"/>
          <p14:tracePt t="26975" x="1874838" y="4279900"/>
          <p14:tracePt t="26982" x="1874838" y="4286250"/>
          <p14:tracePt t="26990" x="1868488" y="4286250"/>
          <p14:tracePt t="26996" x="1862138" y="4286250"/>
          <p14:tracePt t="27003" x="1855788" y="4286250"/>
          <p14:tracePt t="27018" x="1843088" y="4286250"/>
          <p14:tracePt t="27026" x="1831975" y="4286250"/>
          <p14:tracePt t="27033" x="1825625" y="4286250"/>
          <p14:tracePt t="27041" x="1812925" y="4286250"/>
          <p14:tracePt t="27048" x="1800225" y="4286250"/>
          <p14:tracePt t="27056" x="1787525" y="4286250"/>
          <p14:tracePt t="27064" x="1770063" y="4286250"/>
          <p14:tracePt t="27074" x="1763713" y="4286250"/>
          <p14:tracePt t="27079" x="1757363" y="4286250"/>
          <p14:tracePt t="27111" x="1751013" y="4286250"/>
          <p14:tracePt t="27118" x="1738313" y="4279900"/>
          <p14:tracePt t="27125" x="1731963" y="4273550"/>
          <p14:tracePt t="27133" x="1727200" y="4267200"/>
          <p14:tracePt t="27141" x="1714500" y="4260850"/>
          <p14:tracePt t="27147" x="1714500" y="4256088"/>
          <p14:tracePt t="27155" x="1708150" y="4249738"/>
          <p14:tracePt t="27170" x="1708150" y="4243388"/>
          <p14:tracePt t="27196" x="1708150" y="4237038"/>
          <p14:tracePt t="28618" x="1708150" y="4243388"/>
          <p14:tracePt t="28626" x="1720850" y="4243388"/>
          <p14:tracePt t="28631" x="1727200" y="4243388"/>
          <p14:tracePt t="28638" x="1738313" y="4249738"/>
          <p14:tracePt t="28646" x="1757363" y="4256088"/>
          <p14:tracePt t="28653" x="1763713" y="4256088"/>
          <p14:tracePt t="28661" x="1787525" y="4256088"/>
          <p14:tracePt t="28668" x="1836738" y="4217988"/>
          <p14:tracePt t="28676" x="1862138" y="4200525"/>
          <p14:tracePt t="28684" x="1881188" y="4162425"/>
          <p14:tracePt t="29007" x="1892300" y="4162425"/>
          <p14:tracePt t="29015" x="1905000" y="4162425"/>
          <p14:tracePt t="29022" x="1911350" y="4162425"/>
          <p14:tracePt t="29037" x="1917700" y="4168775"/>
          <p14:tracePt t="29045" x="1924050" y="4168775"/>
          <p14:tracePt t="29052" x="1930400" y="4175125"/>
          <p14:tracePt t="29060" x="1936750" y="4175125"/>
          <p14:tracePt t="29089" x="1936750" y="4181475"/>
          <p14:tracePt t="29127" x="1936750" y="4187825"/>
          <p14:tracePt t="29134" x="1936750" y="4194175"/>
          <p14:tracePt t="29157" x="1936750" y="4200525"/>
          <p14:tracePt t="29164" x="1936750" y="4211638"/>
          <p14:tracePt t="29172" x="1936750" y="4217988"/>
          <p14:tracePt t="29184" x="1936750" y="4230688"/>
          <p14:tracePt t="29187" x="1936750" y="4237038"/>
          <p14:tracePt t="29202" x="1936750" y="4249738"/>
          <p14:tracePt t="29209" x="1936750" y="4256088"/>
          <p14:tracePt t="29217" x="1936750" y="4260850"/>
          <p14:tracePt t="29224" x="1936750" y="4267200"/>
          <p14:tracePt t="29231" x="1936750" y="4273550"/>
          <p14:tracePt t="29238" x="1917700" y="4279900"/>
          <p14:tracePt t="29246" x="1911350" y="4279900"/>
          <p14:tracePt t="29268" x="1905000" y="4286250"/>
          <p14:tracePt t="29375" x="1898650" y="4286250"/>
          <p14:tracePt t="29765" x="1892300" y="4286250"/>
          <p14:tracePt t="29773" x="1881188" y="4286250"/>
          <p14:tracePt t="29778" x="1874838" y="4286250"/>
          <p14:tracePt t="29786" x="1868488" y="4286250"/>
          <p14:tracePt t="29793" x="1862138" y="4286250"/>
          <p14:tracePt t="29801" x="1855788" y="4286250"/>
          <p14:tracePt t="29816" x="1849438" y="4286250"/>
          <p14:tracePt t="29824" x="1843088" y="4286250"/>
          <p14:tracePt t="29840" x="1836738" y="4286250"/>
          <p14:tracePt t="29847" x="1831975" y="4286250"/>
          <p14:tracePt t="29856" x="1819275" y="4286250"/>
          <p14:tracePt t="29862" x="1793875" y="4273550"/>
          <p14:tracePt t="29870" x="1781175" y="4267200"/>
          <p14:tracePt t="29877" x="1757363" y="4256088"/>
          <p14:tracePt t="29885" x="1720850" y="4249738"/>
          <p14:tracePt t="29893" x="1689100" y="4230688"/>
          <p14:tracePt t="29900" x="1671638" y="4224338"/>
          <p14:tracePt t="29908" x="1620838" y="4211638"/>
          <p14:tracePt t="29915" x="1577975" y="4200525"/>
          <p14:tracePt t="29923" x="1560513" y="4194175"/>
          <p14:tracePt t="29930" x="1522413" y="4187825"/>
          <p14:tracePt t="29937" x="1479550" y="4168775"/>
          <p14:tracePt t="29945" x="1430338" y="4162425"/>
          <p14:tracePt t="29953" x="1400175" y="4156075"/>
          <p14:tracePt t="29960" x="1387475" y="4156075"/>
          <p14:tracePt t="29968" x="1368425" y="4151313"/>
          <p14:tracePt t="29976" x="1362075" y="4151313"/>
          <p14:tracePt t="29982" x="1355725" y="4151313"/>
          <p14:tracePt t="29990" x="1350963" y="4144963"/>
          <p14:tracePt t="30065" x="1350963" y="4138613"/>
          <p14:tracePt t="30080" x="1350963" y="4132263"/>
          <p14:tracePt t="30170" x="1344613" y="4132263"/>
          <p14:tracePt t="30402" x="1344613" y="4144963"/>
          <p14:tracePt t="30410" x="1344613" y="4151313"/>
          <p14:tracePt t="30417" x="1344613" y="4162425"/>
          <p14:tracePt t="30425" x="1344613" y="4168775"/>
          <p14:tracePt t="30432" x="1344613" y="4194175"/>
          <p14:tracePt t="30447" x="1344613" y="4211638"/>
          <p14:tracePt t="30455" x="1344613" y="4237038"/>
          <p14:tracePt t="30462" x="1344613" y="4243388"/>
          <p14:tracePt t="30470" x="1344613" y="4260850"/>
          <p14:tracePt t="30478" x="1350963" y="4286250"/>
          <p14:tracePt t="30485" x="1350963" y="4305300"/>
          <p14:tracePt t="30494" x="1350963" y="4316413"/>
          <p14:tracePt t="30500" x="1355725" y="4335463"/>
          <p14:tracePt t="30508" x="1355725" y="4354513"/>
          <p14:tracePt t="30515" x="1355725" y="4360863"/>
          <p14:tracePt t="30523" x="1355725" y="4378325"/>
          <p14:tracePt t="30530" x="1355725" y="4397375"/>
          <p14:tracePt t="30537" x="1355725" y="4403725"/>
          <p14:tracePt t="30545" x="1355725" y="4410075"/>
          <p14:tracePt t="30552" x="1362075" y="4421188"/>
          <p14:tracePt t="30560" x="1362075" y="4427538"/>
          <p14:tracePt t="30567" x="1362075" y="4433888"/>
          <p14:tracePt t="30575" x="1362075" y="4440238"/>
          <p14:tracePt t="30582" x="1362075" y="4452938"/>
          <p14:tracePt t="30598" x="1362075" y="4459288"/>
          <p14:tracePt t="30612" x="1362075" y="4465638"/>
          <p14:tracePt t="30620" x="1362075" y="4471988"/>
          <p14:tracePt t="30627" x="1368425" y="4471988"/>
          <p14:tracePt t="31108" x="1368425" y="4465638"/>
          <p14:tracePt t="31114" x="1368425" y="4452938"/>
          <p14:tracePt t="31121" x="1355725" y="4433888"/>
          <p14:tracePt t="31128" x="1344613" y="4403725"/>
          <p14:tracePt t="31136" x="1331913" y="4371975"/>
          <p14:tracePt t="31143" x="1325563" y="4367213"/>
          <p14:tracePt t="31151" x="1325563" y="4348163"/>
          <p14:tracePt t="31159" x="1312863" y="4335463"/>
          <p14:tracePt t="31167" x="1312863" y="4329113"/>
          <p14:tracePt t="31174" x="1306513" y="4322763"/>
          <p14:tracePt t="31184" x="1306513" y="4311650"/>
          <p14:tracePt t="31189" x="1301750" y="4298950"/>
          <p14:tracePt t="31198" x="1301750" y="4286250"/>
          <p14:tracePt t="31204" x="1295400" y="4260850"/>
          <p14:tracePt t="31212" x="1289050" y="4260850"/>
          <p14:tracePt t="31219" x="1282700" y="4243388"/>
          <p14:tracePt t="31227" x="1270000" y="4217988"/>
          <p14:tracePt t="31234" x="1270000" y="4211638"/>
          <p14:tracePt t="31242" x="1263650" y="4194175"/>
          <p14:tracePt t="31249" x="1250950" y="4181475"/>
          <p14:tracePt t="31257" x="1246188" y="4162425"/>
          <p14:tracePt t="31265" x="1246188" y="4156075"/>
          <p14:tracePt t="31272" x="1239838" y="4151313"/>
          <p14:tracePt t="31279" x="1239838" y="4144963"/>
          <p14:tracePt t="31287" x="1233488" y="4144963"/>
          <p14:tracePt t="31294" x="1233488" y="4138613"/>
          <p14:tracePt t="31325" x="1233488" y="4132263"/>
          <p14:tracePt t="31332" x="1227138" y="4132263"/>
          <p14:tracePt t="31430" x="1227138" y="4125913"/>
          <p14:tracePt t="32983" x="1227138" y="4132263"/>
          <p14:tracePt t="32990" x="1233488" y="4138613"/>
          <p14:tracePt t="33005" x="1246188" y="4151313"/>
          <p14:tracePt t="33012" x="1257300" y="4175125"/>
          <p14:tracePt t="33020" x="1263650" y="4181475"/>
          <p14:tracePt t="33027" x="1282700" y="4200525"/>
          <p14:tracePt t="33035" x="1289050" y="4211638"/>
          <p14:tracePt t="33045" x="1295400" y="4224338"/>
          <p14:tracePt t="33050" x="1306513" y="4237038"/>
          <p14:tracePt t="33058" x="1325563" y="4256088"/>
          <p14:tracePt t="33065" x="1331913" y="4267200"/>
          <p14:tracePt t="33074" x="1355725" y="4292600"/>
          <p14:tracePt t="33080" x="1374775" y="4311650"/>
          <p14:tracePt t="33088" x="1393825" y="4322763"/>
          <p14:tracePt t="33095" x="1393825" y="4329113"/>
          <p14:tracePt t="33103" x="1400175" y="4348163"/>
          <p14:tracePt t="33111" x="1406525" y="4354513"/>
          <p14:tracePt t="33118" x="1406525" y="4360863"/>
          <p14:tracePt t="33125" x="1417638" y="4367213"/>
          <p14:tracePt t="33185" x="1417638" y="4371975"/>
          <p14:tracePt t="33200" x="1417638" y="4378325"/>
          <p14:tracePt t="33215" x="1417638" y="4384675"/>
          <p14:tracePt t="33230" x="1417638" y="4391025"/>
          <p14:tracePt t="33253" x="1417638" y="4397375"/>
          <p14:tracePt t="33936" x="1430338" y="4397375"/>
          <p14:tracePt t="33943" x="1449388" y="4397375"/>
          <p14:tracePt t="33949" x="1462088" y="4391025"/>
          <p14:tracePt t="33957" x="1511300" y="4384675"/>
          <p14:tracePt t="33964" x="1590675" y="4360863"/>
          <p14:tracePt t="33972" x="1627188" y="4348163"/>
          <p14:tracePt t="33980" x="1751013" y="4322763"/>
          <p14:tracePt t="33988" x="1930400" y="4292600"/>
          <p14:tracePt t="33995" x="2009775" y="4260850"/>
          <p14:tracePt t="34002" x="2189163" y="4224338"/>
          <p14:tracePt t="34010" x="2362200" y="4187825"/>
          <p14:tracePt t="34017" x="2533650" y="4138613"/>
          <p14:tracePt t="34026" x="2601913" y="4119563"/>
          <p14:tracePt t="34032" x="2743200" y="4089400"/>
          <p14:tracePt t="34040" x="2867025" y="4064000"/>
          <p14:tracePt t="34047" x="2922588" y="4044950"/>
          <p14:tracePt t="34056" x="3057525" y="4027488"/>
          <p14:tracePt t="34064" x="3168650" y="3995738"/>
          <p14:tracePt t="34070" x="3224213" y="3984625"/>
          <p14:tracePt t="34077" x="3354388" y="3946525"/>
          <p14:tracePt t="34085" x="3465513" y="3922713"/>
          <p14:tracePt t="34093" x="3514725" y="3903663"/>
          <p14:tracePt t="34100" x="3643313" y="3884613"/>
          <p14:tracePt t="34108" x="3743325" y="3854450"/>
          <p14:tracePt t="34115" x="3773488" y="3848100"/>
          <p14:tracePt t="34124" x="3848100" y="3817938"/>
          <p14:tracePt t="34130" x="3927475" y="3786188"/>
          <p14:tracePt t="34138" x="3995738" y="3762375"/>
          <p14:tracePt t="34145" x="4019550" y="3756025"/>
          <p14:tracePt t="34152" x="4075113" y="3724275"/>
          <p14:tracePt t="34160" x="4130675" y="3700463"/>
          <p14:tracePt t="34179" x="4205288" y="3670300"/>
          <p14:tracePt t="34182" x="4279900" y="3638550"/>
          <p14:tracePt t="34190" x="4297363" y="3632200"/>
          <p14:tracePt t="34197" x="4359275" y="3614738"/>
          <p14:tracePt t="34205" x="4427538" y="3582988"/>
          <p14:tracePt t="34214" x="4476750" y="3570288"/>
          <p14:tracePt t="34220" x="4532313" y="3552825"/>
          <p14:tracePt t="34228" x="4594225" y="3533775"/>
          <p14:tracePt t="34235" x="4618038" y="3514725"/>
          <p14:tracePt t="34243" x="4673600" y="3490913"/>
          <p14:tracePt t="34249" x="4722813" y="3459163"/>
          <p14:tracePt t="34258" x="4741863" y="3435350"/>
          <p14:tracePt t="34265" x="4754563" y="3422650"/>
          <p14:tracePt t="34273" x="4772025" y="3392488"/>
          <p14:tracePt t="34281" x="4784725" y="3373438"/>
          <p14:tracePt t="34288" x="4784725" y="3360738"/>
          <p14:tracePt t="34296" x="4791075" y="3343275"/>
          <p14:tracePt t="34302" x="4803775" y="3317875"/>
          <p14:tracePt t="34310" x="4803775" y="3311525"/>
          <p14:tracePt t="34317" x="4814888" y="3294063"/>
          <p14:tracePt t="34326" x="4821238" y="3268663"/>
          <p14:tracePt t="34332" x="4827588" y="3255963"/>
          <p14:tracePt t="34341" x="4846638" y="3213100"/>
          <p14:tracePt t="34347" x="4864100" y="3163888"/>
          <p14:tracePt t="34355" x="4870450" y="3138488"/>
          <p14:tracePt t="34364" x="4883150" y="3095625"/>
          <p14:tracePt t="34370" x="4883150" y="3052763"/>
          <p14:tracePt t="34377" x="4902200" y="2990850"/>
          <p14:tracePt t="34385" x="4902200" y="2978150"/>
          <p14:tracePt t="34393" x="4902200" y="2941638"/>
          <p14:tracePt t="34400" x="4902200" y="2911475"/>
          <p14:tracePt t="34414" x="4902200" y="2892425"/>
          <p14:tracePt t="34422" x="4889500" y="2879725"/>
          <p14:tracePt t="34430" x="4889500" y="2873375"/>
          <p14:tracePt t="34438" x="4883150" y="2873375"/>
          <p14:tracePt t="34446" x="4876800" y="2867025"/>
          <p14:tracePt t="34452" x="4864100" y="2867025"/>
          <p14:tracePt t="34460" x="4859338" y="2867025"/>
          <p14:tracePt t="34467" x="4846638" y="2867025"/>
          <p14:tracePt t="34477" x="4821238" y="2867025"/>
          <p14:tracePt t="34482" x="4810125" y="2867025"/>
          <p14:tracePt t="34489" x="4772025" y="2867025"/>
          <p14:tracePt t="34497" x="4679950" y="2892425"/>
          <p14:tracePt t="34505" x="4654550" y="2905125"/>
          <p14:tracePt t="34512" x="4562475" y="2947988"/>
          <p14:tracePt t="34520" x="4470400" y="2984500"/>
          <p14:tracePt t="34527" x="4427538" y="3009900"/>
          <p14:tracePt t="34535" x="4291013" y="3089275"/>
          <p14:tracePt t="34543" x="4143375" y="3176588"/>
          <p14:tracePt t="34550" x="4075113" y="3213100"/>
          <p14:tracePt t="34558" x="3921125" y="3311525"/>
          <p14:tracePt t="34565" x="3698875" y="3448050"/>
          <p14:tracePt t="34573" x="3632200" y="3484563"/>
          <p14:tracePt t="34580" x="3489325" y="3576638"/>
          <p14:tracePt t="34588" x="3286125" y="3724275"/>
          <p14:tracePt t="34596" x="3076575" y="3884613"/>
          <p14:tracePt t="34602" x="3021013" y="3935413"/>
          <p14:tracePt t="34610" x="2879725" y="4040188"/>
          <p14:tracePt t="34617" x="2787650" y="4125913"/>
          <p14:tracePt t="34626" x="2732088" y="4181475"/>
          <p14:tracePt t="34633" x="2638425" y="4260850"/>
          <p14:tracePt t="34640" x="2546350" y="4354513"/>
          <p14:tracePt t="34647" x="2509838" y="4378325"/>
          <p14:tracePt t="34654" x="2466975" y="4416425"/>
          <p14:tracePt t="34661" x="2422525" y="4452938"/>
          <p14:tracePt t="34669" x="2405063" y="4465638"/>
          <p14:tracePt t="34677" x="2373313" y="4476750"/>
          <p14:tracePt t="34684" x="2349500" y="4495800"/>
          <p14:tracePt t="34691" x="2312988" y="4508500"/>
          <p14:tracePt t="34698" x="2300288" y="4514850"/>
          <p14:tracePt t="34706" x="2268538" y="4521200"/>
          <p14:tracePt t="34714" x="2244725" y="4532313"/>
          <p14:tracePt t="34721" x="2232025" y="4538663"/>
          <p14:tracePt t="34729" x="2201863" y="4545013"/>
          <p14:tracePt t="34736" x="2163763" y="4545013"/>
          <p14:tracePt t="34744" x="2152650" y="4545013"/>
          <p14:tracePt t="34751" x="2114550" y="4551363"/>
          <p14:tracePt t="34759" x="2078038" y="4551363"/>
          <p14:tracePt t="34766" x="2065338" y="4551363"/>
          <p14:tracePt t="34774" x="2035175" y="4557713"/>
          <p14:tracePt t="34781" x="1985963" y="4570413"/>
          <p14:tracePt t="34789" x="1936750" y="4570413"/>
          <p14:tracePt t="34796" x="1924050" y="4570413"/>
          <p14:tracePt t="34805" x="1874838" y="4570413"/>
          <p14:tracePt t="34811" x="1849438" y="4570413"/>
          <p14:tracePt t="34818" x="1836738" y="4570413"/>
          <p14:tracePt t="34826" x="1825625" y="4570413"/>
          <p14:tracePt t="34833" x="1819275" y="4570413"/>
          <p14:tracePt t="34856" x="1812925" y="4570413"/>
          <p14:tracePt t="34876" x="1812925" y="4564063"/>
          <p14:tracePt t="34880" x="1806575" y="4551363"/>
          <p14:tracePt t="34887" x="1806575" y="4545013"/>
          <p14:tracePt t="34894" x="1806575" y="4532313"/>
          <p14:tracePt t="34902" x="1800225" y="4521200"/>
          <p14:tracePt t="34909" x="1800225" y="4514850"/>
          <p14:tracePt t="34917" x="1800225" y="4489450"/>
          <p14:tracePt t="34925" x="1800225" y="4465638"/>
          <p14:tracePt t="34932" x="1800225" y="4427538"/>
          <p14:tracePt t="34939" x="1800225" y="4416425"/>
          <p14:tracePt t="34947" x="1800225" y="4367213"/>
          <p14:tracePt t="34954" x="1812925" y="4305300"/>
          <p14:tracePt t="34963" x="1819275" y="4273550"/>
          <p14:tracePt t="34969" x="1819275" y="4237038"/>
          <p14:tracePt t="34978" x="1825625" y="4211638"/>
          <p14:tracePt t="34984" x="1825625" y="4181475"/>
          <p14:tracePt t="34993" x="1831975" y="4162425"/>
          <p14:tracePt t="34999" x="1836738" y="4132263"/>
          <p14:tracePt t="35007" x="1849438" y="4113213"/>
          <p14:tracePt t="35014" x="1849438" y="4106863"/>
          <p14:tracePt t="35022" x="1855788" y="4089400"/>
          <p14:tracePt t="35029" x="1862138" y="4076700"/>
          <p14:tracePt t="35044" x="1874838" y="4064000"/>
          <p14:tracePt t="35052" x="1881188" y="4051300"/>
          <p14:tracePt t="35059" x="1887538" y="4044950"/>
          <p14:tracePt t="35156" x="1892300" y="4044950"/>
          <p14:tracePt t="35163" x="1892300" y="4051300"/>
          <p14:tracePt t="35171" x="1898650" y="4070350"/>
          <p14:tracePt t="35179" x="1905000" y="4083050"/>
          <p14:tracePt t="35187" x="1911350" y="4095750"/>
          <p14:tracePt t="35195" x="1917700" y="4113213"/>
          <p14:tracePt t="35202" x="1930400" y="4138613"/>
          <p14:tracePt t="35209" x="1936750" y="4156075"/>
          <p14:tracePt t="35217" x="1947863" y="4175125"/>
          <p14:tracePt t="35226" x="1947863" y="4205288"/>
          <p14:tracePt t="35232" x="1954213" y="4224338"/>
          <p14:tracePt t="35239" x="1954213" y="4243388"/>
          <p14:tracePt t="35247" x="1954213" y="4260850"/>
          <p14:tracePt t="35254" x="1954213" y="4286250"/>
          <p14:tracePt t="35262" x="1960563" y="4286250"/>
          <p14:tracePt t="35269" x="1960563" y="4311650"/>
          <p14:tracePt t="35284" x="1960563" y="4316413"/>
          <p14:tracePt t="35353" x="1947863" y="4298950"/>
          <p14:tracePt t="35359" x="1941513" y="4286250"/>
          <p14:tracePt t="35367" x="1936750" y="4279900"/>
          <p14:tracePt t="35377" x="1930400" y="4260850"/>
          <p14:tracePt t="35382" x="1924050" y="4249738"/>
          <p14:tracePt t="35390" x="1917700" y="4243388"/>
          <p14:tracePt t="35397" x="1905000" y="4224338"/>
          <p14:tracePt t="35405" x="1905000" y="4211638"/>
          <p14:tracePt t="35412" x="1898650" y="4200525"/>
          <p14:tracePt t="35420" x="1892300" y="4181475"/>
          <p14:tracePt t="35427" x="1887538" y="4168775"/>
          <p14:tracePt t="35435" x="1887538" y="4162425"/>
          <p14:tracePt t="35444" x="1881188" y="4144963"/>
          <p14:tracePt t="35449" x="1881188" y="4138613"/>
          <p14:tracePt t="35457" x="1881188" y="4132263"/>
          <p14:tracePt t="35464" x="1874838" y="4125913"/>
          <p14:tracePt t="35533" x="1881188" y="4138613"/>
          <p14:tracePt t="35540" x="1887538" y="4151313"/>
          <p14:tracePt t="35547" x="1892300" y="4162425"/>
          <p14:tracePt t="35555" x="1898650" y="4194175"/>
          <p14:tracePt t="35562" x="1905000" y="4200525"/>
          <p14:tracePt t="35570" x="1911350" y="4224338"/>
          <p14:tracePt t="35579" x="1917700" y="4243388"/>
          <p14:tracePt t="35585" x="1924050" y="4243388"/>
          <p14:tracePt t="35593" x="1930400" y="4260850"/>
          <p14:tracePt t="35600" x="1930400" y="4267200"/>
          <p14:tracePt t="36126" x="1954213" y="4267200"/>
          <p14:tracePt t="36133" x="1973263" y="4267200"/>
          <p14:tracePt t="36140" x="2022475" y="4267200"/>
          <p14:tracePt t="36148" x="2097088" y="4267200"/>
          <p14:tracePt t="36155" x="2170113" y="4267200"/>
          <p14:tracePt t="36163" x="2244725" y="4267200"/>
          <p14:tracePt t="36170" x="2398713" y="4256088"/>
          <p14:tracePt t="36186" x="2781300" y="4211638"/>
          <p14:tracePt t="36192" x="3046413" y="4181475"/>
          <p14:tracePt t="36201" x="3367088" y="4119563"/>
          <p14:tracePt t="36207" x="3465513" y="4089400"/>
          <p14:tracePt t="36216" x="3717925" y="4040188"/>
          <p14:tracePt t="36222" x="3976688" y="3946525"/>
          <p14:tracePt t="36230" x="4064000" y="3929063"/>
          <p14:tracePt t="36237" x="4267200" y="3848100"/>
          <p14:tracePt t="36245" x="4427538" y="3786188"/>
          <p14:tracePt t="36253" x="4494213" y="3749675"/>
          <p14:tracePt t="36260" x="4624388" y="3694113"/>
          <p14:tracePt t="36267" x="4716463" y="3644900"/>
          <p14:tracePt t="36275" x="4797425" y="3595688"/>
          <p14:tracePt t="36290" x="4951413" y="3514725"/>
          <p14:tracePt t="36297" x="5068888" y="3454400"/>
          <p14:tracePt t="36305" x="5111750" y="3429000"/>
          <p14:tracePt t="36312" x="5216525" y="3379788"/>
          <p14:tracePt t="36320" x="5321300" y="3311525"/>
          <p14:tracePt t="36328" x="5340350" y="3294063"/>
          <p14:tracePt t="36336" x="5395913" y="3238500"/>
          <p14:tracePt t="36342" x="5445125" y="3200400"/>
          <p14:tracePt t="36351" x="5462588" y="3187700"/>
          <p14:tracePt t="36357" x="5481638" y="3163888"/>
          <p14:tracePt t="36366" x="5487988" y="3157538"/>
          <p14:tracePt t="36380" x="5494338" y="3144838"/>
          <p14:tracePt t="36387" x="5500688" y="3133725"/>
          <p14:tracePt t="36395" x="5511800" y="3108325"/>
          <p14:tracePt t="36403" x="5530850" y="3095625"/>
          <p14:tracePt t="36410" x="5549900" y="3078163"/>
          <p14:tracePt t="36417" x="5580063" y="3040063"/>
          <p14:tracePt t="36425" x="5610225" y="3027363"/>
          <p14:tracePt t="36434" x="5661025" y="2990850"/>
          <p14:tracePt t="36440" x="5703888" y="2947988"/>
          <p14:tracePt t="36448" x="5721350" y="2935288"/>
          <p14:tracePt t="36455" x="5765800" y="2905125"/>
          <p14:tracePt t="36463" x="5783263" y="2886075"/>
          <p14:tracePt t="36470" x="5795963" y="2873375"/>
          <p14:tracePt t="36478" x="5821363" y="2843213"/>
          <p14:tracePt t="36486" x="5857875" y="2806700"/>
          <p14:tracePt t="36492" x="5881688" y="2774950"/>
          <p14:tracePt t="36500" x="5894388" y="2762250"/>
          <p14:tracePt t="36506" x="5926138" y="2732088"/>
          <p14:tracePt t="36515" x="5969000" y="2682875"/>
          <p14:tracePt t="36521" x="5986463" y="2670175"/>
          <p14:tracePt t="36529" x="6024563" y="2633663"/>
          <p14:tracePt t="36537" x="6067425" y="2584450"/>
          <p14:tracePt t="36544" x="6080125" y="2565400"/>
          <p14:tracePt t="36552" x="6116638" y="2516188"/>
          <p14:tracePt t="36559" x="6129338" y="2473325"/>
          <p14:tracePt t="36567" x="6140450" y="2454275"/>
          <p14:tracePt t="36574" x="6153150" y="2424113"/>
          <p14:tracePt t="36582" x="6159500" y="2405063"/>
          <p14:tracePt t="36589" x="6172200" y="2386013"/>
          <p14:tracePt t="36597" x="6184900" y="2368550"/>
          <p14:tracePt t="36604" x="6208713" y="2336800"/>
          <p14:tracePt t="36611" x="6215063" y="2325688"/>
          <p14:tracePt t="36619" x="6240463" y="2312988"/>
          <p14:tracePt t="36627" x="6257925" y="2281238"/>
          <p14:tracePt t="36635" x="6283325" y="2257425"/>
          <p14:tracePt t="36648" x="6296025" y="2238375"/>
          <p14:tracePt t="36656" x="6307138" y="2214563"/>
          <p14:tracePt t="36664" x="6319838" y="2201863"/>
          <p14:tracePt t="36671" x="6326188" y="2176463"/>
          <p14:tracePt t="36678" x="6332538" y="2152650"/>
          <p14:tracePt t="36686" x="6338888" y="2139950"/>
          <p14:tracePt t="36693" x="6356350" y="2120900"/>
          <p14:tracePt t="36701" x="6369050" y="2097088"/>
          <p14:tracePt t="36708" x="6375400" y="2097088"/>
          <p14:tracePt t="36716" x="6381750" y="2084388"/>
          <p14:tracePt t="36723" x="6394450" y="2060575"/>
          <p14:tracePt t="36731" x="6400800" y="2047875"/>
          <p14:tracePt t="36739" x="6405563" y="2041525"/>
          <p14:tracePt t="36747" x="6405563" y="2035175"/>
          <p14:tracePt t="36754" x="6411913" y="2028825"/>
          <p14:tracePt t="36762" x="6411913" y="2022475"/>
          <p14:tracePt t="36769" x="6418263" y="2009775"/>
          <p14:tracePt t="36777" x="6418263" y="2005013"/>
          <p14:tracePt t="36785" x="6418263" y="1998663"/>
          <p14:tracePt t="36792" x="6418263" y="1992313"/>
          <p14:tracePt t="36799" x="6418263" y="1985963"/>
          <p14:tracePt t="36807" x="6424613" y="1966913"/>
          <p14:tracePt t="36816" x="6424613" y="1955800"/>
          <p14:tracePt t="36822" x="6430963" y="1943100"/>
          <p14:tracePt t="36829" x="6437313" y="1936750"/>
          <p14:tracePt t="36837" x="6437313" y="1930400"/>
          <p14:tracePt t="36845" x="6437313" y="1917700"/>
          <p14:tracePt t="36852" x="6443663" y="1905000"/>
          <p14:tracePt t="36859" x="6443663" y="1893888"/>
          <p14:tracePt t="36868" x="6443663" y="1887538"/>
          <p14:tracePt t="36874" x="6443663" y="1881188"/>
          <p14:tracePt t="36882" x="6443663" y="1874838"/>
          <p14:tracePt t="36889" x="6443663" y="1868488"/>
          <p14:tracePt t="36897" x="6443663" y="1862138"/>
          <p14:tracePt t="36904" x="6443663" y="1855788"/>
          <p14:tracePt t="36912" x="6443663" y="1849438"/>
          <p14:tracePt t="36927" x="6443663" y="1838325"/>
          <p14:tracePt t="36934" x="6443663" y="1831975"/>
          <p14:tracePt t="36942" x="6443663" y="1825625"/>
          <p14:tracePt t="36949" x="6443663" y="1812925"/>
          <p14:tracePt t="36957" x="6443663" y="1806575"/>
          <p14:tracePt t="36966" x="6443663" y="1800225"/>
          <p14:tracePt t="36972" x="6443663" y="1776413"/>
          <p14:tracePt t="36979" x="6443663" y="1763713"/>
          <p14:tracePt t="36995" x="6450013" y="1751013"/>
          <p14:tracePt t="37002" x="6450013" y="1744663"/>
          <p14:tracePt t="37009" x="6456363" y="1727200"/>
          <p14:tracePt t="37017" x="6461125" y="1708150"/>
          <p14:tracePt t="37024" x="6473825" y="1689100"/>
          <p14:tracePt t="37039" x="6473825" y="1684338"/>
          <p14:tracePt t="37175" x="6480175" y="1684338"/>
          <p14:tracePt t="37190" x="6480175" y="1677988"/>
          <p14:tracePt t="37280" x="6480175" y="1671638"/>
          <p14:tracePt t="37632" x="6480175" y="1677988"/>
          <p14:tracePt t="37640" x="6480175" y="1684338"/>
          <p14:tracePt t="37655" x="6480175" y="1695450"/>
          <p14:tracePt t="37662" x="6480175" y="1708150"/>
          <p14:tracePt t="37670" x="6480175" y="1720850"/>
          <p14:tracePt t="37677" x="6480175" y="1727200"/>
          <p14:tracePt t="37685" x="6480175" y="1739900"/>
          <p14:tracePt t="37692" x="6480175" y="1751013"/>
          <p14:tracePt t="37700" x="6480175" y="1757363"/>
          <p14:tracePt t="37708" x="6480175" y="1763713"/>
          <p14:tracePt t="37715" x="6480175" y="1776413"/>
          <p14:tracePt t="37724" x="6480175" y="1789113"/>
          <p14:tracePt t="37729" x="6480175" y="1795463"/>
          <p14:tracePt t="37738" x="6480175" y="1806575"/>
          <p14:tracePt t="37745" x="6480175" y="1825625"/>
          <p14:tracePt t="37753" x="6480175" y="1831975"/>
          <p14:tracePt t="37760" x="6480175" y="1844675"/>
          <p14:tracePt t="37767" x="6480175" y="1855788"/>
          <p14:tracePt t="37776" x="6486525" y="1862138"/>
          <p14:tracePt t="37782" x="6486525" y="1868488"/>
          <p14:tracePt t="37791" x="6486525" y="1874838"/>
          <p14:tracePt t="37797" x="6486525" y="1881188"/>
          <p14:tracePt t="37805" x="6486525" y="1887538"/>
          <p14:tracePt t="37812" x="6486525" y="1900238"/>
          <p14:tracePt t="37820" x="6486525" y="1905000"/>
          <p14:tracePt t="37835" x="6486525" y="1917700"/>
          <p14:tracePt t="37843" x="6492875" y="1924050"/>
          <p14:tracePt t="37850" x="6492875" y="1930400"/>
          <p14:tracePt t="37857" x="6499225" y="1930400"/>
          <p14:tracePt t="37874" x="6499225" y="1936750"/>
          <p14:tracePt t="37880" x="6499225" y="1943100"/>
          <p14:tracePt t="37888" x="6499225" y="1949450"/>
          <p14:tracePt t="37917" x="6499225" y="1955800"/>
          <p14:tracePt t="37925" x="6499225" y="1960563"/>
          <p14:tracePt t="37932" x="6499225" y="1966913"/>
          <p14:tracePt t="37947" x="6499225" y="1973263"/>
          <p14:tracePt t="37955" x="6499225" y="1979613"/>
          <p14:tracePt t="38000" x="6499225" y="1985963"/>
          <p14:tracePt t="38015" x="6499225" y="1992313"/>
          <p14:tracePt t="38045" x="6499225" y="1998663"/>
          <p14:tracePt t="38052" x="6499225" y="2005013"/>
          <p14:tracePt t="38060" x="6499225" y="2009775"/>
          <p14:tracePt t="38067" x="6499225" y="2016125"/>
          <p14:tracePt t="38088" x="6499225" y="2022475"/>
          <p14:tracePt t="38111" x="6499225" y="2028825"/>
          <p14:tracePt t="38195" x="6499225" y="2005013"/>
          <p14:tracePt t="38203" x="6499225" y="1992313"/>
          <p14:tracePt t="38210" x="6499225" y="1973263"/>
          <p14:tracePt t="38226" x="6499225" y="1943100"/>
          <p14:tracePt t="38232" x="6499225" y="1924050"/>
          <p14:tracePt t="38240" x="6499225" y="1893888"/>
          <p14:tracePt t="38247" x="6499225" y="1887538"/>
          <p14:tracePt t="38257" x="6499225" y="1862138"/>
          <p14:tracePt t="38262" x="6499225" y="1838325"/>
          <p14:tracePt t="38270" x="6499225" y="1819275"/>
          <p14:tracePt t="38277" x="6499225" y="1806575"/>
          <p14:tracePt t="38285" x="6499225" y="1800225"/>
          <p14:tracePt t="38293" x="6499225" y="1782763"/>
          <p14:tracePt t="38300" x="6499225" y="1770063"/>
          <p14:tracePt t="38307" x="6499225" y="1757363"/>
          <p14:tracePt t="38315" x="6499225" y="1744663"/>
          <p14:tracePt t="38323" x="6492875" y="1744663"/>
          <p14:tracePt t="38330" x="6492875" y="1739900"/>
          <p14:tracePt t="38345" x="6492875" y="1733550"/>
          <p14:tracePt t="38368" x="6492875" y="1727200"/>
          <p14:tracePt t="38510" x="6492875" y="1733550"/>
          <p14:tracePt t="38525" x="6492875" y="1739900"/>
          <p14:tracePt t="38540" x="6492875" y="1744663"/>
          <p14:tracePt t="38547" x="6492875" y="1751013"/>
          <p14:tracePt t="38556" x="6492875" y="1757363"/>
          <p14:tracePt t="38562" x="6492875" y="1763713"/>
          <p14:tracePt t="38570" x="6492875" y="1776413"/>
          <p14:tracePt t="38585" x="6492875" y="1795463"/>
          <p14:tracePt t="38592" x="6492875" y="1819275"/>
          <p14:tracePt t="38608" x="6492875" y="1838325"/>
          <p14:tracePt t="38615" x="6492875" y="1868488"/>
          <p14:tracePt t="38624" x="6492875" y="1887538"/>
          <p14:tracePt t="38630" x="6492875" y="1893888"/>
          <p14:tracePt t="38638" x="6492875" y="1917700"/>
          <p14:tracePt t="38645" x="6492875" y="1936750"/>
          <p14:tracePt t="38653" x="6492875" y="1949450"/>
          <p14:tracePt t="38660" x="6492875" y="1960563"/>
          <p14:tracePt t="38667" x="6492875" y="1979613"/>
          <p14:tracePt t="38676" x="6492875" y="1985963"/>
          <p14:tracePt t="38682" x="6492875" y="2005013"/>
          <p14:tracePt t="38690" x="6492875" y="2016125"/>
          <p14:tracePt t="38697" x="6492875" y="2022475"/>
          <p14:tracePt t="38713" x="6492875" y="2028825"/>
          <p14:tracePt t="38720" x="6492875" y="2035175"/>
          <p14:tracePt t="38727" x="6492875" y="2041525"/>
          <p14:tracePt t="38735" x="6492875" y="2047875"/>
          <p14:tracePt t="38750" x="6492875" y="2054225"/>
          <p14:tracePt t="38758" x="6492875" y="2060575"/>
          <p14:tracePt t="38773" x="6492875" y="2065338"/>
          <p14:tracePt t="38780" x="6492875" y="2071688"/>
          <p14:tracePt t="38803" x="6492875" y="2078038"/>
          <p14:tracePt t="38810" x="6492875" y="2084388"/>
          <p14:tracePt t="38832" x="6492875" y="2090738"/>
          <p14:tracePt t="38923" x="6492875" y="2084388"/>
          <p14:tracePt t="38930" x="6492875" y="2071688"/>
          <p14:tracePt t="38938" x="6492875" y="2065338"/>
          <p14:tracePt t="38944" x="6492875" y="2060575"/>
          <p14:tracePt t="38952" x="6492875" y="2035175"/>
          <p14:tracePt t="38960" x="6492875" y="2016125"/>
          <p14:tracePt t="38967" x="6492875" y="1998663"/>
          <p14:tracePt t="38975" x="6492875" y="1973263"/>
          <p14:tracePt t="38983" x="6486525" y="1930400"/>
          <p14:tracePt t="38991" x="6480175" y="1905000"/>
          <p14:tracePt t="38997" x="6480175" y="1893888"/>
          <p14:tracePt t="39007" x="6467475" y="1874838"/>
          <p14:tracePt t="39012" x="6461125" y="1849438"/>
          <p14:tracePt t="39020" x="6456363" y="1844675"/>
          <p14:tracePt t="39027" x="6456363" y="1831975"/>
          <p14:tracePt t="39035" x="6450013" y="1812925"/>
          <p14:tracePt t="39050" x="6450013" y="1806575"/>
          <p14:tracePt t="39057" x="6450013" y="1800225"/>
          <p14:tracePt t="39065" x="6450013" y="1795463"/>
          <p14:tracePt t="39117" x="6450013" y="1789113"/>
          <p14:tracePt t="39140" x="6450013" y="1782763"/>
          <p14:tracePt t="39162" x="6450013" y="1776413"/>
          <p14:tracePt t="39305" x="6450013" y="1789113"/>
          <p14:tracePt t="39313" x="6443663" y="1795463"/>
          <p14:tracePt t="39320" x="6437313" y="1806575"/>
          <p14:tracePt t="39327" x="6437313" y="1819275"/>
          <p14:tracePt t="39335" x="6437313" y="1831975"/>
          <p14:tracePt t="39342" x="6430963" y="1844675"/>
          <p14:tracePt t="39350" x="6430963" y="1855788"/>
          <p14:tracePt t="39357" x="6430963" y="1874838"/>
          <p14:tracePt t="39365" x="6430963" y="1887538"/>
          <p14:tracePt t="39373" x="6430963" y="1900238"/>
          <p14:tracePt t="39380" x="6430963" y="1905000"/>
          <p14:tracePt t="39388" x="6430963" y="1917700"/>
          <p14:tracePt t="39395" x="6430963" y="1943100"/>
          <p14:tracePt t="39402" x="6430963" y="1949450"/>
          <p14:tracePt t="39410" x="6430963" y="1960563"/>
          <p14:tracePt t="39418" x="6430963" y="1973263"/>
          <p14:tracePt t="39425" x="6430963" y="1985963"/>
          <p14:tracePt t="39432" x="6430963" y="1992313"/>
          <p14:tracePt t="39440" x="6430963" y="2009775"/>
          <p14:tracePt t="39447" x="6430963" y="2016125"/>
          <p14:tracePt t="39456" x="6430963" y="2022475"/>
          <p14:tracePt t="39462" x="6430963" y="2041525"/>
          <p14:tracePt t="39485" x="6430963" y="2047875"/>
          <p14:tracePt t="39493" x="6430963" y="2054225"/>
          <p14:tracePt t="39597" x="6430963" y="2060575"/>
          <p14:tracePt t="39680" x="6430963" y="2047875"/>
          <p14:tracePt t="39688" x="6430963" y="2041525"/>
          <p14:tracePt t="39695" x="6430963" y="2022475"/>
          <p14:tracePt t="39702" x="6430963" y="2009775"/>
          <p14:tracePt t="39710" x="6430963" y="1973263"/>
          <p14:tracePt t="39717" x="6424613" y="1943100"/>
          <p14:tracePt t="39726" x="6418263" y="1924050"/>
          <p14:tracePt t="39732" x="6405563" y="1893888"/>
          <p14:tracePt t="39740" x="6400800" y="1862138"/>
          <p14:tracePt t="39747" x="6394450" y="1825625"/>
          <p14:tracePt t="39756" x="6375400" y="1800225"/>
          <p14:tracePt t="39762" x="6369050" y="1776413"/>
          <p14:tracePt t="39770" x="6362700" y="1757363"/>
          <p14:tracePt t="39777" x="6362700" y="1744663"/>
          <p14:tracePt t="39785" x="6356350" y="1733550"/>
          <p14:tracePt t="39800" x="6351588" y="1727200"/>
          <p14:tracePt t="39943" x="6345238" y="1733550"/>
          <p14:tracePt t="39950" x="6345238" y="1739900"/>
          <p14:tracePt t="39957" x="6345238" y="1744663"/>
          <p14:tracePt t="39965" x="6338888" y="1776413"/>
          <p14:tracePt t="39973" x="6338888" y="1800225"/>
          <p14:tracePt t="39980" x="6338888" y="1806575"/>
          <p14:tracePt t="39988" x="6338888" y="1831975"/>
          <p14:tracePt t="39995" x="6338888" y="1844675"/>
          <p14:tracePt t="40003" x="6338888" y="1855788"/>
          <p14:tracePt t="40010" x="6338888" y="1862138"/>
          <p14:tracePt t="40018" x="6338888" y="1887538"/>
          <p14:tracePt t="40025" x="6338888" y="1900238"/>
          <p14:tracePt t="40032" x="6338888" y="1911350"/>
          <p14:tracePt t="40040" x="6338888" y="1917700"/>
          <p14:tracePt t="40047" x="6338888" y="1930400"/>
          <p14:tracePt t="40056" x="6338888" y="1943100"/>
          <p14:tracePt t="40062" x="6338888" y="1949450"/>
          <p14:tracePt t="40070" x="6338888" y="1960563"/>
          <p14:tracePt t="40077" x="6338888" y="1973263"/>
          <p14:tracePt t="40085" x="6338888" y="1985963"/>
          <p14:tracePt t="40092" x="6338888" y="2005013"/>
          <p14:tracePt t="40100" x="6338888" y="2009775"/>
          <p14:tracePt t="40108" x="6338888" y="2016125"/>
          <p14:tracePt t="40115" x="6338888" y="2028825"/>
          <p14:tracePt t="40130" x="6338888" y="2035175"/>
          <p14:tracePt t="40137" x="6338888" y="2041525"/>
          <p14:tracePt t="40145" x="6338888" y="2054225"/>
          <p14:tracePt t="40160" x="6338888" y="2060575"/>
          <p14:tracePt t="40176" x="6338888" y="2065338"/>
          <p14:tracePt t="40197" x="6338888" y="2071688"/>
          <p14:tracePt t="40288" x="6338888" y="2065338"/>
          <p14:tracePt t="40295" x="6338888" y="2041525"/>
          <p14:tracePt t="40303" x="6338888" y="2035175"/>
          <p14:tracePt t="40310" x="6338888" y="2016125"/>
          <p14:tracePt t="40317" x="6338888" y="1998663"/>
          <p14:tracePt t="40325" x="6332538" y="1979613"/>
          <p14:tracePt t="40332" x="6326188" y="1960563"/>
          <p14:tracePt t="40340" x="6313488" y="1917700"/>
          <p14:tracePt t="40348" x="6313488" y="1900238"/>
          <p14:tracePt t="40357" x="6289675" y="1862138"/>
          <p14:tracePt t="40362" x="6283325" y="1838325"/>
          <p14:tracePt t="40370" x="6270625" y="1812925"/>
          <p14:tracePt t="40377" x="6270625" y="1806575"/>
          <p14:tracePt t="40385" x="6264275" y="1795463"/>
          <p14:tracePt t="40394" x="6264275" y="1782763"/>
          <p14:tracePt t="40400" x="6257925" y="1782763"/>
          <p14:tracePt t="40407" x="6257925" y="1776413"/>
          <p14:tracePt t="40423" x="6257925" y="1770063"/>
          <p14:tracePt t="40430" x="6251575" y="1770063"/>
          <p14:tracePt t="40580" x="6251575" y="1776413"/>
          <p14:tracePt t="40588" x="6246813" y="1789113"/>
          <p14:tracePt t="40594" x="6246813" y="1812925"/>
          <p14:tracePt t="40602" x="6246813" y="1819275"/>
          <p14:tracePt t="40610" x="6240463" y="1831975"/>
          <p14:tracePt t="40617" x="6240463" y="1855788"/>
          <p14:tracePt t="40625" x="6240463" y="1868488"/>
          <p14:tracePt t="40632" x="6240463" y="1887538"/>
          <p14:tracePt t="40640" x="6240463" y="1911350"/>
          <p14:tracePt t="40647" x="6240463" y="1936750"/>
          <p14:tracePt t="40656" x="6240463" y="1943100"/>
          <p14:tracePt t="40662" x="6240463" y="1955800"/>
          <p14:tracePt t="40670" x="6240463" y="1979613"/>
          <p14:tracePt t="40684" x="6240463" y="1992313"/>
          <p14:tracePt t="40693" x="6240463" y="2005013"/>
          <p14:tracePt t="40700" x="6240463" y="2009775"/>
          <p14:tracePt t="40708" x="6240463" y="2016125"/>
          <p14:tracePt t="40715" x="6240463" y="2022475"/>
          <p14:tracePt t="40723" x="6240463" y="2028825"/>
          <p14:tracePt t="40739" x="6240463" y="2035175"/>
          <p14:tracePt t="40745" x="6240463" y="2041525"/>
          <p14:tracePt t="40753" x="6240463" y="2047875"/>
          <p14:tracePt t="40775" x="6240463" y="2054225"/>
          <p14:tracePt t="40820" x="6240463" y="2060575"/>
          <p14:tracePt t="40828" x="6240463" y="2065338"/>
          <p14:tracePt t="41435" x="6240463" y="2060575"/>
          <p14:tracePt t="41443" x="6240463" y="2035175"/>
          <p14:tracePt t="41449" x="6234113" y="2009775"/>
          <p14:tracePt t="41458" x="6227763" y="1979613"/>
          <p14:tracePt t="41465" x="6227763" y="1966913"/>
          <p14:tracePt t="41472" x="6215063" y="1943100"/>
          <p14:tracePt t="41480" x="6208713" y="1917700"/>
          <p14:tracePt t="41496" x="6208713" y="1905000"/>
          <p14:tracePt t="41502" x="6208713" y="1887538"/>
          <p14:tracePt t="41511" x="6196013" y="1874838"/>
          <p14:tracePt t="41517" x="6196013" y="1868488"/>
          <p14:tracePt t="41526" x="6196013" y="1862138"/>
          <p14:tracePt t="41532" x="6196013" y="1855788"/>
          <p14:tracePt t="41540" x="6196013" y="1838325"/>
          <p14:tracePt t="41547" x="6196013" y="1819275"/>
          <p14:tracePt t="41556" x="6191250" y="1812925"/>
          <p14:tracePt t="41563" x="6184900" y="1800225"/>
          <p14:tracePt t="41570" x="6184900" y="1782763"/>
          <p14:tracePt t="41578" x="6178550" y="1770063"/>
          <p14:tracePt t="41585" x="6178550" y="1763713"/>
          <p14:tracePt t="41593" x="6172200" y="1763713"/>
          <p14:tracePt t="41600" x="6172200" y="1751013"/>
          <p14:tracePt t="41608" x="6172200" y="1744663"/>
          <p14:tracePt t="41630" x="6172200" y="1739900"/>
          <p14:tracePt t="41638" x="6165850" y="1739900"/>
          <p14:tracePt t="41653" x="6165850" y="1733550"/>
          <p14:tracePt t="41667" x="6165850" y="1727200"/>
          <p14:tracePt t="41795" x="6165850" y="1733550"/>
          <p14:tracePt t="41803" x="6165850" y="1739900"/>
          <p14:tracePt t="41810" x="6165850" y="1751013"/>
          <p14:tracePt t="41817" x="6165850" y="1776413"/>
          <p14:tracePt t="41826" x="6165850" y="1795463"/>
          <p14:tracePt t="41832" x="6165850" y="1806575"/>
          <p14:tracePt t="41841" x="6165850" y="1831975"/>
          <p14:tracePt t="41847" x="6165850" y="1862138"/>
          <p14:tracePt t="41855" x="6165850" y="1874838"/>
          <p14:tracePt t="41862" x="6165850" y="1893888"/>
          <p14:tracePt t="41870" x="6165850" y="1917700"/>
          <p14:tracePt t="41878" x="6165850" y="1949450"/>
          <p14:tracePt t="41885" x="6165850" y="1960563"/>
          <p14:tracePt t="41893" x="6165850" y="1979613"/>
          <p14:tracePt t="41900" x="6165850" y="1998663"/>
          <p14:tracePt t="41908" x="6165850" y="2005013"/>
          <p14:tracePt t="41915" x="6165850" y="2022475"/>
          <p14:tracePt t="41923" x="6165850" y="2035175"/>
          <p14:tracePt t="41930" x="6165850" y="2041525"/>
          <p14:tracePt t="41945" x="6165850" y="2047875"/>
          <p14:tracePt t="41952" x="6165850" y="2054225"/>
          <p14:tracePt t="41960" x="6165850" y="2060575"/>
          <p14:tracePt t="41990" x="6165850" y="2065338"/>
          <p14:tracePt t="42148" x="6165850" y="2060575"/>
          <p14:tracePt t="42155" x="6165850" y="2041525"/>
          <p14:tracePt t="42163" x="6165850" y="2005013"/>
          <p14:tracePt t="42170" x="6165850" y="1966913"/>
          <p14:tracePt t="42185" x="6165850" y="1924050"/>
          <p14:tracePt t="42193" x="6165850" y="1905000"/>
          <p14:tracePt t="42200" x="6165850" y="1893888"/>
          <p14:tracePt t="42208" x="6165850" y="1881188"/>
          <p14:tracePt t="42215" x="6165850" y="1868488"/>
          <p14:tracePt t="42223" x="6165850" y="1862138"/>
          <p14:tracePt t="42230" x="6165850" y="1855788"/>
          <p14:tracePt t="42238" x="6165850" y="1844675"/>
          <p14:tracePt t="42245" x="6165850" y="1838325"/>
          <p14:tracePt t="42252" x="6165850" y="1819275"/>
          <p14:tracePt t="42262" x="6165850" y="1806575"/>
          <p14:tracePt t="42267" x="6165850" y="1800225"/>
          <p14:tracePt t="42276" x="6165850" y="1789113"/>
          <p14:tracePt t="42282" x="6165850" y="1770063"/>
          <p14:tracePt t="42290" x="6165850" y="1763713"/>
          <p14:tracePt t="42297" x="6159500" y="1757363"/>
          <p14:tracePt t="42313" x="6159500" y="1751013"/>
          <p14:tracePt t="42335" x="6159500" y="1744663"/>
          <p14:tracePt t="42477" x="6159500" y="1751013"/>
          <p14:tracePt t="42485" x="6159500" y="1763713"/>
          <p14:tracePt t="42500" x="6159500" y="1770063"/>
          <p14:tracePt t="42509" x="6159500" y="1782763"/>
          <p14:tracePt t="42515" x="6159500" y="1800225"/>
          <p14:tracePt t="42523" x="6159500" y="1806575"/>
          <p14:tracePt t="42530" x="6159500" y="1825625"/>
          <p14:tracePt t="42538" x="6159500" y="1849438"/>
          <p14:tracePt t="42545" x="6159500" y="1862138"/>
          <p14:tracePt t="42552" x="6159500" y="1887538"/>
          <p14:tracePt t="42560" x="6159500" y="1911350"/>
          <p14:tracePt t="42567" x="6159500" y="1930400"/>
          <p14:tracePt t="42576" x="6159500" y="1979613"/>
          <p14:tracePt t="42582" x="6159500" y="2005013"/>
          <p14:tracePt t="42590" x="6159500" y="2016125"/>
          <p14:tracePt t="42597" x="6159500" y="2022475"/>
          <p14:tracePt t="42604" x="6159500" y="2028825"/>
          <p14:tracePt t="42613" x="6159500" y="2035175"/>
          <p14:tracePt t="42620" x="6159500" y="2041525"/>
          <p14:tracePt t="42628" x="6159500" y="2047875"/>
          <p14:tracePt t="42658" x="6159500" y="2054225"/>
          <p14:tracePt t="42673" x="6159500" y="2060575"/>
          <p14:tracePt t="42679" x="6159500" y="2065338"/>
          <p14:tracePt t="42688" x="6159500" y="2071688"/>
          <p14:tracePt t="42703" x="6159500" y="2078038"/>
          <p14:tracePt t="42717" x="6159500" y="2084388"/>
          <p14:tracePt t="42792" x="6159500" y="2071688"/>
          <p14:tracePt t="42800" x="6159500" y="2065338"/>
          <p14:tracePt t="42808" x="6159500" y="2054225"/>
          <p14:tracePt t="42814" x="6159500" y="2041525"/>
          <p14:tracePt t="42822" x="6159500" y="2035175"/>
          <p14:tracePt t="42830" x="6159500" y="2022475"/>
          <p14:tracePt t="42837" x="6159500" y="1998663"/>
          <p14:tracePt t="42845" x="6159500" y="1985963"/>
          <p14:tracePt t="42852" x="6159500" y="1960563"/>
          <p14:tracePt t="42860" x="6159500" y="1943100"/>
          <p14:tracePt t="42867" x="6159500" y="1924050"/>
          <p14:tracePt t="42876" x="6159500" y="1893888"/>
          <p14:tracePt t="42882" x="6159500" y="1868488"/>
          <p14:tracePt t="42890" x="6159500" y="1855788"/>
          <p14:tracePt t="42897" x="6159500" y="1831975"/>
          <p14:tracePt t="42905" x="6159500" y="1825625"/>
          <p14:tracePt t="42912" x="6159500" y="1812925"/>
          <p14:tracePt t="42920" x="6159500" y="1806575"/>
          <p14:tracePt t="42928" x="6159500" y="1800225"/>
          <p14:tracePt t="42935" x="6159500" y="1795463"/>
          <p14:tracePt t="42950" x="6159500" y="1789113"/>
          <p14:tracePt t="43100" x="6159500" y="1806575"/>
          <p14:tracePt t="43109" x="6159500" y="1819275"/>
          <p14:tracePt t="43114" x="6159500" y="1838325"/>
          <p14:tracePt t="43124" x="6159500" y="1855788"/>
          <p14:tracePt t="43130" x="6159500" y="1874838"/>
          <p14:tracePt t="43138" x="6159500" y="1905000"/>
          <p14:tracePt t="43145" x="6159500" y="1911350"/>
          <p14:tracePt t="43153" x="6159500" y="1936750"/>
          <p14:tracePt t="43160" x="6159500" y="1955800"/>
          <p14:tracePt t="43167" x="6159500" y="1966913"/>
          <p14:tracePt t="43176" x="6159500" y="1985963"/>
          <p14:tracePt t="43193" x="6159500" y="2022475"/>
          <p14:tracePt t="43197" x="6159500" y="2028825"/>
          <p14:tracePt t="43205" x="6159500" y="2047875"/>
          <p14:tracePt t="43213" x="6159500" y="2060575"/>
          <p14:tracePt t="43220" x="6159500" y="2065338"/>
          <p14:tracePt t="43227" x="6159500" y="2078038"/>
          <p14:tracePt t="43235" x="6159500" y="2084388"/>
          <p14:tracePt t="43243" x="6159500" y="2090738"/>
          <p14:tracePt t="43259" x="6159500" y="2097088"/>
          <p14:tracePt t="43842" x="6153150" y="2109788"/>
          <p14:tracePt t="43850" x="6129338" y="2170113"/>
          <p14:tracePt t="43857" x="6116638" y="2189163"/>
          <p14:tracePt t="43865" x="6091238" y="2238375"/>
          <p14:tracePt t="43872" x="6073775" y="2293938"/>
          <p14:tracePt t="43880" x="6054725" y="2325688"/>
          <p14:tracePt t="43887" x="6005513" y="2424113"/>
          <p14:tracePt t="43895" x="5975350" y="2516188"/>
          <p14:tracePt t="43903" x="5949950" y="2571750"/>
          <p14:tracePt t="43910" x="5894388" y="2682875"/>
          <p14:tracePt t="43918" x="5845175" y="2800350"/>
          <p14:tracePt t="43925" x="5821363" y="2843213"/>
          <p14:tracePt t="43934" x="5753100" y="2978150"/>
          <p14:tracePt t="43940" x="5654675" y="3108325"/>
          <p14:tracePt t="43948" x="5629275" y="3170238"/>
          <p14:tracePt t="43954" x="5524500" y="3311525"/>
          <p14:tracePt t="43962" x="5413375" y="3490913"/>
          <p14:tracePt t="43972" x="5364163" y="3559175"/>
          <p14:tracePt t="43977" x="5272088" y="3694113"/>
          <p14:tracePt t="43985" x="5160963" y="3830638"/>
          <p14:tracePt t="43992" x="5030788" y="3990975"/>
          <p14:tracePt t="44000" x="4970463" y="4057650"/>
          <p14:tracePt t="44007" x="4883150" y="4181475"/>
          <p14:tracePt t="44016" x="4778375" y="4335463"/>
          <p14:tracePt t="44022" x="4729163" y="4403725"/>
          <p14:tracePt t="44030" x="4643438" y="4527550"/>
          <p14:tracePt t="44037" x="4556125" y="4637088"/>
          <p14:tracePt t="44045" x="4519613" y="4692650"/>
          <p14:tracePt t="44053" x="4464050" y="4779963"/>
          <p14:tracePt t="44060" x="4395788" y="4872038"/>
          <p14:tracePt t="44068" x="4359275" y="4908550"/>
          <p14:tracePt t="44075" x="4291013" y="5002213"/>
          <p14:tracePt t="44084" x="4248150" y="5087938"/>
          <p14:tracePt t="44090" x="4217988" y="5124450"/>
          <p14:tracePt t="44098" x="4156075" y="5192713"/>
          <p14:tracePt t="44105" x="4100513" y="5241925"/>
          <p14:tracePt t="44113" x="4019550" y="5291138"/>
          <p14:tracePt t="44121" x="4002088" y="5310188"/>
          <p14:tracePt t="44128" x="3940175" y="5359400"/>
          <p14:tracePt t="44135" x="3884613" y="5414963"/>
          <p14:tracePt t="44142" x="3865563" y="5427663"/>
          <p14:tracePt t="44150" x="3829050" y="5470525"/>
          <p14:tracePt t="44157" x="3786188" y="5507038"/>
          <p14:tracePt t="44165" x="3754438" y="5532438"/>
          <p14:tracePt t="44172" x="3711575" y="5562600"/>
          <p14:tracePt t="44188" x="3613150" y="5637213"/>
          <p14:tracePt t="44194" x="3557588" y="5673725"/>
          <p14:tracePt t="44202" x="3502025" y="5710238"/>
          <p14:tracePt t="44209" x="3478213" y="5735638"/>
          <p14:tracePt t="44217" x="3422650" y="5759450"/>
          <p14:tracePt t="44224" x="3367088" y="5791200"/>
          <p14:tracePt t="44233" x="3298825" y="5827713"/>
          <p14:tracePt t="44239" x="3279775" y="5840413"/>
          <p14:tracePt t="44247" x="3243263" y="5865813"/>
          <p14:tracePt t="44254" x="3200400" y="5883275"/>
          <p14:tracePt t="44261" x="3181350" y="5889625"/>
          <p14:tracePt t="44269" x="3138488" y="5902325"/>
          <p14:tracePt t="44277" x="3040063" y="5919788"/>
          <p14:tracePt t="44286" x="3008313" y="5932488"/>
          <p14:tracePt t="44292" x="2935288" y="5938838"/>
          <p14:tracePt t="44299" x="2873375" y="5938838"/>
          <p14:tracePt t="44306" x="2854325" y="5938838"/>
          <p14:tracePt t="44314" x="2817813" y="5938838"/>
          <p14:tracePt t="44321" x="2781300" y="5938838"/>
          <p14:tracePt t="44329" x="2755900" y="5938838"/>
          <p14:tracePt t="44336" x="2732088" y="5938838"/>
          <p14:tracePt t="44344" x="2700338" y="5938838"/>
          <p14:tracePt t="44352" x="2682875" y="5938838"/>
          <p14:tracePt t="44359" x="2670175" y="5932488"/>
          <p14:tracePt t="44367" x="2644775" y="5932488"/>
          <p14:tracePt t="44374" x="2620963" y="5926138"/>
          <p14:tracePt t="44383" x="2608263" y="5919788"/>
          <p14:tracePt t="44389" x="2589213" y="5919788"/>
          <p14:tracePt t="44397" x="2565400" y="5919788"/>
          <p14:tracePt t="44404" x="2540000" y="5915025"/>
          <p14:tracePt t="44412" x="2503488" y="5908675"/>
          <p14:tracePt t="44419" x="2466975" y="5895975"/>
          <p14:tracePt t="44427" x="2454275" y="5895975"/>
          <p14:tracePt t="44434" x="2441575" y="5889625"/>
          <p14:tracePt t="44442" x="2417763" y="5883275"/>
          <p14:tracePt t="44450" x="2411413" y="5876925"/>
          <p14:tracePt t="44456" x="2405063" y="5870575"/>
          <p14:tracePt t="44464" x="2398713" y="5865813"/>
          <p14:tracePt t="44472" x="2386013" y="5865813"/>
          <p14:tracePt t="44479" x="2379663" y="5865813"/>
          <p14:tracePt t="44487" x="2366963" y="5865813"/>
          <p14:tracePt t="44494" x="2343150" y="5853113"/>
          <p14:tracePt t="44502" x="2330450" y="5853113"/>
          <p14:tracePt t="44509" x="2306638" y="5853113"/>
          <p14:tracePt t="44517" x="2281238" y="5853113"/>
          <p14:tracePt t="44524" x="2268538" y="5853113"/>
          <p14:tracePt t="44533" x="2251075" y="5853113"/>
          <p14:tracePt t="44539" x="2232025" y="5853113"/>
          <p14:tracePt t="44547" x="2225675" y="5853113"/>
          <p14:tracePt t="44554" x="2219325" y="5853113"/>
          <p14:tracePt t="44562" x="2206625" y="5853113"/>
          <p14:tracePt t="44577" x="2195513" y="5853113"/>
          <p14:tracePt t="44584" x="2189163" y="5846763"/>
          <p14:tracePt t="44591" x="2189163" y="5840413"/>
          <p14:tracePt t="44606" x="2182813" y="5834063"/>
          <p14:tracePt t="44614" x="2176463" y="5821363"/>
          <p14:tracePt t="44621" x="2176463" y="5815013"/>
          <p14:tracePt t="44629" x="2176463" y="5810250"/>
          <p14:tracePt t="44644" x="2170113" y="5810250"/>
          <p14:tracePt t="44652" x="2170113" y="5803900"/>
          <p14:tracePt t="44667" x="2170113" y="5797550"/>
          <p14:tracePt t="44674" x="2170113" y="5791200"/>
          <p14:tracePt t="44689" x="2170113" y="5784850"/>
          <p14:tracePt t="44697" x="2170113" y="5778500"/>
          <p14:tracePt t="44720" x="2170113" y="5772150"/>
          <p14:tracePt t="44742" x="2176463" y="5765800"/>
          <p14:tracePt t="44749" x="2176463" y="5759450"/>
          <p14:tracePt t="44780" x="2176463" y="5754688"/>
          <p14:tracePt t="44951" x="2176463" y="5748338"/>
          <p14:tracePt t="44958" x="2176463" y="5735638"/>
          <p14:tracePt t="44966" x="2176463" y="5729288"/>
          <p14:tracePt t="44974" x="2176463" y="5722938"/>
          <p14:tracePt t="44981" x="2176463" y="5716588"/>
          <p14:tracePt t="44988" x="2170113" y="5710238"/>
          <p14:tracePt t="44996" x="2170113" y="5705475"/>
          <p14:tracePt t="45005" x="2170113" y="5692775"/>
          <p14:tracePt t="45012" x="2163763" y="5686425"/>
          <p14:tracePt t="45027" x="2163763" y="5680075"/>
          <p14:tracePt t="45034" x="2163763" y="5673725"/>
          <p14:tracePt t="45043" x="2163763" y="5667375"/>
          <p14:tracePt t="45049" x="2163763" y="5661025"/>
          <p14:tracePt t="45057" x="2163763" y="5654675"/>
          <p14:tracePt t="45064" x="2163763" y="5649913"/>
          <p14:tracePt t="45079" x="2163763" y="5643563"/>
          <p14:tracePt t="45087" x="2163763" y="5637213"/>
          <p14:tracePt t="45109" x="2163763" y="5630863"/>
          <p14:tracePt t="45117" x="2163763" y="5624513"/>
          <p14:tracePt t="45139" x="2163763" y="5618163"/>
          <p14:tracePt t="45147" x="2170113" y="5618163"/>
          <p14:tracePt t="45162" x="2176463" y="5618163"/>
          <p14:tracePt t="45178" x="2176463" y="5605463"/>
          <p14:tracePt t="45184" x="2176463" y="5599113"/>
          <p14:tracePt t="45199" x="2176463" y="5594350"/>
          <p14:tracePt t="45213" x="2182813" y="5588000"/>
          <p14:tracePt t="45228" x="2182813" y="5581650"/>
          <p14:tracePt t="45243" x="2189163" y="5575300"/>
          <p14:tracePt t="45251" x="2195513" y="5568950"/>
          <p14:tracePt t="45259" x="2201863" y="5562600"/>
          <p14:tracePt t="45266" x="2206625" y="5556250"/>
          <p14:tracePt t="45275" x="2219325" y="5549900"/>
          <p14:tracePt t="45281" x="2232025" y="5538788"/>
          <p14:tracePt t="45289" x="2244725" y="5526088"/>
          <p14:tracePt t="45297" x="2257425" y="5513388"/>
          <p14:tracePt t="45304" x="2257425" y="5507038"/>
          <p14:tracePt t="45312" x="2262188" y="5494338"/>
          <p14:tracePt t="45319" x="2268538" y="5489575"/>
          <p14:tracePt t="45327" x="2274888" y="5483225"/>
          <p14:tracePt t="45373" x="2281238" y="5483225"/>
          <p14:tracePt t="45387" x="2293938" y="5483225"/>
          <p14:tracePt t="45395" x="2306638" y="5483225"/>
          <p14:tracePt t="45402" x="2317750" y="5483225"/>
          <p14:tracePt t="45411" x="2330450" y="5489575"/>
          <p14:tracePt t="45417" x="2343150" y="5489575"/>
          <p14:tracePt t="45426" x="2355850" y="5489575"/>
          <p14:tracePt t="45432" x="2362200" y="5489575"/>
          <p14:tracePt t="45440" x="2373313" y="5489575"/>
          <p14:tracePt t="45447" x="2379663" y="5489575"/>
          <p14:tracePt t="45462" x="2386013" y="5489575"/>
          <p14:tracePt t="45470" x="2392363" y="5489575"/>
          <p14:tracePt t="45478" x="2398713" y="5483225"/>
          <p14:tracePt t="45485" x="2405063" y="5483225"/>
          <p14:tracePt t="45493" x="2417763" y="5483225"/>
          <p14:tracePt t="45500" x="2428875" y="5483225"/>
          <p14:tracePt t="45508" x="2441575" y="5483225"/>
          <p14:tracePt t="45523" x="2447925" y="5483225"/>
          <p14:tracePt t="45529" x="2460625" y="5483225"/>
          <p14:tracePt t="45538" x="2471738" y="5483225"/>
          <p14:tracePt t="45545" x="2484438" y="5483225"/>
          <p14:tracePt t="45552" x="2490788" y="5483225"/>
          <p14:tracePt t="45560" x="2509838" y="5483225"/>
          <p14:tracePt t="45577" x="2516188" y="5483225"/>
          <p14:tracePt t="45582" x="2527300" y="5483225"/>
          <p14:tracePt t="45590" x="2540000" y="5483225"/>
          <p14:tracePt t="45597" x="2552700" y="5483225"/>
          <p14:tracePt t="45605" x="2559050" y="5483225"/>
          <p14:tracePt t="45612" x="2565400" y="5483225"/>
          <p14:tracePt t="45628" x="2571750" y="5483225"/>
          <p14:tracePt t="45650" x="2578100" y="5483225"/>
          <p14:tracePt t="45658" x="2582863" y="5483225"/>
          <p14:tracePt t="45665" x="2589213" y="5483225"/>
          <p14:tracePt t="45672" x="2595563" y="5483225"/>
          <p14:tracePt t="45679" x="2601913" y="5483225"/>
          <p14:tracePt t="45688" x="2608263" y="5483225"/>
          <p14:tracePt t="45695" x="2614613" y="5483225"/>
          <p14:tracePt t="45702" x="2620963" y="5483225"/>
          <p14:tracePt t="45710" x="2627313" y="5483225"/>
          <p14:tracePt t="45717" x="2638425" y="5483225"/>
          <p14:tracePt t="45726" x="2644775" y="5483225"/>
          <p14:tracePt t="45747" x="2651125" y="5483225"/>
          <p14:tracePt t="45755" x="2657475" y="5483225"/>
          <p14:tracePt t="45762" x="2670175" y="5489575"/>
          <p14:tracePt t="45770" x="2676525" y="5489575"/>
          <p14:tracePt t="45779" x="2682875" y="5489575"/>
          <p14:tracePt t="45785" x="2693988" y="5489575"/>
          <p14:tracePt t="45793" x="2700338" y="5489575"/>
          <p14:tracePt t="45875" x="2706688" y="5489575"/>
          <p14:tracePt t="45882" x="2706688" y="5494338"/>
          <p14:tracePt t="45897" x="2713038" y="5494338"/>
          <p14:tracePt t="45905" x="2713038" y="5500688"/>
          <p14:tracePt t="45950" x="2713038" y="5507038"/>
          <p14:tracePt t="45958" x="2719388" y="5507038"/>
          <p14:tracePt t="45965" x="2719388" y="5513388"/>
          <p14:tracePt t="45972" x="2719388" y="5519738"/>
          <p14:tracePt t="45980" x="2725738" y="5526088"/>
          <p14:tracePt t="45995" x="2725738" y="5538788"/>
          <p14:tracePt t="46010" x="2725738" y="5545138"/>
          <p14:tracePt t="46017" x="2725738" y="5549900"/>
          <p14:tracePt t="46026" x="2725738" y="5556250"/>
          <p14:tracePt t="46032" x="2725738" y="5562600"/>
          <p14:tracePt t="46040" x="2725738" y="5568950"/>
          <p14:tracePt t="46056" x="2725738" y="5575300"/>
          <p14:tracePt t="46077" x="2725738" y="5581650"/>
          <p14:tracePt t="46085" x="2732088" y="5588000"/>
          <p14:tracePt t="46310" x="2738438" y="5588000"/>
          <p14:tracePt t="46317" x="2743200" y="5581650"/>
          <p14:tracePt t="46332" x="2749550" y="5568950"/>
          <p14:tracePt t="46340" x="2755900" y="5556250"/>
          <p14:tracePt t="46347" x="2762250" y="5545138"/>
          <p14:tracePt t="46355" x="2768600" y="5545138"/>
          <p14:tracePt t="46362" x="2774950" y="5532438"/>
          <p14:tracePt t="46370" x="2787650" y="5519738"/>
          <p14:tracePt t="46378" x="2792413" y="5513388"/>
          <p14:tracePt t="46385" x="2798763" y="5513388"/>
          <p14:tracePt t="46393" x="2805113" y="5507038"/>
          <p14:tracePt t="46400" x="2805113" y="5500688"/>
          <p14:tracePt t="46408" x="2805113" y="5489575"/>
          <p14:tracePt t="46415" x="2811463" y="5483225"/>
          <p14:tracePt t="46423" x="2811463" y="5476875"/>
          <p14:tracePt t="46429" x="2817813" y="5476875"/>
          <p14:tracePt t="46445" x="2817813" y="5470525"/>
          <p14:tracePt t="46452" x="2817813" y="5464175"/>
          <p14:tracePt t="46460" x="2817813" y="5457825"/>
          <p14:tracePt t="46467" x="2817813" y="5451475"/>
          <p14:tracePt t="46490" x="2817813" y="5445125"/>
          <p14:tracePt t="46558" x="2817813" y="5438775"/>
          <p14:tracePt t="46572" x="2817813" y="5434013"/>
          <p14:tracePt t="46580" x="2817813" y="5427663"/>
          <p14:tracePt t="46587" x="2817813" y="5421313"/>
          <p14:tracePt t="46596" x="2817813" y="5414963"/>
          <p14:tracePt t="46602" x="2817813" y="5402263"/>
          <p14:tracePt t="46610" x="2817813" y="5395913"/>
          <p14:tracePt t="46617" x="2817813" y="5389563"/>
          <p14:tracePt t="46626" x="2817813" y="5384800"/>
          <p14:tracePt t="46632" x="2817813" y="5378450"/>
          <p14:tracePt t="46640" x="2817813" y="5372100"/>
          <p14:tracePt t="46647" x="2817813" y="5365750"/>
          <p14:tracePt t="46655" x="2817813" y="5359400"/>
          <p14:tracePt t="46662" x="2817813" y="5353050"/>
          <p14:tracePt t="46700" x="2817813" y="5346700"/>
          <p14:tracePt t="46708" x="2817813" y="5340350"/>
          <p14:tracePt t="46715" x="2817813" y="5334000"/>
          <p14:tracePt t="46723" x="2817813" y="5329238"/>
          <p14:tracePt t="46729" x="2817813" y="5322888"/>
          <p14:tracePt t="46737" x="2817813" y="5316538"/>
          <p14:tracePt t="46760" x="2817813" y="5310188"/>
          <p14:tracePt t="46776" x="2817813" y="5303838"/>
          <p14:tracePt t="46790" x="2817813" y="5297488"/>
          <p14:tracePt t="46797" x="2817813" y="5291138"/>
          <p14:tracePt t="46805" x="2817813" y="5284788"/>
          <p14:tracePt t="46873" x="2817813" y="5278438"/>
          <p14:tracePt t="46887" x="2817813" y="5273675"/>
          <p14:tracePt t="46895" x="2817813" y="5267325"/>
          <p14:tracePt t="46909" x="2817813" y="5260975"/>
          <p14:tracePt t="46918" x="2817813" y="5254625"/>
          <p14:tracePt t="47217" x="2817813" y="5260975"/>
          <p14:tracePt t="47233" x="2817813" y="5267325"/>
          <p14:tracePt t="47239" x="2811463" y="5273675"/>
          <p14:tracePt t="47247" x="2811463" y="5278438"/>
          <p14:tracePt t="47263" x="2805113" y="5284788"/>
          <p14:tracePt t="47270" x="2805113" y="5291138"/>
          <p14:tracePt t="47277" x="2805113" y="5297488"/>
          <p14:tracePt t="47285" x="2798763" y="5297488"/>
          <p14:tracePt t="47292" x="2798763" y="5310188"/>
          <p14:tracePt t="47300" x="2798763" y="5316538"/>
          <p14:tracePt t="47315" x="2798763" y="5322888"/>
          <p14:tracePt t="47322" x="2798763" y="5329238"/>
          <p14:tracePt t="47337" x="2798763" y="5334000"/>
          <p14:tracePt t="47345" x="2792413" y="5334000"/>
          <p14:tracePt t="47352" x="2792413" y="5340350"/>
          <p14:tracePt t="47360" x="2792413" y="5346700"/>
          <p14:tracePt t="47428" x="2792413" y="5353050"/>
          <p14:tracePt t="47458" x="2792413" y="5359400"/>
          <p14:tracePt t="47465" x="2792413" y="5365750"/>
          <p14:tracePt t="47472" x="2792413" y="5372100"/>
          <p14:tracePt t="47480" x="2792413" y="5378450"/>
          <p14:tracePt t="47487" x="2792413" y="5384800"/>
          <p14:tracePt t="47495" x="2792413" y="5389563"/>
          <p14:tracePt t="47510" x="2792413" y="5395913"/>
          <p14:tracePt t="47532" x="2792413" y="5402263"/>
          <p14:tracePt t="47540" x="2792413" y="5408613"/>
          <p14:tracePt t="47570" x="2792413" y="5414963"/>
          <p14:tracePt t="47615" x="2792413" y="5421313"/>
          <p14:tracePt t="47623" x="2792413" y="5427663"/>
          <p14:tracePt t="47637" x="2792413" y="5434013"/>
          <p14:tracePt t="47645" x="2792413" y="5438775"/>
          <p14:tracePt t="47660" x="2792413" y="5445125"/>
          <p14:tracePt t="47668" x="2792413" y="5457825"/>
          <p14:tracePt t="47690" x="2792413" y="5464175"/>
          <p14:tracePt t="47727" x="2792413" y="5470525"/>
          <p14:tracePt t="47757" x="2792413" y="5476875"/>
          <p14:tracePt t="47765" x="2792413" y="5483225"/>
          <p14:tracePt t="47780" x="2792413" y="5489575"/>
          <p14:tracePt t="47787" x="2792413" y="5494338"/>
          <p14:tracePt t="47803" x="2792413" y="5500688"/>
          <p14:tracePt t="47825" x="2792413" y="5507038"/>
          <p14:tracePt t="47840" x="2792413" y="5513388"/>
          <p14:tracePt t="47854" x="2792413" y="5519738"/>
          <p14:tracePt t="47892" x="2792413" y="5526088"/>
          <p14:tracePt t="47900" x="2792413" y="5532438"/>
          <p14:tracePt t="47916" x="2792413" y="5538788"/>
          <p14:tracePt t="47937" x="2792413" y="5545138"/>
          <p14:tracePt t="47945" x="2792413" y="5549900"/>
          <p14:tracePt t="47953" x="2792413" y="5562600"/>
          <p14:tracePt t="47960" x="2792413" y="5568950"/>
          <p14:tracePt t="47968" x="2792413" y="5575300"/>
          <p14:tracePt t="47984" x="2792413" y="5588000"/>
          <p14:tracePt t="47998" x="2792413" y="5594350"/>
          <p14:tracePt t="48012" x="2792413" y="5599113"/>
          <p14:tracePt t="48020" x="2792413" y="5611813"/>
          <p14:tracePt t="48027" x="2792413" y="5618163"/>
          <p14:tracePt t="48035" x="2792413" y="5624513"/>
          <p14:tracePt t="48042" x="2792413" y="5630863"/>
          <p14:tracePt t="48051" x="2792413" y="5637213"/>
          <p14:tracePt t="48147" x="2792413" y="5643563"/>
          <p14:tracePt t="48155" x="2792413" y="5649913"/>
          <p14:tracePt t="48163" x="2787650" y="5654675"/>
          <p14:tracePt t="48170" x="2787650" y="5661025"/>
          <p14:tracePt t="48187" x="2781300" y="5661025"/>
          <p14:tracePt t="48192" x="2781300" y="5667375"/>
          <p14:tracePt t="48207" x="2774950" y="5673725"/>
          <p14:tracePt t="48222" x="2774950" y="5680075"/>
          <p14:tracePt t="48333" x="2774950" y="5686425"/>
          <p14:tracePt t="48341" x="2774950" y="5692775"/>
          <p14:tracePt t="48348" x="2774950" y="5699125"/>
          <p14:tracePt t="48363" x="2774950" y="5705475"/>
          <p14:tracePt t="48370" x="2774950" y="5710238"/>
          <p14:tracePt t="48378" x="2774950" y="5729288"/>
          <p14:tracePt t="48394" x="2768600" y="5735638"/>
          <p14:tracePt t="48401" x="2768600" y="5741988"/>
          <p14:tracePt t="48408" x="2768600" y="5748338"/>
          <p14:tracePt t="48423" x="2768600" y="5754688"/>
          <p14:tracePt t="48432" x="2768600" y="5759450"/>
          <p14:tracePt t="48438" x="2768600" y="5765800"/>
          <p14:tracePt t="48453" x="2768600" y="5772150"/>
          <p14:tracePt t="48469" x="2768600" y="5778500"/>
          <p14:tracePt t="48491" x="2768600" y="5784850"/>
          <p14:tracePt t="48506" x="2768600" y="5791200"/>
          <p14:tracePt t="48513" x="2768600" y="5797550"/>
          <p14:tracePt t="48521" x="2768600" y="5803900"/>
          <p14:tracePt t="48528" x="2768600" y="5810250"/>
          <p14:tracePt t="48536" x="2768600" y="5815013"/>
          <p14:tracePt t="48544" x="2768600" y="5821363"/>
          <p14:tracePt t="48551" x="2768600" y="5827713"/>
          <p14:tracePt t="48558" x="2768600" y="5834063"/>
          <p14:tracePt t="48565" x="2768600" y="5840413"/>
          <p14:tracePt t="48573" x="2768600" y="5846763"/>
          <p14:tracePt t="48588" x="2768600" y="5853113"/>
          <p14:tracePt t="48603" x="2768600" y="5859463"/>
          <p14:tracePt t="48611" x="2768600" y="5865813"/>
          <p14:tracePt t="48619" x="2768600" y="5870575"/>
          <p14:tracePt t="48627" x="2768600" y="5876925"/>
          <p14:tracePt t="48634" x="2768600" y="5883275"/>
          <p14:tracePt t="48649" x="2768600" y="5889625"/>
          <p14:tracePt t="48656" x="2768600" y="5895975"/>
          <p14:tracePt t="48665" x="2768600" y="5902325"/>
          <p14:tracePt t="48686" x="2768600" y="5908675"/>
          <p14:tracePt t="48702" x="2768600" y="5915025"/>
          <p14:tracePt t="48709" x="2768600" y="5919788"/>
          <p14:tracePt t="48724" x="2768600" y="5926138"/>
          <p14:tracePt t="48732" x="2768600" y="5932488"/>
          <p14:tracePt t="48746" x="2768600" y="5938838"/>
          <p14:tracePt t="48762" x="2768600" y="5945188"/>
          <p14:tracePt t="48769" x="2768600" y="5951538"/>
          <p14:tracePt t="48776" x="2768600" y="5957888"/>
          <p14:tracePt t="48784" x="2768600" y="5964238"/>
          <p14:tracePt t="48798" x="2768600" y="5970588"/>
          <p14:tracePt t="48806" x="2768600" y="5975350"/>
          <p14:tracePt t="48814" x="2768600" y="5981700"/>
          <p14:tracePt t="48821" x="2768600" y="5994400"/>
          <p14:tracePt t="48829" x="2768600" y="6007100"/>
          <p14:tracePt t="48898" x="2768600" y="6013450"/>
          <p14:tracePt t="48905" x="2768600" y="6019800"/>
          <p14:tracePt t="48913" x="2768600" y="6026150"/>
          <p14:tracePt t="48935" x="2768600" y="6030913"/>
          <p14:tracePt t="48942" x="2768600" y="6037263"/>
          <p14:tracePt t="48950" x="2768600" y="6043613"/>
          <p14:tracePt t="48957" x="2768600" y="6049963"/>
          <p14:tracePt t="48967" x="2768600" y="6056313"/>
          <p14:tracePt t="48972" x="2768600" y="6062663"/>
          <p14:tracePt t="48987" x="2768600" y="6069013"/>
          <p14:tracePt t="49002" x="2768600" y="6075363"/>
          <p14:tracePt t="49010" x="2768600" y="6081713"/>
          <p14:tracePt t="49025" x="2768600" y="6086475"/>
          <p14:tracePt t="49033" x="2768600" y="6092825"/>
          <p14:tracePt t="49055" x="2768600" y="6099175"/>
          <p14:tracePt t="49085" x="2768600" y="6105525"/>
          <p14:tracePt t="49115" x="2768600" y="6111875"/>
          <p14:tracePt t="49122" x="2768600" y="6118225"/>
          <p14:tracePt t="49152" x="2768600" y="6124575"/>
          <p14:tracePt t="49167" x="2768600" y="6130925"/>
          <p14:tracePt t="49175" x="2768600" y="6135688"/>
          <p14:tracePt t="49197" x="2768600" y="6142038"/>
          <p14:tracePt t="49205" x="2768600" y="6148388"/>
          <p14:tracePt t="49228" x="2768600" y="6154738"/>
          <p14:tracePt t="49250" x="2768600" y="6161088"/>
          <p14:tracePt t="49257" x="2768600" y="6167438"/>
          <p14:tracePt t="49288" x="2768600" y="6173788"/>
          <p14:tracePt t="49295" x="2768600" y="6186488"/>
          <p14:tracePt t="49303" x="2768600" y="6191250"/>
          <p14:tracePt t="49310" x="2768600" y="6197600"/>
          <p14:tracePt t="49318" x="2768600" y="6203950"/>
          <p14:tracePt t="49325" x="2768600" y="6210300"/>
          <p14:tracePt t="49340" x="2768600" y="6216650"/>
          <p14:tracePt t="49348" x="2768600" y="6223000"/>
          <p14:tracePt t="49363" x="2768600" y="6229350"/>
          <p14:tracePt t="49378" x="2768600" y="6235700"/>
          <p14:tracePt t="49393" x="2768600" y="6242050"/>
          <p14:tracePt t="49400" x="2768600" y="6246813"/>
          <p14:tracePt t="49416" x="2768600" y="6253163"/>
          <p14:tracePt t="49422" x="2768600" y="6259513"/>
          <p14:tracePt t="49430" x="2768600" y="6265863"/>
          <p14:tracePt t="49437" x="2768600" y="6272213"/>
          <p14:tracePt t="49453" x="2768600" y="6278563"/>
          <p14:tracePt t="49460" x="2768600" y="6284913"/>
          <p14:tracePt t="51781" x="2787650" y="6278563"/>
          <p14:tracePt t="51785" x="2798763" y="6272213"/>
          <p14:tracePt t="51786" x="2824163" y="6253163"/>
          <p14:tracePt t="51791" x="2892425" y="6229350"/>
          <p14:tracePt t="51798" x="2903538" y="6223000"/>
          <p14:tracePt t="51806" x="2947988" y="6203950"/>
          <p14:tracePt t="51814" x="2997200" y="6186488"/>
          <p14:tracePt t="51821" x="3027363" y="6173788"/>
          <p14:tracePt t="51828" x="3132138" y="6130925"/>
          <p14:tracePt t="51836" x="3243263" y="6081713"/>
          <p14:tracePt t="51844" x="3311525" y="6049963"/>
          <p14:tracePt t="51851" x="3482975" y="5951538"/>
          <p14:tracePt t="51859" x="3649663" y="5876925"/>
          <p14:tracePt t="51867" x="3717925" y="5840413"/>
          <p14:tracePt t="51874" x="3835400" y="5772150"/>
          <p14:tracePt t="51882" x="3940175" y="5722938"/>
          <p14:tracePt t="51889" x="4013200" y="5673725"/>
          <p14:tracePt t="51897" x="4057650" y="5649913"/>
          <p14:tracePt t="51904" x="4149725" y="5605463"/>
          <p14:tracePt t="51912" x="4229100" y="5556250"/>
          <p14:tracePt t="51920" x="4260850" y="5532438"/>
          <p14:tracePt t="51926" x="4365625" y="5470525"/>
          <p14:tracePt t="51934" x="4500563" y="5402263"/>
          <p14:tracePt t="51941" x="4556125" y="5365750"/>
          <p14:tracePt t="51949" x="4729163" y="5267325"/>
          <p14:tracePt t="51957" x="4870450" y="5081588"/>
          <p14:tracePt t="51964" x="4938713" y="5038725"/>
          <p14:tracePt t="51973" x="5099050" y="4914900"/>
          <p14:tracePt t="51979" x="5210175" y="4810125"/>
          <p14:tracePt t="51987" x="5265738" y="4760913"/>
          <p14:tracePt t="51994" x="5357813" y="4681538"/>
          <p14:tracePt t="52002" x="5456238" y="4587875"/>
          <p14:tracePt t="52009" x="5543550" y="4476750"/>
          <p14:tracePt t="52017" x="5567363" y="4433888"/>
          <p14:tracePt t="52024" x="5622925" y="4378325"/>
          <p14:tracePt t="52032" x="5665788" y="4341813"/>
          <p14:tracePt t="52039" x="5691188" y="4322763"/>
          <p14:tracePt t="52047" x="5746750" y="4286250"/>
          <p14:tracePt t="52054" x="5802313" y="4237038"/>
          <p14:tracePt t="52061" x="5832475" y="4230688"/>
          <p14:tracePt t="52070" x="5930900" y="4187825"/>
          <p14:tracePt t="52076" x="6024563" y="4156075"/>
          <p14:tracePt t="52084" x="6061075" y="4156075"/>
          <p14:tracePt t="52092" x="6146800" y="4138613"/>
          <p14:tracePt t="52099" x="6191250" y="4132263"/>
          <p14:tracePt t="52107" x="6202363" y="4125913"/>
          <p14:tracePt t="52114" x="6221413" y="4113213"/>
          <p14:tracePt t="52123" x="6227763" y="4089400"/>
          <p14:tracePt t="52129" x="6227763" y="4051300"/>
          <p14:tracePt t="52137" x="6227763" y="4044950"/>
          <p14:tracePt t="52144" x="6227763" y="4040188"/>
          <p14:tracePt t="52460" x="6246813" y="4033838"/>
          <p14:tracePt t="52468" x="6313488" y="4008438"/>
          <p14:tracePt t="52475" x="6345238" y="3984625"/>
          <p14:tracePt t="52482" x="6369050" y="3978275"/>
          <p14:tracePt t="52489" x="6400800" y="3959225"/>
          <p14:tracePt t="52497" x="6430963" y="3935413"/>
          <p14:tracePt t="52505" x="6437313" y="3929063"/>
          <p14:tracePt t="52512" x="6456363" y="3916363"/>
          <p14:tracePt t="52520" x="6473825" y="3897313"/>
          <p14:tracePt t="52528" x="6480175" y="3884613"/>
          <p14:tracePt t="52535" x="6492875" y="3873500"/>
          <p14:tracePt t="52543" x="6516688" y="3848100"/>
          <p14:tracePt t="52551" x="6516688" y="3841750"/>
          <p14:tracePt t="52557" x="6535738" y="3830638"/>
          <p14:tracePt t="52565" x="6554788" y="3817938"/>
          <p14:tracePt t="52572" x="6554788" y="3811588"/>
          <p14:tracePt t="52580" x="6565900" y="3811588"/>
          <p14:tracePt t="52588" x="6591300" y="3792538"/>
          <p14:tracePt t="52595" x="6604000" y="3779838"/>
          <p14:tracePt t="52602" x="6610350" y="3775075"/>
          <p14:tracePt t="52610" x="6621463" y="3768725"/>
          <p14:tracePt t="52618" x="6640513" y="3756025"/>
          <p14:tracePt t="52625" x="6646863" y="3749675"/>
          <p14:tracePt t="52633" x="6653213" y="3743325"/>
          <p14:tracePt t="52648" x="6653213" y="3736975"/>
          <p14:tracePt t="52655" x="6653213" y="3730625"/>
          <p14:tracePt t="52662" x="6659563" y="3730625"/>
          <p14:tracePt t="52685" x="6659563" y="3724275"/>
          <p14:tracePt t="52692" x="6696075" y="3724275"/>
          <p14:tracePt t="52701" x="6696075" y="3719513"/>
          <p14:tracePt t="52716" x="6702425" y="3719513"/>
          <p14:tracePt t="52722" x="6708775" y="3706813"/>
          <p14:tracePt t="52730" x="6715125" y="3700463"/>
          <p14:tracePt t="52737" x="6726238" y="3694113"/>
          <p14:tracePt t="52745" x="6732588" y="3694113"/>
          <p14:tracePt t="52752" x="6732588" y="3687763"/>
          <p14:tracePt t="52760" x="6732588" y="3681413"/>
          <p14:tracePt t="52775" x="6738938" y="3681413"/>
          <p14:tracePt t="52783" x="6738938" y="3675063"/>
          <p14:tracePt t="52843" x="6745288" y="3670300"/>
          <p14:tracePt t="52851" x="6751638" y="3663950"/>
          <p14:tracePt t="52857" x="6757988" y="3663950"/>
          <p14:tracePt t="52865" x="6764338" y="3657600"/>
          <p14:tracePt t="52872" x="6770688" y="3657600"/>
          <p14:tracePt t="52880" x="6777038" y="3657600"/>
          <p14:tracePt t="52887" x="6777038" y="3651250"/>
          <p14:tracePt t="52903" x="6777038" y="3644900"/>
          <p14:tracePt t="52910" x="6777038" y="3638550"/>
          <p14:tracePt t="52918" x="6781800" y="3632200"/>
          <p14:tracePt t="52925" x="6781800" y="3625850"/>
          <p14:tracePt t="52933" x="6781800" y="3619500"/>
          <p14:tracePt t="52963" x="6781800" y="3608388"/>
          <p14:tracePt t="52970" x="6781800" y="3602038"/>
          <p14:tracePt t="52978" x="6777038" y="3582988"/>
          <p14:tracePt t="52985" x="6764338" y="3563938"/>
          <p14:tracePt t="52992" x="6764338" y="3552825"/>
          <p14:tracePt t="53001" x="6764338" y="3503613"/>
          <p14:tracePt t="53007" x="6764338" y="3465513"/>
          <p14:tracePt t="53015" x="6764338" y="3454400"/>
          <p14:tracePt t="53022" x="6764338" y="3435350"/>
          <p14:tracePt t="53090" x="6764338" y="3429000"/>
          <p14:tracePt t="53098" x="6764338" y="3422650"/>
          <p14:tracePt t="53105" x="6764338" y="3416300"/>
          <p14:tracePt t="53112" x="6764338" y="3403600"/>
          <p14:tracePt t="53120" x="6777038" y="3379788"/>
          <p14:tracePt t="53128" x="6781800" y="3348038"/>
          <p14:tracePt t="53135" x="6788150" y="3330575"/>
          <p14:tracePt t="53142" x="6788150" y="3311525"/>
          <p14:tracePt t="53151" x="6788150" y="3281363"/>
          <p14:tracePt t="53157" x="6788150" y="3243263"/>
          <p14:tracePt t="53165" x="6781800" y="3225800"/>
          <p14:tracePt t="53172" x="6757988" y="3182938"/>
          <p14:tracePt t="53188" x="6715125" y="3114675"/>
          <p14:tracePt t="53195" x="6683375" y="3065463"/>
          <p14:tracePt t="53203" x="6665913" y="3046413"/>
          <p14:tracePt t="53210" x="6653213" y="3027363"/>
          <p14:tracePt t="53218" x="6634163" y="3003550"/>
          <p14:tracePt t="53225" x="6610350" y="2967038"/>
          <p14:tracePt t="53234" x="6591300" y="2947988"/>
          <p14:tracePt t="53240" x="6565900" y="2922588"/>
          <p14:tracePt t="53248" x="6542088" y="2905125"/>
          <p14:tracePt t="53254" x="6516688" y="2873375"/>
          <p14:tracePt t="53262" x="6511925" y="2867025"/>
          <p14:tracePt t="53271" x="6499225" y="2849563"/>
          <p14:tracePt t="53278" x="6486525" y="2824163"/>
          <p14:tracePt t="53285" x="6480175" y="2813050"/>
          <p14:tracePt t="53292" x="6467475" y="2800350"/>
          <p14:tracePt t="53301" x="6456363" y="2787650"/>
          <p14:tracePt t="53307" x="6443663" y="2774950"/>
          <p14:tracePt t="53315" x="6418263" y="2768600"/>
          <p14:tracePt t="53322" x="6400800" y="2744788"/>
          <p14:tracePt t="53330" x="6388100" y="2738438"/>
          <p14:tracePt t="53338" x="6356350" y="2725738"/>
          <p14:tracePt t="53345" x="6338888" y="2719388"/>
          <p14:tracePt t="53353" x="6332538" y="2713038"/>
          <p14:tracePt t="53360" x="6313488" y="2706688"/>
          <p14:tracePt t="53368" x="6296025" y="2706688"/>
          <p14:tracePt t="53374" x="6283325" y="2695575"/>
          <p14:tracePt t="53382" x="6276975" y="2695575"/>
          <p14:tracePt t="53389" x="6264275" y="2695575"/>
          <p14:tracePt t="53397" x="6251575" y="2695575"/>
          <p14:tracePt t="53404" x="6251575" y="2689225"/>
          <p14:tracePt t="53412" x="6240463" y="2689225"/>
          <p14:tracePt t="53419" x="6227763" y="2689225"/>
          <p14:tracePt t="53427" x="6221413" y="2689225"/>
          <p14:tracePt t="53435" x="6215063" y="2689225"/>
          <p14:tracePt t="53441" x="6208713" y="2682875"/>
          <p14:tracePt t="53450" x="6202363" y="2682875"/>
          <p14:tracePt t="53456" x="6191250" y="2682875"/>
          <p14:tracePt t="53464" x="6172200" y="2676525"/>
          <p14:tracePt t="53472" x="6159500" y="2670175"/>
          <p14:tracePt t="53479" x="6153150" y="2670175"/>
          <p14:tracePt t="53487" x="6140450" y="2663825"/>
          <p14:tracePt t="53494" x="6129338" y="2663825"/>
          <p14:tracePt t="53502" x="6129338" y="2657475"/>
          <p14:tracePt t="53509" x="6116638" y="2657475"/>
          <p14:tracePt t="53517" x="6110288" y="2657475"/>
          <p14:tracePt t="53532" x="6097588" y="2657475"/>
          <p14:tracePt t="53539" x="6091238" y="2657475"/>
          <p14:tracePt t="53547" x="6086475" y="2657475"/>
          <p14:tracePt t="53554" x="6073775" y="2657475"/>
          <p14:tracePt t="53562" x="6054725" y="2657475"/>
          <p14:tracePt t="53569" x="6048375" y="2657475"/>
          <p14:tracePt t="53577" x="6042025" y="2657475"/>
          <p14:tracePt t="53585" x="6035675" y="2657475"/>
          <p14:tracePt t="53592" x="6030913" y="2652713"/>
          <p14:tracePt t="53600" x="6024563" y="2652713"/>
          <p14:tracePt t="53606" x="6011863" y="2646363"/>
          <p14:tracePt t="53614" x="6005513" y="2640013"/>
          <p14:tracePt t="53622" x="5999163" y="2633663"/>
          <p14:tracePt t="53629" x="5986463" y="2627313"/>
          <p14:tracePt t="53637" x="5975350" y="2620963"/>
          <p14:tracePt t="53644" x="5969000" y="2620963"/>
          <p14:tracePt t="53652" x="5969000" y="2614613"/>
          <p14:tracePt t="53659" x="5962650" y="2608263"/>
          <p14:tracePt t="53667" x="5956300" y="2601913"/>
          <p14:tracePt t="53674" x="5949950" y="2601913"/>
          <p14:tracePt t="53682" x="5949950" y="2597150"/>
          <p14:tracePt t="53688" x="5943600" y="2590800"/>
          <p14:tracePt t="53696" x="5937250" y="2584450"/>
          <p14:tracePt t="53703" x="5930900" y="2565400"/>
          <p14:tracePt t="53711" x="5926138" y="2552700"/>
          <p14:tracePt t="53718" x="5926138" y="2546350"/>
          <p14:tracePt t="53726" x="5926138" y="2535238"/>
          <p14:tracePt t="53733" x="5919788" y="2516188"/>
          <p14:tracePt t="53741" x="5919788" y="2503488"/>
          <p14:tracePt t="53749" x="5919788" y="2497138"/>
          <p14:tracePt t="53756" x="5919788" y="2490788"/>
          <p14:tracePt t="53772" x="5919788" y="2479675"/>
          <p14:tracePt t="53780" x="5919788" y="2466975"/>
          <p14:tracePt t="53788" x="5919788" y="2454275"/>
          <p14:tracePt t="53795" x="5919788" y="2441575"/>
          <p14:tracePt t="53802" x="5919788" y="2430463"/>
          <p14:tracePt t="53810" x="5919788" y="2417763"/>
          <p14:tracePt t="53818" x="5919788" y="2405063"/>
          <p14:tracePt t="53825" x="5919788" y="2398713"/>
          <p14:tracePt t="53834" x="5926138" y="2392363"/>
          <p14:tracePt t="53855" x="5937250" y="2386013"/>
          <p14:tracePt t="53863" x="5937250" y="2381250"/>
          <p14:tracePt t="53870" x="5943600" y="2374900"/>
          <p14:tracePt t="53878" x="5949950" y="2374900"/>
          <p14:tracePt t="53885" x="5962650" y="2374900"/>
          <p14:tracePt t="53892" x="5962650" y="2368550"/>
          <p14:tracePt t="53901" x="5975350" y="2362200"/>
          <p14:tracePt t="53907" x="5980113" y="2355850"/>
          <p14:tracePt t="53915" x="5986463" y="2355850"/>
          <p14:tracePt t="53922" x="5999163" y="2349500"/>
          <p14:tracePt t="53930" x="6005513" y="2343150"/>
          <p14:tracePt t="53937" x="6011863" y="2343150"/>
          <p14:tracePt t="53945" x="6030913" y="2336800"/>
          <p14:tracePt t="53953" x="6042025" y="2325688"/>
          <p14:tracePt t="53960" x="6042025" y="2319338"/>
          <p14:tracePt t="53968" x="6061075" y="2312988"/>
          <p14:tracePt t="53975" x="6067425" y="2306638"/>
          <p14:tracePt t="53984" x="6073775" y="2306638"/>
          <p14:tracePt t="53989" x="6080125" y="2300288"/>
          <p14:tracePt t="54050" x="6086475" y="2300288"/>
          <p14:tracePt t="54065" x="6091238" y="2300288"/>
          <p14:tracePt t="54072" x="6097588" y="2300288"/>
          <p14:tracePt t="54080" x="6097588" y="2293938"/>
          <p14:tracePt t="54088" x="6103938" y="2293938"/>
          <p14:tracePt t="54095" x="6110288" y="2293938"/>
          <p14:tracePt t="54110" x="6116638" y="2293938"/>
          <p14:tracePt t="54125" x="6122988" y="2293938"/>
          <p14:tracePt t="54134" x="6129338" y="2293938"/>
          <p14:tracePt t="54140" x="6129338" y="2300288"/>
          <p14:tracePt t="54148" x="6140450" y="2306638"/>
          <p14:tracePt t="54162" x="6140450" y="2312988"/>
          <p14:tracePt t="54170" x="6146800" y="2312988"/>
          <p14:tracePt t="54187" x="6153150" y="2319338"/>
          <p14:tracePt t="54192" x="6159500" y="2325688"/>
          <p14:tracePt t="54207" x="6165850" y="2330450"/>
          <p14:tracePt t="54215" x="6165850" y="2336800"/>
          <p14:tracePt t="54222" x="6172200" y="2349500"/>
          <p14:tracePt t="54230" x="6178550" y="2355850"/>
          <p14:tracePt t="54237" x="6184900" y="2368550"/>
          <p14:tracePt t="54245" x="6184900" y="2374900"/>
          <p14:tracePt t="54255" x="6191250" y="2386013"/>
          <p14:tracePt t="54259" x="6196013" y="2405063"/>
          <p14:tracePt t="54268" x="6196013" y="2430463"/>
          <p14:tracePt t="54275" x="6196013" y="2436813"/>
          <p14:tracePt t="54284" x="6202363" y="2454275"/>
          <p14:tracePt t="54290" x="6208713" y="2466975"/>
          <p14:tracePt t="54297" x="6215063" y="2479675"/>
          <p14:tracePt t="54305" x="6215063" y="2486025"/>
          <p14:tracePt t="54313" x="6234113" y="2528888"/>
          <p14:tracePt t="54327" x="6234113" y="2535238"/>
          <p14:tracePt t="54335" x="6234113" y="2546350"/>
          <p14:tracePt t="54342" x="6234113" y="2552700"/>
          <p14:tracePt t="54351" x="6234113" y="2559050"/>
          <p14:tracePt t="54357" x="6234113" y="2565400"/>
          <p14:tracePt t="54365" x="6234113" y="2578100"/>
          <p14:tracePt t="54380" x="6234113" y="2590800"/>
          <p14:tracePt t="54387" x="6234113" y="2597150"/>
          <p14:tracePt t="54395" x="6227763" y="2597150"/>
          <p14:tracePt t="54403" x="6227763" y="2608263"/>
          <p14:tracePt t="54409" x="6221413" y="2614613"/>
          <p14:tracePt t="54418" x="6221413" y="2620963"/>
          <p14:tracePt t="54425" x="6215063" y="2620963"/>
          <p14:tracePt t="54434" x="6208713" y="2620963"/>
          <p14:tracePt t="54439" x="6208713" y="2627313"/>
          <p14:tracePt t="54448" x="6208713" y="2633663"/>
          <p14:tracePt t="54455" x="6196013" y="2640013"/>
          <p14:tracePt t="54464" x="6191250" y="2640013"/>
          <p14:tracePt t="54470" x="6184900" y="2640013"/>
          <p14:tracePt t="54476" x="6178550" y="2646363"/>
          <p14:tracePt t="54484" x="6172200" y="2646363"/>
          <p14:tracePt t="54491" x="6159500" y="2652713"/>
          <p14:tracePt t="54506" x="6146800" y="2652713"/>
          <p14:tracePt t="54514" x="6140450" y="2652713"/>
          <p14:tracePt t="54521" x="6129338" y="2652713"/>
          <p14:tracePt t="54530" x="6110288" y="2652713"/>
          <p14:tracePt t="54536" x="6103938" y="2652713"/>
          <p14:tracePt t="54544" x="6086475" y="2652713"/>
          <p14:tracePt t="54552" x="6067425" y="2652713"/>
          <p14:tracePt t="54559" x="6054725" y="2652713"/>
          <p14:tracePt t="54566" x="6048375" y="2652713"/>
          <p14:tracePt t="54573" x="6030913" y="2652713"/>
          <p14:tracePt t="54582" x="6024563" y="2652713"/>
          <p14:tracePt t="54596" x="6018213" y="2652713"/>
          <p14:tracePt t="54603" x="6011863" y="2652713"/>
          <p14:tracePt t="54611" x="6005513" y="2652713"/>
          <p14:tracePt t="54618" x="5992813" y="2646363"/>
          <p14:tracePt t="54627" x="5980113" y="2646363"/>
          <p14:tracePt t="54635" x="5975350" y="2646363"/>
          <p14:tracePt t="54642" x="5969000" y="2646363"/>
          <p14:tracePt t="54651" x="5943600" y="2646363"/>
          <p14:tracePt t="54657" x="5926138" y="2646363"/>
          <p14:tracePt t="54665" x="5919788" y="2646363"/>
          <p14:tracePt t="54672" x="5907088" y="2646363"/>
          <p14:tracePt t="54695" x="5900738" y="2646363"/>
          <p14:tracePt t="54710" x="5900738" y="2640013"/>
          <p14:tracePt t="54718" x="5894388" y="2633663"/>
          <p14:tracePt t="54725" x="5888038" y="2627313"/>
          <p14:tracePt t="54734" x="5881688" y="2627313"/>
          <p14:tracePt t="54740" x="5870575" y="2620963"/>
          <p14:tracePt t="54754" x="5857875" y="2614613"/>
          <p14:tracePt t="54763" x="5857875" y="2608263"/>
          <p14:tracePt t="54778" x="5857875" y="2601913"/>
          <p14:tracePt t="54785" x="5851525" y="2597150"/>
          <p14:tracePt t="54792" x="5851525" y="2590800"/>
          <p14:tracePt t="54800" x="5851525" y="2584450"/>
          <p14:tracePt t="54807" x="5845175" y="2584450"/>
          <p14:tracePt t="54815" x="5845175" y="2578100"/>
          <p14:tracePt t="54822" x="5838825" y="2565400"/>
          <p14:tracePt t="54830" x="5838825" y="2559050"/>
          <p14:tracePt t="54837" x="5838825" y="2546350"/>
          <p14:tracePt t="54845" x="5832475" y="2546350"/>
          <p14:tracePt t="54853" x="5832475" y="2541588"/>
          <p14:tracePt t="54860" x="5832475" y="2535238"/>
          <p14:tracePt t="54875" x="5826125" y="2522538"/>
          <p14:tracePt t="54884" x="5826125" y="2516188"/>
          <p14:tracePt t="54890" x="5826125" y="2503488"/>
          <p14:tracePt t="54898" x="5826125" y="2490788"/>
          <p14:tracePt t="54905" x="5826125" y="2486025"/>
          <p14:tracePt t="54913" x="5826125" y="2466975"/>
          <p14:tracePt t="54920" x="5826125" y="2454275"/>
          <p14:tracePt t="54935" x="5826125" y="2441575"/>
          <p14:tracePt t="54942" x="5826125" y="2430463"/>
          <p14:tracePt t="54950" x="5826125" y="2424113"/>
          <p14:tracePt t="54957" x="5826125" y="2411413"/>
          <p14:tracePt t="54965" x="5826125" y="2405063"/>
          <p14:tracePt t="54972" x="5826125" y="2398713"/>
          <p14:tracePt t="54980" x="5832475" y="2392363"/>
          <p14:tracePt t="54987" x="5832475" y="2386013"/>
          <p14:tracePt t="55003" x="5832475" y="2381250"/>
          <p14:tracePt t="55010" x="5845175" y="2368550"/>
          <p14:tracePt t="55018" x="5851525" y="2362200"/>
          <p14:tracePt t="55025" x="5851525" y="2355850"/>
          <p14:tracePt t="55034" x="5864225" y="2343150"/>
          <p14:tracePt t="55040" x="5870575" y="2330450"/>
          <p14:tracePt t="55055" x="5881688" y="2319338"/>
          <p14:tracePt t="55063" x="5907088" y="2300288"/>
          <p14:tracePt t="55071" x="5913438" y="2287588"/>
          <p14:tracePt t="55078" x="5919788" y="2287588"/>
          <p14:tracePt t="55085" x="5930900" y="2276475"/>
          <p14:tracePt t="55107" x="5943600" y="2276475"/>
          <p14:tracePt t="55122" x="5949950" y="2276475"/>
          <p14:tracePt t="55130" x="5956300" y="2276475"/>
          <p14:tracePt t="55137" x="5962650" y="2276475"/>
          <p14:tracePt t="55145" x="5969000" y="2276475"/>
          <p14:tracePt t="55160" x="5980113" y="2276475"/>
          <p14:tracePt t="55167" x="5992813" y="2276475"/>
          <p14:tracePt t="55175" x="5999163" y="2276475"/>
          <p14:tracePt t="55186" x="6011863" y="2276475"/>
          <p14:tracePt t="55190" x="6018213" y="2276475"/>
          <p14:tracePt t="55198" x="6024563" y="2276475"/>
          <p14:tracePt t="55228" x="6030913" y="2276475"/>
          <p14:tracePt t="55243" x="6035675" y="2276475"/>
          <p14:tracePt t="55250" x="6042025" y="2276475"/>
          <p14:tracePt t="55257" x="6048375" y="2276475"/>
          <p14:tracePt t="55265" x="6054725" y="2276475"/>
          <p14:tracePt t="55278" x="6061075" y="2276475"/>
          <p14:tracePt t="55293" x="6067425" y="2276475"/>
          <p14:tracePt t="55301" x="6073775" y="2276475"/>
          <p14:tracePt t="55315" x="6080125" y="2276475"/>
          <p14:tracePt t="55323" x="6080125" y="2281238"/>
          <p14:tracePt t="55332" x="6086475" y="2281238"/>
          <p14:tracePt t="55338" x="6086475" y="2287588"/>
          <p14:tracePt t="55346" x="6091238" y="2287588"/>
          <p14:tracePt t="55354" x="6097588" y="2293938"/>
          <p14:tracePt t="55362" x="6097588" y="2300288"/>
          <p14:tracePt t="55369" x="6103938" y="2306638"/>
          <p14:tracePt t="55376" x="6110288" y="2306638"/>
          <p14:tracePt t="55385" x="6110288" y="2312988"/>
          <p14:tracePt t="55392" x="6122988" y="2319338"/>
          <p14:tracePt t="55400" x="6122988" y="2325688"/>
          <p14:tracePt t="55406" x="6129338" y="2330450"/>
          <p14:tracePt t="55414" x="6135688" y="2336800"/>
          <p14:tracePt t="55421" x="6140450" y="2343150"/>
          <p14:tracePt t="55436" x="6140450" y="2349500"/>
          <p14:tracePt t="55444" x="6146800" y="2355850"/>
          <p14:tracePt t="55452" x="6146800" y="2362200"/>
          <p14:tracePt t="55459" x="6153150" y="2362200"/>
          <p14:tracePt t="55466" x="6159500" y="2368550"/>
          <p14:tracePt t="55474" x="6165850" y="2368550"/>
          <p14:tracePt t="55482" x="6165850" y="2374900"/>
          <p14:tracePt t="55489" x="6165850" y="2381250"/>
          <p14:tracePt t="55512" x="6172200" y="2381250"/>
          <p14:tracePt t="55519" x="6172200" y="2392363"/>
          <p14:tracePt t="55526" x="6178550" y="2398713"/>
          <p14:tracePt t="55534" x="6178550" y="2405063"/>
          <p14:tracePt t="55542" x="6178550" y="2411413"/>
          <p14:tracePt t="55549" x="6178550" y="2417763"/>
          <p14:tracePt t="55564" x="6178550" y="2424113"/>
          <p14:tracePt t="55579" x="6178550" y="2430463"/>
          <p14:tracePt t="55587" x="6184900" y="2430463"/>
          <p14:tracePt t="55594" x="6184900" y="2436813"/>
          <p14:tracePt t="55617" x="6184900" y="2441575"/>
          <p14:tracePt t="55624" x="6184900" y="2454275"/>
          <p14:tracePt t="55639" x="6184900" y="2460625"/>
          <p14:tracePt t="55646" x="6184900" y="2466975"/>
          <p14:tracePt t="55654" x="6184900" y="2473325"/>
          <p14:tracePt t="55669" x="6178550" y="2486025"/>
          <p14:tracePt t="55677" x="6178550" y="2490788"/>
          <p14:tracePt t="55685" x="6178550" y="2497138"/>
          <p14:tracePt t="55692" x="6172200" y="2503488"/>
          <p14:tracePt t="55700" x="6165850" y="2509838"/>
          <p14:tracePt t="55714" x="6165850" y="2516188"/>
          <p14:tracePt t="55722" x="6159500" y="2522538"/>
          <p14:tracePt t="55729" x="6159500" y="2528888"/>
          <p14:tracePt t="55737" x="6153150" y="2535238"/>
          <p14:tracePt t="55759" x="6146800" y="2541588"/>
          <p14:tracePt t="55767" x="6135688" y="2552700"/>
          <p14:tracePt t="55783" x="6135688" y="2559050"/>
          <p14:tracePt t="55789" x="6129338" y="2565400"/>
          <p14:tracePt t="55797" x="6122988" y="2571750"/>
          <p14:tracePt t="55804" x="6116638" y="2571750"/>
          <p14:tracePt t="55812" x="6110288" y="2578100"/>
          <p14:tracePt t="55819" x="6097588" y="2584450"/>
          <p14:tracePt t="55827" x="6097588" y="2590800"/>
          <p14:tracePt t="55835" x="6086475" y="2597150"/>
          <p14:tracePt t="55850" x="6080125" y="2597150"/>
          <p14:tracePt t="55857" x="6080125" y="2601913"/>
          <p14:tracePt t="55865" x="6067425" y="2601913"/>
          <p14:tracePt t="55872" x="6054725" y="2608263"/>
          <p14:tracePt t="55879" x="6048375" y="2614613"/>
          <p14:tracePt t="55887" x="6035675" y="2614613"/>
          <p14:tracePt t="55894" x="6018213" y="2620963"/>
          <p14:tracePt t="55902" x="6005513" y="2620963"/>
          <p14:tracePt t="55909" x="5992813" y="2627313"/>
          <p14:tracePt t="55917" x="5975350" y="2633663"/>
          <p14:tracePt t="55924" x="5969000" y="2633663"/>
          <p14:tracePt t="55933" x="5949950" y="2633663"/>
          <p14:tracePt t="55947" x="5943600" y="2640013"/>
          <p14:tracePt t="55969" x="5937250" y="2640013"/>
          <p14:tracePt t="55977" x="5930900" y="2640013"/>
          <p14:tracePt t="55985" x="5919788" y="2640013"/>
          <p14:tracePt t="55992" x="5913438" y="2640013"/>
          <p14:tracePt t="56000" x="5900738" y="2640013"/>
          <p14:tracePt t="56007" x="5894388" y="2640013"/>
          <p14:tracePt t="56014" x="5881688" y="2640013"/>
          <p14:tracePt t="56022" x="5875338" y="2640013"/>
          <p14:tracePt t="56029" x="5857875" y="2640013"/>
          <p14:tracePt t="56060" x="5851525" y="2640013"/>
          <p14:tracePt t="56067" x="5845175" y="2640013"/>
          <p14:tracePt t="56075" x="5845175" y="2633663"/>
          <p14:tracePt t="56090" x="5838825" y="2633663"/>
          <p14:tracePt t="56105" x="5826125" y="2633663"/>
          <p14:tracePt t="56112" x="5821363" y="2627313"/>
          <p14:tracePt t="56120" x="5815013" y="2627313"/>
          <p14:tracePt t="56128" x="5808663" y="2620963"/>
          <p14:tracePt t="56135" x="5802313" y="2614613"/>
          <p14:tracePt t="56151" x="5795963" y="2608263"/>
          <p14:tracePt t="56157" x="5789613" y="2601913"/>
          <p14:tracePt t="56167" x="5789613" y="2597150"/>
          <p14:tracePt t="56172" x="5783263" y="2597150"/>
          <p14:tracePt t="56186" x="5776913" y="2584450"/>
          <p14:tracePt t="56189" x="5776913" y="2571750"/>
          <p14:tracePt t="56195" x="5770563" y="2565400"/>
          <p14:tracePt t="56204" x="5765800" y="2546350"/>
          <p14:tracePt t="56210" x="5759450" y="2535238"/>
          <p14:tracePt t="56217" x="5753100" y="2522538"/>
          <p14:tracePt t="56225" x="5746750" y="2509838"/>
          <p14:tracePt t="56234" x="5746750" y="2497138"/>
          <p14:tracePt t="56240" x="5740400" y="2479675"/>
          <p14:tracePt t="56248" x="5734050" y="2473325"/>
          <p14:tracePt t="56254" x="5734050" y="2460625"/>
          <p14:tracePt t="56263" x="5734050" y="2454275"/>
          <p14:tracePt t="56270" x="5734050" y="2441575"/>
          <p14:tracePt t="56278" x="5727700" y="2430463"/>
          <p14:tracePt t="56285" x="5727700" y="2424113"/>
          <p14:tracePt t="56301" x="5727700" y="2411413"/>
          <p14:tracePt t="56307" x="5727700" y="2398713"/>
          <p14:tracePt t="56317" x="5727700" y="2392363"/>
          <p14:tracePt t="56322" x="5727700" y="2386013"/>
          <p14:tracePt t="56337" x="5727700" y="2381250"/>
          <p14:tracePt t="56345" x="5727700" y="2374900"/>
          <p14:tracePt t="56352" x="5734050" y="2374900"/>
          <p14:tracePt t="56360" x="5740400" y="2374900"/>
          <p14:tracePt t="56367" x="5740400" y="2368550"/>
          <p14:tracePt t="56375" x="5746750" y="2362200"/>
          <p14:tracePt t="56390" x="5746750" y="2355850"/>
          <p14:tracePt t="56399" x="5746750" y="2349500"/>
          <p14:tracePt t="56404" x="5753100" y="2349500"/>
          <p14:tracePt t="56412" x="5759450" y="2343150"/>
          <p14:tracePt t="56420" x="5759450" y="2336800"/>
          <p14:tracePt t="56428" x="5770563" y="2330450"/>
          <p14:tracePt t="56442" x="5783263" y="2325688"/>
          <p14:tracePt t="56451" x="5789613" y="2312988"/>
          <p14:tracePt t="56457" x="5795963" y="2306638"/>
          <p14:tracePt t="56465" x="5808663" y="2300288"/>
          <p14:tracePt t="56472" x="5808663" y="2293938"/>
          <p14:tracePt t="56481" x="5821363" y="2287588"/>
          <p14:tracePt t="56487" x="5821363" y="2281238"/>
          <p14:tracePt t="56496" x="5826125" y="2281238"/>
          <p14:tracePt t="56502" x="5826125" y="2276475"/>
          <p14:tracePt t="56518" x="5832475" y="2276475"/>
          <p14:tracePt t="56540" x="5838825" y="2276475"/>
          <p14:tracePt t="56548" x="5851525" y="2276475"/>
          <p14:tracePt t="56554" x="5864225" y="2276475"/>
          <p14:tracePt t="56563" x="5870575" y="2276475"/>
          <p14:tracePt t="56570" x="5875338" y="2276475"/>
          <p14:tracePt t="56578" x="5881688" y="2276475"/>
          <p14:tracePt t="56585" x="5894388" y="2270125"/>
          <p14:tracePt t="56592" x="5907088" y="2270125"/>
          <p14:tracePt t="56598" x="5919788" y="2263775"/>
          <p14:tracePt t="56606" x="5926138" y="2263775"/>
          <p14:tracePt t="56613" x="5930900" y="2263775"/>
          <p14:tracePt t="56621" x="5943600" y="2263775"/>
          <p14:tracePt t="56636" x="5949950" y="2263775"/>
          <p14:tracePt t="56651" x="5956300" y="2263775"/>
          <p14:tracePt t="56659" x="5962650" y="2263775"/>
          <p14:tracePt t="56675" x="5969000" y="2263775"/>
          <p14:tracePt t="56683" x="5975350" y="2263775"/>
          <p14:tracePt t="56690" x="5980113" y="2263775"/>
          <p14:tracePt t="56698" x="5986463" y="2263775"/>
          <p14:tracePt t="56705" x="5992813" y="2270125"/>
          <p14:tracePt t="56713" x="6005513" y="2276475"/>
          <p14:tracePt t="56720" x="6005513" y="2281238"/>
          <p14:tracePt t="56728" x="6011863" y="2287588"/>
          <p14:tracePt t="56736" x="6018213" y="2293938"/>
          <p14:tracePt t="56743" x="6024563" y="2293938"/>
          <p14:tracePt t="56750" x="6024563" y="2300288"/>
          <p14:tracePt t="56758" x="6030913" y="2312988"/>
          <p14:tracePt t="56765" x="6048375" y="2325688"/>
          <p14:tracePt t="56771" x="6054725" y="2336800"/>
          <p14:tracePt t="56779" x="6054725" y="2343150"/>
          <p14:tracePt t="56787" x="6054725" y="2349500"/>
          <p14:tracePt t="56794" x="6054725" y="2355850"/>
          <p14:tracePt t="56802" x="6061075" y="2362200"/>
          <p14:tracePt t="56809" x="6061075" y="2368550"/>
          <p14:tracePt t="56817" x="6067425" y="2368550"/>
          <p14:tracePt t="56824" x="6067425" y="2374900"/>
          <p14:tracePt t="56832" x="6073775" y="2381250"/>
          <p14:tracePt t="56839" x="6073775" y="2386013"/>
          <p14:tracePt t="56847" x="6073775" y="2392363"/>
          <p14:tracePt t="56854" x="6080125" y="2398713"/>
          <p14:tracePt t="56869" x="6080125" y="2405063"/>
          <p14:tracePt t="56877" x="6086475" y="2405063"/>
          <p14:tracePt t="56884" x="6086475" y="2417763"/>
          <p14:tracePt t="56891" x="6086475" y="2424113"/>
          <p14:tracePt t="56899" x="6086475" y="2430463"/>
          <p14:tracePt t="56907" x="6091238" y="2441575"/>
          <p14:tracePt t="56914" x="6091238" y="2447925"/>
          <p14:tracePt t="56921" x="6097588" y="2460625"/>
          <p14:tracePt t="56929" x="6097588" y="2473325"/>
          <p14:tracePt t="56937" x="6103938" y="2486025"/>
          <p14:tracePt t="56959" x="6103938" y="2497138"/>
          <p14:tracePt t="56968" x="6103938" y="2503488"/>
          <p14:tracePt t="56974" x="6103938" y="2509838"/>
          <p14:tracePt t="56982" x="6103938" y="2522538"/>
          <p14:tracePt t="56989" x="6103938" y="2528888"/>
          <p14:tracePt t="57004" x="6097588" y="2535238"/>
          <p14:tracePt t="57012" x="6097588" y="2541588"/>
          <p14:tracePt t="57019" x="6091238" y="2546350"/>
          <p14:tracePt t="57027" x="6086475" y="2552700"/>
          <p14:tracePt t="57034" x="6080125" y="2565400"/>
          <p14:tracePt t="57042" x="6080125" y="2571750"/>
          <p14:tracePt t="57049" x="6073775" y="2578100"/>
          <p14:tracePt t="57057" x="6067425" y="2578100"/>
          <p14:tracePt t="57071" x="6054725" y="2590800"/>
          <p14:tracePt t="57079" x="6048375" y="2597150"/>
          <p14:tracePt t="57087" x="6042025" y="2601913"/>
          <p14:tracePt t="57094" x="6035675" y="2608263"/>
          <p14:tracePt t="57102" x="6024563" y="2614613"/>
          <p14:tracePt t="57109" x="6024563" y="2620963"/>
          <p14:tracePt t="57117" x="6011863" y="2627313"/>
          <p14:tracePt t="57124" x="5999163" y="2640013"/>
          <p14:tracePt t="57132" x="5992813" y="2640013"/>
          <p14:tracePt t="57139" x="5980113" y="2646363"/>
          <p14:tracePt t="57147" x="5969000" y="2652713"/>
          <p14:tracePt t="57154" x="5949950" y="2652713"/>
          <p14:tracePt t="57162" x="5949950" y="2657475"/>
          <p14:tracePt t="57169" x="5930900" y="2657475"/>
          <p14:tracePt t="57177" x="5926138" y="2657475"/>
          <p14:tracePt t="57185" x="5919788" y="2657475"/>
          <p14:tracePt t="57192" x="5913438" y="2657475"/>
          <p14:tracePt t="57199" x="5894388" y="2657475"/>
          <p14:tracePt t="57206" x="5881688" y="2663825"/>
          <p14:tracePt t="57214" x="5864225" y="2663825"/>
          <p14:tracePt t="57221" x="5851525" y="2663825"/>
          <p14:tracePt t="57229" x="5838825" y="2663825"/>
          <p14:tracePt t="57237" x="5826125" y="2663825"/>
          <p14:tracePt t="57244" x="5815013" y="2663825"/>
          <p14:tracePt t="57251" x="5808663" y="2663825"/>
          <p14:tracePt t="57258" x="5802313" y="2663825"/>
          <p14:tracePt t="57266" x="5789613" y="2663825"/>
          <p14:tracePt t="57281" x="5789613" y="2657475"/>
          <p14:tracePt t="57288" x="5776913" y="2657475"/>
          <p14:tracePt t="57296" x="5759450" y="2633663"/>
          <p14:tracePt t="57304" x="5753100" y="2620963"/>
          <p14:tracePt t="57312" x="5746750" y="2608263"/>
          <p14:tracePt t="57319" x="5740400" y="2590800"/>
          <p14:tracePt t="57327" x="5734050" y="2578100"/>
          <p14:tracePt t="57336" x="5727700" y="2559050"/>
          <p14:tracePt t="57342" x="5721350" y="2535238"/>
          <p14:tracePt t="57350" x="5721350" y="2522538"/>
          <p14:tracePt t="57357" x="5721350" y="2516188"/>
          <p14:tracePt t="57366" x="5721350" y="2490788"/>
          <p14:tracePt t="57372" x="5721350" y="2479675"/>
          <p14:tracePt t="57379" x="5721350" y="2460625"/>
          <p14:tracePt t="57387" x="5721350" y="2447925"/>
          <p14:tracePt t="57395" x="5721350" y="2430463"/>
          <p14:tracePt t="57402" x="5721350" y="2424113"/>
          <p14:tracePt t="57409" x="5721350" y="2405063"/>
          <p14:tracePt t="57417" x="5721350" y="2386013"/>
          <p14:tracePt t="57425" x="5721350" y="2381250"/>
          <p14:tracePt t="57433" x="5727700" y="2368550"/>
          <p14:tracePt t="57439" x="5734050" y="2349500"/>
          <p14:tracePt t="57447" x="5740400" y="2336800"/>
          <p14:tracePt t="57454" x="5746750" y="2330450"/>
          <p14:tracePt t="57462" x="5753100" y="2325688"/>
          <p14:tracePt t="57469" x="5759450" y="2319338"/>
          <p14:tracePt t="57477" x="5770563" y="2319338"/>
          <p14:tracePt t="57486" x="5770563" y="2312988"/>
          <p14:tracePt t="57492" x="5776913" y="2306638"/>
          <p14:tracePt t="57500" x="5783263" y="2300288"/>
          <p14:tracePt t="57507" x="5789613" y="2293938"/>
          <p14:tracePt t="57522" x="5808663" y="2287588"/>
          <p14:tracePt t="57529" x="5821363" y="2281238"/>
          <p14:tracePt t="57537" x="5838825" y="2276475"/>
          <p14:tracePt t="57545" x="5845175" y="2276475"/>
          <p14:tracePt t="57552" x="5870575" y="2270125"/>
          <p14:tracePt t="57559" x="5881688" y="2270125"/>
          <p14:tracePt t="57567" x="5888038" y="2270125"/>
          <p14:tracePt t="57574" x="5900738" y="2270125"/>
          <p14:tracePt t="57582" x="5913438" y="2270125"/>
          <p14:tracePt t="57597" x="5926138" y="2270125"/>
          <p14:tracePt t="57604" x="5937250" y="2270125"/>
          <p14:tracePt t="57612" x="5949950" y="2270125"/>
          <p14:tracePt t="57619" x="5956300" y="2270125"/>
          <p14:tracePt t="57627" x="5969000" y="2270125"/>
          <p14:tracePt t="57635" x="5980113" y="2270125"/>
          <p14:tracePt t="57642" x="5992813" y="2270125"/>
          <p14:tracePt t="57650" x="5999163" y="2270125"/>
          <p14:tracePt t="57657" x="6005513" y="2270125"/>
          <p14:tracePt t="57666" x="6011863" y="2270125"/>
          <p14:tracePt t="57672" x="6018213" y="2270125"/>
          <p14:tracePt t="57687" x="6024563" y="2270125"/>
          <p14:tracePt t="57702" x="6030913" y="2270125"/>
          <p14:tracePt t="57709" x="6035675" y="2276475"/>
          <p14:tracePt t="57718" x="6035675" y="2281238"/>
          <p14:tracePt t="57725" x="6042025" y="2281238"/>
          <p14:tracePt t="57733" x="6054725" y="2287588"/>
          <p14:tracePt t="57739" x="6061075" y="2293938"/>
          <p14:tracePt t="57747" x="6067425" y="2300288"/>
          <p14:tracePt t="57754" x="6073775" y="2312988"/>
          <p14:tracePt t="57762" x="6080125" y="2319338"/>
          <p14:tracePt t="57769" x="6086475" y="2325688"/>
          <p14:tracePt t="57777" x="6086475" y="2336800"/>
          <p14:tracePt t="57785" x="6091238" y="2336800"/>
          <p14:tracePt t="57792" x="6097588" y="2343150"/>
          <p14:tracePt t="57799" x="6103938" y="2355850"/>
          <p14:tracePt t="57807" x="6103938" y="2362200"/>
          <p14:tracePt t="57816" x="6110288" y="2368550"/>
          <p14:tracePt t="57822" x="6116638" y="2386013"/>
          <p14:tracePt t="57829" x="6116638" y="2405063"/>
          <p14:tracePt t="57837" x="6122988" y="2417763"/>
          <p14:tracePt t="57844" x="6129338" y="2441575"/>
          <p14:tracePt t="57852" x="6135688" y="2460625"/>
          <p14:tracePt t="57859" x="6135688" y="2466975"/>
          <p14:tracePt t="57867" x="6135688" y="2486025"/>
          <p14:tracePt t="57874" x="6135688" y="2503488"/>
          <p14:tracePt t="57883" x="6135688" y="2509838"/>
          <p14:tracePt t="57889" x="6135688" y="2528888"/>
          <p14:tracePt t="57897" x="6135688" y="2541588"/>
          <p14:tracePt t="57904" x="6135688" y="2546350"/>
          <p14:tracePt t="57912" x="6135688" y="2559050"/>
          <p14:tracePt t="57919" x="6135688" y="2571750"/>
          <p14:tracePt t="57927" x="6135688" y="2578100"/>
          <p14:tracePt t="57935" x="6135688" y="2597150"/>
          <p14:tracePt t="57942" x="6135688" y="2601913"/>
          <p14:tracePt t="57950" x="6135688" y="2614613"/>
          <p14:tracePt t="57957" x="6135688" y="2620963"/>
          <p14:tracePt t="57979" x="6129338" y="2627313"/>
          <p14:tracePt t="57995" x="6122988" y="2633663"/>
          <p14:tracePt t="58002" x="6116638" y="2640013"/>
          <p14:tracePt t="58009" x="6110288" y="2646363"/>
          <p14:tracePt t="58018" x="6103938" y="2646363"/>
          <p14:tracePt t="58024" x="6097588" y="2652713"/>
          <p14:tracePt t="58039" x="6086475" y="2657475"/>
          <p14:tracePt t="58047" x="6073775" y="2670175"/>
          <p14:tracePt t="58054" x="6067425" y="2670175"/>
          <p14:tracePt t="58062" x="6061075" y="2676525"/>
          <p14:tracePt t="58069" x="6048375" y="2676525"/>
          <p14:tracePt t="58077" x="6042025" y="2676525"/>
          <p14:tracePt t="58085" x="6030913" y="2682875"/>
          <p14:tracePt t="58092" x="6018213" y="2682875"/>
          <p14:tracePt t="58107" x="6011863" y="2682875"/>
          <p14:tracePt t="58116" x="5999163" y="2682875"/>
          <p14:tracePt t="58122" x="5992813" y="2682875"/>
          <p14:tracePt t="58129" x="5986463" y="2682875"/>
          <p14:tracePt t="58137" x="5975350" y="2682875"/>
          <p14:tracePt t="58145" x="5962650" y="2682875"/>
          <p14:tracePt t="58152" x="5949950" y="2682875"/>
          <p14:tracePt t="58168" x="5943600" y="2676525"/>
          <p14:tracePt t="58174" x="5937250" y="2676525"/>
          <p14:tracePt t="58185" x="5926138" y="2663825"/>
          <p14:tracePt t="58190" x="5913438" y="2657475"/>
          <p14:tracePt t="58197" x="5907088" y="2652713"/>
          <p14:tracePt t="58204" x="5900738" y="2646363"/>
          <p14:tracePt t="58212" x="5888038" y="2633663"/>
          <p14:tracePt t="58219" x="5881688" y="2620963"/>
          <p14:tracePt t="58227" x="5870575" y="2608263"/>
          <p14:tracePt t="58236" x="5870575" y="2601913"/>
          <p14:tracePt t="58242" x="5857875" y="2584450"/>
          <p14:tracePt t="58249" x="5857875" y="2571750"/>
          <p14:tracePt t="58257" x="5857875" y="2565400"/>
          <p14:tracePt t="58266" x="5857875" y="2559050"/>
          <p14:tracePt t="58272" x="5857875" y="2552700"/>
          <p14:tracePt t="58279" x="5857875" y="2541588"/>
          <p14:tracePt t="58287" x="5857875" y="2522538"/>
          <p14:tracePt t="58295" x="5857875" y="2516188"/>
          <p14:tracePt t="58302" x="5857875" y="2497138"/>
          <p14:tracePt t="58310" x="5857875" y="2486025"/>
          <p14:tracePt t="58317" x="5864225" y="2473325"/>
          <p14:tracePt t="58324" x="5864225" y="2460625"/>
          <p14:tracePt t="58333" x="5875338" y="2441575"/>
          <p14:tracePt t="58339" x="5875338" y="2436813"/>
          <p14:tracePt t="58347" x="5881688" y="2411413"/>
          <p14:tracePt t="58354" x="5888038" y="2398713"/>
          <p14:tracePt t="58362" x="5894388" y="2392363"/>
          <p14:tracePt t="58370" x="5894388" y="2386013"/>
          <p14:tracePt t="58377" x="5907088" y="2374900"/>
          <p14:tracePt t="58385" x="5913438" y="2374900"/>
          <p14:tracePt t="58392" x="5913438" y="2368550"/>
          <p14:tracePt t="58400" x="5919788" y="2362200"/>
          <p14:tracePt t="58407" x="5930900" y="2362200"/>
          <p14:tracePt t="58416" x="5937250" y="2362200"/>
          <p14:tracePt t="58422" x="5937250" y="2355850"/>
          <p14:tracePt t="58429" x="5949950" y="2355850"/>
          <p14:tracePt t="58437" x="5956300" y="2355850"/>
          <p14:tracePt t="58445" x="5975350" y="2355850"/>
          <p14:tracePt t="58452" x="5986463" y="2355850"/>
          <p14:tracePt t="58459" x="5999163" y="2355850"/>
          <p14:tracePt t="58467" x="6011863" y="2349500"/>
          <p14:tracePt t="58474" x="6030913" y="2349500"/>
          <p14:tracePt t="58483" x="6042025" y="2349500"/>
          <p14:tracePt t="58489" x="6048375" y="2349500"/>
          <p14:tracePt t="58497" x="6054725" y="2349500"/>
          <p14:tracePt t="58504" x="6067425" y="2343150"/>
          <p14:tracePt t="58519" x="6073775" y="2343150"/>
          <p14:tracePt t="58535" x="6080125" y="2343150"/>
          <p14:tracePt t="58542" x="6091238" y="2343150"/>
          <p14:tracePt t="58550" x="6097588" y="2343150"/>
          <p14:tracePt t="58557" x="6103938" y="2343150"/>
          <p14:tracePt t="58572" x="6110288" y="2343150"/>
          <p14:tracePt t="58579" x="6116638" y="2343150"/>
          <p14:tracePt t="58587" x="6122988" y="2343150"/>
          <p14:tracePt t="58594" x="6122988" y="2349500"/>
          <p14:tracePt t="58603" x="6129338" y="2355850"/>
          <p14:tracePt t="58618" x="6135688" y="2362200"/>
          <p14:tracePt t="58625" x="6140450" y="2368550"/>
          <p14:tracePt t="58633" x="6140450" y="2374900"/>
          <p14:tracePt t="58639" x="6140450" y="2381250"/>
          <p14:tracePt t="58647" x="6146800" y="2392363"/>
          <p14:tracePt t="58654" x="6153150" y="2405063"/>
          <p14:tracePt t="58662" x="6153150" y="2430463"/>
          <p14:tracePt t="58669" x="6159500" y="2447925"/>
          <p14:tracePt t="58677" x="6165850" y="2466975"/>
          <p14:tracePt t="58685" x="6165850" y="2473325"/>
          <p14:tracePt t="58692" x="6172200" y="2490788"/>
          <p14:tracePt t="58700" x="6172200" y="2522538"/>
          <p14:tracePt t="58707" x="6172200" y="2528888"/>
          <p14:tracePt t="58716" x="6172200" y="2541588"/>
          <p14:tracePt t="58722" x="6172200" y="2552700"/>
          <p14:tracePt t="58729" x="6172200" y="2559050"/>
          <p14:tracePt t="58737" x="6172200" y="2571750"/>
          <p14:tracePt t="58745" x="6172200" y="2578100"/>
          <p14:tracePt t="58752" x="6172200" y="2584450"/>
          <p14:tracePt t="58759" x="6172200" y="2590800"/>
          <p14:tracePt t="58782" x="6165850" y="2590800"/>
          <p14:tracePt t="58789" x="6159500" y="2597150"/>
          <p14:tracePt t="58799" x="6153150" y="2601913"/>
          <p14:tracePt t="58813" x="6140450" y="2608263"/>
          <p14:tracePt t="58819" x="6129338" y="2608263"/>
          <p14:tracePt t="58827" x="6116638" y="2614613"/>
          <p14:tracePt t="58835" x="6110288" y="2614613"/>
          <p14:tracePt t="58842" x="6086475" y="2627313"/>
          <p14:tracePt t="58850" x="6073775" y="2627313"/>
          <p14:tracePt t="58857" x="6054725" y="2627313"/>
          <p14:tracePt t="58866" x="6030913" y="2633663"/>
          <p14:tracePt t="58872" x="6024563" y="2633663"/>
          <p14:tracePt t="58879" x="6018213" y="2640013"/>
          <p14:tracePt t="58887" x="6011863" y="2640013"/>
          <p14:tracePt t="58895" x="6005513" y="2640013"/>
          <p14:tracePt t="58902" x="5999163" y="2640013"/>
          <p14:tracePt t="58909" x="5986463" y="2640013"/>
          <p14:tracePt t="58917" x="5980113" y="2640013"/>
          <p14:tracePt t="58924" x="5969000" y="2640013"/>
          <p14:tracePt t="58933" x="5969000" y="2633663"/>
          <p14:tracePt t="58939" x="5962650" y="2633663"/>
          <p14:tracePt t="58949" x="5956300" y="2633663"/>
          <p14:tracePt t="58954" x="5930900" y="2620963"/>
          <p14:tracePt t="58962" x="5926138" y="2597150"/>
          <p14:tracePt t="58969" x="5919788" y="2590800"/>
          <p14:tracePt t="58977" x="5913438" y="2584450"/>
          <p14:tracePt t="58985" x="5900738" y="2559050"/>
          <p14:tracePt t="58992" x="5900738" y="2546350"/>
          <p14:tracePt t="59000" x="5894388" y="2528888"/>
          <p14:tracePt t="59007" x="5881688" y="2509838"/>
          <p14:tracePt t="59015" x="5881688" y="2503488"/>
          <p14:tracePt t="59022" x="5881688" y="2490788"/>
          <p14:tracePt t="59029" x="5881688" y="2479675"/>
          <p14:tracePt t="59045" x="5881688" y="2473325"/>
          <p14:tracePt t="59052" x="5881688" y="2466975"/>
          <p14:tracePt t="59059" x="5881688" y="2454275"/>
          <p14:tracePt t="59067" x="5888038" y="2441575"/>
          <p14:tracePt t="59074" x="5894388" y="2430463"/>
          <p14:tracePt t="59083" x="5913438" y="2411413"/>
          <p14:tracePt t="59089" x="5919788" y="2398713"/>
          <p14:tracePt t="59099" x="5930900" y="2386013"/>
          <p14:tracePt t="59105" x="5937250" y="2368550"/>
          <p14:tracePt t="59112" x="5943600" y="2362200"/>
          <p14:tracePt t="59119" x="5956300" y="2349500"/>
          <p14:tracePt t="59127" x="5962650" y="2336800"/>
          <p14:tracePt t="59137" x="5969000" y="2325688"/>
          <p14:tracePt t="59142" x="5975350" y="2319338"/>
          <p14:tracePt t="59149" x="5975350" y="2312988"/>
          <p14:tracePt t="59166" x="5980113" y="2312988"/>
          <p14:tracePt t="59172" x="5980113" y="2306638"/>
          <p14:tracePt t="59184" x="5986463" y="2306638"/>
          <p14:tracePt t="59675" x="5986463" y="2312988"/>
          <p14:tracePt t="59683" x="5986463" y="2330450"/>
          <p14:tracePt t="59690" x="5980113" y="2368550"/>
          <p14:tracePt t="59698" x="5949950" y="2424113"/>
          <p14:tracePt t="59705" x="5943600" y="2454275"/>
          <p14:tracePt t="59713" x="5907088" y="2535238"/>
          <p14:tracePt t="59720" x="5851525" y="2682875"/>
          <p14:tracePt t="59727" x="5808663" y="2757488"/>
          <p14:tracePt t="59736" x="5727700" y="2911475"/>
          <p14:tracePt t="59743" x="5629275" y="3127375"/>
          <p14:tracePt t="59750" x="5573713" y="3219450"/>
          <p14:tracePt t="59756" x="5487988" y="3392488"/>
          <p14:tracePt t="59765" x="5340350" y="3614738"/>
          <p14:tracePt t="59771" x="5222875" y="3835400"/>
          <p14:tracePt t="59779" x="5184775" y="3929063"/>
          <p14:tracePt t="59787" x="5111750" y="4095750"/>
          <p14:tracePt t="59794" x="5062538" y="4249738"/>
          <p14:tracePt t="59802" x="5043488" y="4322763"/>
          <p14:tracePt t="59809" x="4987925" y="4471988"/>
          <p14:tracePt t="59818" x="4951413" y="4619625"/>
          <p14:tracePt t="59824" x="4932363" y="4699000"/>
          <p14:tracePt t="59832" x="4889500" y="4841875"/>
          <p14:tracePt t="59839" x="4876800" y="4964113"/>
          <p14:tracePt t="59847" x="4827588" y="5081588"/>
          <p14:tracePt t="59854" x="4810125" y="5124450"/>
          <p14:tracePt t="59862" x="4759325" y="5205413"/>
          <p14:tracePt t="59869" x="4686300" y="5322888"/>
          <p14:tracePt t="59877" x="4654550" y="5365750"/>
          <p14:tracePt t="59884" x="4605338" y="5470525"/>
          <p14:tracePt t="59892" x="4545013" y="5562600"/>
          <p14:tracePt t="59899" x="4519613" y="5605463"/>
          <p14:tracePt t="59906" x="4483100" y="5673725"/>
          <p14:tracePt t="59915" x="4445000" y="5729288"/>
          <p14:tracePt t="59921" x="4427538" y="5748338"/>
          <p14:tracePt t="59929" x="4395788" y="5797550"/>
          <p14:tracePt t="59937" x="4371975" y="5840413"/>
          <p14:tracePt t="59944" x="4340225" y="5865813"/>
          <p14:tracePt t="59952" x="4303713" y="5908675"/>
          <p14:tracePt t="59959" x="4248150" y="5957888"/>
          <p14:tracePt t="59968" x="4186238" y="6000750"/>
          <p14:tracePt t="59974" x="4168775" y="6019800"/>
          <p14:tracePt t="59982" x="4119563" y="6049963"/>
          <p14:tracePt t="59989" x="4064000" y="6099175"/>
          <p14:tracePt t="59997" x="4051300" y="6111875"/>
          <p14:tracePt t="60004" x="4019550" y="6124575"/>
          <p14:tracePt t="60012" x="4013200" y="6135688"/>
          <p14:tracePt t="60019" x="4008438" y="6135688"/>
          <p14:tracePt t="60125" x="4002088" y="6135688"/>
          <p14:tracePt t="60140" x="3989388" y="6118225"/>
          <p14:tracePt t="60147" x="3989388" y="6105525"/>
          <p14:tracePt t="60154" x="3989388" y="6099175"/>
          <p14:tracePt t="60162" x="3983038" y="6086475"/>
          <p14:tracePt t="60189" x="3963988" y="6075363"/>
          <p14:tracePt t="60192" x="3963988" y="6069013"/>
          <p14:tracePt t="60200" x="3959225" y="6062663"/>
          <p14:tracePt t="60207" x="3959225" y="6049963"/>
          <p14:tracePt t="60216" x="3959225" y="6037263"/>
          <p14:tracePt t="60230" x="3952875" y="6030913"/>
          <p14:tracePt t="60237" x="3952875" y="6026150"/>
          <p14:tracePt t="60246" x="3946525" y="6019800"/>
          <p14:tracePt t="60252" x="3946525" y="6013450"/>
          <p14:tracePt t="60260" x="3927475" y="6007100"/>
          <p14:tracePt t="60268" x="3921125" y="6007100"/>
          <p14:tracePt t="60275" x="3908425" y="6007100"/>
          <p14:tracePt t="60283" x="3903663" y="6007100"/>
          <p14:tracePt t="60328" x="3903663" y="6000750"/>
          <p14:tracePt t="60335" x="3903663" y="5994400"/>
          <p14:tracePt t="60349" x="3903663" y="5988050"/>
          <p14:tracePt t="60365" x="3897313" y="5981700"/>
          <p14:tracePt t="60380" x="3897313" y="5975350"/>
          <p14:tracePt t="60387" x="3890963" y="5975350"/>
          <p14:tracePt t="60455" x="3890963" y="5970588"/>
          <p14:tracePt t="60463" x="3878263" y="5970588"/>
          <p14:tracePt t="60470" x="3865563" y="5970588"/>
          <p14:tracePt t="60477" x="3848100" y="5964238"/>
          <p14:tracePt t="60485" x="3816350" y="5964238"/>
          <p14:tracePt t="60492" x="3803650" y="5964238"/>
          <p14:tracePt t="60529" x="3803650" y="5957888"/>
          <p14:tracePt t="60537" x="3816350" y="5938838"/>
          <p14:tracePt t="60544" x="3829050" y="5932488"/>
          <p14:tracePt t="60552" x="3835400" y="5926138"/>
          <p14:tracePt t="60559" x="3841750" y="5915025"/>
          <p14:tracePt t="60567" x="3848100" y="5915025"/>
          <p14:tracePt t="60582" x="3848100" y="5908675"/>
          <p14:tracePt t="60680" x="3848100" y="5902325"/>
          <p14:tracePt t="60688" x="3848100" y="5895975"/>
          <p14:tracePt t="60695" x="3848100" y="5889625"/>
          <p14:tracePt t="60703" x="3848100" y="5883275"/>
          <p14:tracePt t="60710" x="3841750" y="5883275"/>
          <p14:tracePt t="60725" x="3841750" y="5876925"/>
          <p14:tracePt t="60755" x="3841750" y="5870575"/>
          <p14:tracePt t="60763" x="3835400" y="5859463"/>
          <p14:tracePt t="60769" x="3835400" y="5853113"/>
          <p14:tracePt t="60778" x="3835400" y="5846763"/>
          <p14:tracePt t="60785" x="3829050" y="5840413"/>
          <p14:tracePt t="60792" x="3829050" y="5834063"/>
          <p14:tracePt t="60815" x="3829050" y="5827713"/>
          <p14:tracePt t="60822" x="3829050" y="5821363"/>
          <p14:tracePt t="60830" x="3829050" y="5815013"/>
          <p14:tracePt t="60837" x="3829050" y="5810250"/>
          <p14:tracePt t="60845" x="3829050" y="5803900"/>
          <p14:tracePt t="60852" x="3829050" y="5797550"/>
          <p14:tracePt t="60869" x="3829050" y="5791200"/>
          <p14:tracePt t="60875" x="3829050" y="5784850"/>
          <p14:tracePt t="60883" x="3829050" y="5778500"/>
          <p14:tracePt t="60912" x="3829050" y="5772150"/>
          <p14:tracePt t="61173" x="3841750" y="5772150"/>
          <p14:tracePt t="61182" x="3865563" y="5772150"/>
          <p14:tracePt t="61188" x="3878263" y="5778500"/>
          <p14:tracePt t="61196" x="3897313" y="5778500"/>
          <p14:tracePt t="61203" x="3933825" y="5778500"/>
          <p14:tracePt t="61211" x="3946525" y="5778500"/>
          <p14:tracePt t="61218" x="3983038" y="5791200"/>
          <p14:tracePt t="61226" x="4008438" y="5791200"/>
          <p14:tracePt t="61233" x="4032250" y="5791200"/>
          <p14:tracePt t="61242" x="4057650" y="5791200"/>
          <p14:tracePt t="61250" x="4075113" y="5791200"/>
          <p14:tracePt t="61257" x="4087813" y="5791200"/>
          <p14:tracePt t="61265" x="4100513" y="5791200"/>
          <p14:tracePt t="61272" x="4113213" y="5791200"/>
          <p14:tracePt t="61279" x="4119563" y="5791200"/>
          <p14:tracePt t="61287" x="4124325" y="5791200"/>
          <p14:tracePt t="61295" x="4137025" y="5791200"/>
          <p14:tracePt t="61302" x="4156075" y="5784850"/>
          <p14:tracePt t="61309" x="4162425" y="5784850"/>
          <p14:tracePt t="61317" x="4186238" y="5784850"/>
          <p14:tracePt t="61324" x="4211638" y="5784850"/>
          <p14:tracePt t="61332" x="4229100" y="5784850"/>
          <p14:tracePt t="61339" x="4260850" y="5784850"/>
          <p14:tracePt t="61348" x="4284663" y="5784850"/>
          <p14:tracePt t="61354" x="4310063" y="5784850"/>
          <p14:tracePt t="61362" x="4333875" y="5784850"/>
          <p14:tracePt t="61369" x="4352925" y="5784850"/>
          <p14:tracePt t="61377" x="4359275" y="5784850"/>
          <p14:tracePt t="61384" x="4371975" y="5784850"/>
          <p14:tracePt t="61392" x="4389438" y="5784850"/>
          <p14:tracePt t="61399" x="4402138" y="5784850"/>
          <p14:tracePt t="61407" x="4408488" y="5784850"/>
          <p14:tracePt t="61415" x="4421188" y="5784850"/>
          <p14:tracePt t="61422" x="4445000" y="5784850"/>
          <p14:tracePt t="61429" x="4464050" y="5784850"/>
          <p14:tracePt t="61437" x="4494213" y="5784850"/>
          <p14:tracePt t="61444" x="4532313" y="5784850"/>
          <p14:tracePt t="61452" x="4538663" y="5784850"/>
          <p14:tracePt t="61459" x="4568825" y="5784850"/>
          <p14:tracePt t="61467" x="4587875" y="5784850"/>
          <p14:tracePt t="61474" x="4598988" y="5784850"/>
          <p14:tracePt t="61483" x="4611688" y="5784850"/>
          <p14:tracePt t="61512" x="4618038" y="5784850"/>
          <p14:tracePt t="61519" x="4630738" y="5784850"/>
          <p14:tracePt t="61527" x="4643438" y="5784850"/>
          <p14:tracePt t="61534" x="4660900" y="5784850"/>
          <p14:tracePt t="61542" x="4679950" y="5784850"/>
          <p14:tracePt t="61549" x="4692650" y="5784850"/>
          <p14:tracePt t="61557" x="4705350" y="5784850"/>
          <p14:tracePt t="61565" x="4722813" y="5784850"/>
          <p14:tracePt t="61579" x="4729163" y="5784850"/>
          <p14:tracePt t="61619" x="4735513" y="5784850"/>
          <p14:tracePt t="61625" x="4741863" y="5784850"/>
          <p14:tracePt t="61640" x="4759325" y="5778500"/>
          <p14:tracePt t="61649" x="4765675" y="5778500"/>
          <p14:tracePt t="61655" x="4778375" y="5778500"/>
          <p14:tracePt t="61662" x="4797425" y="5772150"/>
          <p14:tracePt t="61670" x="4803775" y="5772150"/>
          <p14:tracePt t="61677" x="4810125" y="5772150"/>
          <p14:tracePt t="61693" x="4814888" y="5772150"/>
          <p14:tracePt t="61700" x="4821238" y="5772150"/>
          <p14:tracePt t="61715" x="4827588" y="5772150"/>
          <p14:tracePt t="61722" x="4833938" y="5772150"/>
          <p14:tracePt t="61731" x="4840288" y="5772150"/>
          <p14:tracePt t="61738" x="4852988" y="5772150"/>
          <p14:tracePt t="61744" x="4859338" y="5772150"/>
          <p14:tracePt t="61752" x="4864100" y="5772150"/>
          <p14:tracePt t="61759" x="4870450" y="5772150"/>
          <p14:tracePt t="61820" x="4876800" y="5772150"/>
          <p14:tracePt t="61828" x="4889500" y="5772150"/>
          <p14:tracePt t="61835" x="4895850" y="5772150"/>
          <p14:tracePt t="61842" x="4902200" y="5772150"/>
          <p14:tracePt t="61850" x="4914900" y="5772150"/>
          <p14:tracePt t="62128" x="4919663" y="5784850"/>
          <p14:tracePt t="62135" x="4926013" y="5797550"/>
          <p14:tracePt t="62142" x="4926013" y="5803900"/>
          <p14:tracePt t="62150" x="4926013" y="5815013"/>
          <p14:tracePt t="62157" x="4932363" y="5827713"/>
          <p14:tracePt t="62165" x="4932363" y="5840413"/>
          <p14:tracePt t="62172" x="4932363" y="5846763"/>
          <p14:tracePt t="62195" x="4932363" y="5853113"/>
          <p14:tracePt t="62203" x="4932363" y="5859463"/>
          <p14:tracePt t="62219" x="4932363" y="5865813"/>
          <p14:tracePt t="62225" x="4932363" y="5870575"/>
          <p14:tracePt t="62240" x="4932363" y="5876925"/>
          <p14:tracePt t="62248" x="4932363" y="5883275"/>
          <p14:tracePt t="62277" x="4932363" y="5889625"/>
          <p14:tracePt t="62285" x="4932363" y="5895975"/>
          <p14:tracePt t="62292" x="4932363" y="5902325"/>
          <p14:tracePt t="62300" x="4932363" y="5908675"/>
          <p14:tracePt t="62315" x="4932363" y="5915025"/>
          <p14:tracePt t="62330" x="4932363" y="5919788"/>
          <p14:tracePt t="62360" x="4932363" y="5926138"/>
          <p14:tracePt t="62390" x="4932363" y="5932488"/>
          <p14:tracePt t="63275" x="4932363" y="5938838"/>
          <p14:tracePt t="63283" x="4932363" y="5964238"/>
          <p14:tracePt t="63290" x="4932363" y="5970588"/>
          <p14:tracePt t="63297" x="4932363" y="5988050"/>
          <p14:tracePt t="63305" x="4932363" y="6000750"/>
          <p14:tracePt t="63312" x="4932363" y="6013450"/>
          <p14:tracePt t="63321" x="4932363" y="6026150"/>
          <p14:tracePt t="63327" x="4926013" y="6049963"/>
          <p14:tracePt t="63335" x="4926013" y="6056313"/>
          <p14:tracePt t="63342" x="4926013" y="6069013"/>
          <p14:tracePt t="63350" x="4908550" y="6099175"/>
          <p14:tracePt t="63357" x="4902200" y="6099175"/>
          <p14:tracePt t="63365" x="4895850" y="6124575"/>
          <p14:tracePt t="63373" x="4883150" y="6135688"/>
          <p14:tracePt t="63380" x="4870450" y="6148388"/>
          <p14:tracePt t="63388" x="4852988" y="6167438"/>
          <p14:tracePt t="63395" x="4821238" y="6210300"/>
          <p14:tracePt t="63403" x="4810125" y="6216650"/>
          <p14:tracePt t="63410" x="4797425" y="6242050"/>
          <p14:tracePt t="63417" x="4778375" y="6253163"/>
          <p14:tracePt t="63425" x="4772025" y="6259513"/>
          <p14:tracePt t="63433" x="4765675" y="6265863"/>
          <p14:tracePt t="63440" x="4759325" y="6272213"/>
          <p14:tracePt t="63462" x="4754563" y="6272213"/>
          <p14:tracePt t="63471" x="4748213" y="6278563"/>
          <p14:tracePt t="63477" x="4748213" y="6284913"/>
          <p14:tracePt t="63485" x="4741863" y="6284913"/>
          <p14:tracePt t="63493" x="4729163" y="6291263"/>
          <p14:tracePt t="63500" x="4722813" y="6291263"/>
          <p14:tracePt t="63508" x="4722813" y="6296025"/>
          <p14:tracePt t="63515" x="4716463" y="6296025"/>
          <p14:tracePt t="63522" x="4710113" y="6296025"/>
          <p14:tracePt t="63538" x="4705350" y="6296025"/>
          <p14:tracePt t="63552" x="4692650" y="6296025"/>
          <p14:tracePt t="63559" x="4686300" y="6296025"/>
          <p14:tracePt t="63567" x="4667250" y="6296025"/>
          <p14:tracePt t="63576" x="4660900" y="6296025"/>
          <p14:tracePt t="63582" x="4649788" y="6296025"/>
          <p14:tracePt t="63590" x="4637088" y="6296025"/>
          <p14:tracePt t="64318" x="4643438" y="6296025"/>
          <p14:tracePt t="64325" x="4679950" y="6296025"/>
          <p14:tracePt t="64333" x="4705350" y="6296025"/>
          <p14:tracePt t="64340" x="4716463" y="6296025"/>
          <p14:tracePt t="64348" x="4722813" y="6296025"/>
          <p14:tracePt t="64355" x="4748213" y="6296025"/>
          <p14:tracePt t="64363" x="4754563" y="6296025"/>
          <p14:tracePt t="64370" x="4765675" y="6296025"/>
          <p14:tracePt t="64378" x="4778375" y="6296025"/>
          <p14:tracePt t="64385" x="4791075" y="6296025"/>
          <p14:tracePt t="64393" x="4810125" y="6296025"/>
          <p14:tracePt t="64400" x="4821238" y="6296025"/>
          <p14:tracePt t="64408" x="4833938" y="6296025"/>
          <p14:tracePt t="64415" x="4846638" y="6296025"/>
          <p14:tracePt t="64422" x="4852988" y="6296025"/>
          <p14:tracePt t="64431" x="4859338" y="6296025"/>
          <p14:tracePt t="64437" x="4864100" y="6296025"/>
          <p14:tracePt t="64445" x="4870450" y="6296025"/>
          <p14:tracePt t="64460" x="4876800" y="6296025"/>
          <p14:tracePt t="64467" x="4883150" y="6296025"/>
          <p14:tracePt t="64475" x="4895850" y="6296025"/>
          <p14:tracePt t="64483" x="4902200" y="6296025"/>
          <p14:tracePt t="64490" x="4908550" y="6296025"/>
          <p14:tracePt t="64498" x="4914900" y="6296025"/>
          <p14:tracePt t="64513" x="4926013" y="6296025"/>
          <p14:tracePt t="64528" x="4932363" y="6296025"/>
          <p14:tracePt t="64535" x="4938713" y="6296025"/>
          <p14:tracePt t="64550" x="4945063" y="6296025"/>
          <p14:tracePt t="64558" x="4951413" y="6296025"/>
          <p14:tracePt t="64572" x="4970463" y="6296025"/>
          <p14:tracePt t="64581" x="4975225" y="6296025"/>
          <p14:tracePt t="64587" x="4994275" y="6296025"/>
          <p14:tracePt t="64595" x="5013325" y="6296025"/>
          <p14:tracePt t="64602" x="5024438" y="6296025"/>
          <p14:tracePt t="64610" x="5030788" y="6296025"/>
          <p14:tracePt t="64617" x="5037138" y="6296025"/>
          <p14:tracePt t="64625" x="5043488" y="6296025"/>
          <p14:tracePt t="64634" x="5049838" y="6296025"/>
          <p14:tracePt t="64663" x="5062538" y="6296025"/>
          <p14:tracePt t="64670" x="5068888" y="6296025"/>
          <p14:tracePt t="64678" x="5080000" y="6296025"/>
          <p14:tracePt t="64685" x="5086350" y="6296025"/>
          <p14:tracePt t="64693" x="5092700" y="6296025"/>
          <p14:tracePt t="64805" x="5099050" y="6296025"/>
          <p14:tracePt t="64895" x="5111750" y="6296025"/>
          <p14:tracePt t="71648" x="5130800" y="6296025"/>
          <p14:tracePt t="71650" x="5154613" y="6291263"/>
          <p14:tracePt t="71655" x="5203825" y="6278563"/>
          <p14:tracePt t="71661" x="5383213" y="6210300"/>
          <p14:tracePt t="71668" x="5407025" y="6203950"/>
          <p14:tracePt t="71675" x="5500688" y="6173788"/>
          <p14:tracePt t="71683" x="5586413" y="6142038"/>
          <p14:tracePt t="71691" x="5610225" y="6135688"/>
          <p14:tracePt t="71698" x="5661025" y="6105525"/>
          <p14:tracePt t="71706" x="5703888" y="6081713"/>
          <p14:tracePt t="71713" x="5715000" y="6056313"/>
          <p14:tracePt t="71722" x="5746750" y="6026150"/>
          <p14:tracePt t="71728" x="5789613" y="5981700"/>
          <p14:tracePt t="71735" x="5826125" y="5926138"/>
          <p14:tracePt t="71743" x="5851525" y="5902325"/>
          <p14:tracePt t="71750" x="5888038" y="5827713"/>
          <p14:tracePt t="71758" x="5937250" y="5765800"/>
          <p14:tracePt t="71766" x="5962650" y="5735638"/>
          <p14:tracePt t="71773" x="6011863" y="5667375"/>
          <p14:tracePt t="71780" x="6061075" y="5599113"/>
          <p14:tracePt t="71788" x="6073775" y="5581650"/>
          <p14:tracePt t="71795" x="6097588" y="5532438"/>
          <p14:tracePt t="71805" x="6122988" y="5476875"/>
          <p14:tracePt t="71810" x="6129338" y="5457825"/>
          <p14:tracePt t="71818" x="6146800" y="5408613"/>
          <p14:tracePt t="71825" x="6153150" y="5378450"/>
          <p14:tracePt t="71833" x="6159500" y="5353050"/>
          <p14:tracePt t="71849" x="6178550" y="5260975"/>
          <p14:tracePt t="71855" x="6196013" y="5218113"/>
          <p14:tracePt t="71863" x="6202363" y="5205413"/>
          <p14:tracePt t="71871" x="6208713" y="5156200"/>
          <p14:tracePt t="71878" x="6227763" y="5113338"/>
          <p14:tracePt t="71885" x="6227763" y="5100638"/>
          <p14:tracePt t="71893" x="6234113" y="5057775"/>
          <p14:tracePt t="71900" x="6234113" y="5032375"/>
          <p14:tracePt t="71908" x="6240463" y="5008563"/>
          <p14:tracePt t="71916" x="6246813" y="4964113"/>
          <p14:tracePt t="71925" x="6257925" y="4891088"/>
          <p14:tracePt t="71930" x="6264275" y="4872038"/>
          <p14:tracePt t="71938" x="6270625" y="4803775"/>
          <p14:tracePt t="71945" x="6283325" y="4737100"/>
          <p14:tracePt t="71953" x="6283325" y="4718050"/>
          <p14:tracePt t="71960" x="6283325" y="4692650"/>
          <p14:tracePt t="71968" x="6283325" y="4662488"/>
          <p14:tracePt t="71975" x="6283325" y="4625975"/>
          <p14:tracePt t="71983" x="6283325" y="4606925"/>
          <p14:tracePt t="71991" x="6283325" y="4557713"/>
          <p14:tracePt t="71998" x="6283325" y="4532313"/>
          <p14:tracePt t="72007" x="6283325" y="4502150"/>
          <p14:tracePt t="72013" x="6283325" y="4459288"/>
          <p14:tracePt t="72022" x="6283325" y="4360863"/>
          <p14:tracePt t="72028" x="6283325" y="4329113"/>
          <p14:tracePt t="72035" x="6283325" y="4267200"/>
          <p14:tracePt t="72043" x="6289675" y="4187825"/>
          <p14:tracePt t="72050" x="6289675" y="4168775"/>
          <p14:tracePt t="72059" x="6289675" y="4125913"/>
          <p14:tracePt t="72065" x="6289675" y="4057650"/>
          <p14:tracePt t="72074" x="6289675" y="4008438"/>
          <p14:tracePt t="72080" x="6289675" y="3990975"/>
          <p14:tracePt t="72088" x="6289675" y="3952875"/>
          <p14:tracePt t="72095" x="6289675" y="3935413"/>
          <p14:tracePt t="72103" x="6289675" y="3916363"/>
          <p14:tracePt t="72110" x="6289675" y="3897313"/>
          <p14:tracePt t="72118" x="6289675" y="3860800"/>
          <p14:tracePt t="72125" x="6289675" y="3848100"/>
          <p14:tracePt t="72133" x="6289675" y="3811588"/>
          <p14:tracePt t="72140" x="6289675" y="3762375"/>
          <p14:tracePt t="72148" x="6289675" y="3749675"/>
          <p14:tracePt t="72156" x="6276975" y="3706813"/>
          <p14:tracePt t="72163" x="6257925" y="3675063"/>
          <p14:tracePt t="72172" x="6246813" y="3663950"/>
          <p14:tracePt t="72190" x="6215063" y="3619500"/>
          <p14:tracePt t="72193" x="6196013" y="3608388"/>
          <p14:tracePt t="72201" x="6196013" y="3602038"/>
          <p14:tracePt t="72209" x="6184900" y="3589338"/>
          <p14:tracePt t="72215" x="6184900" y="3576638"/>
          <p14:tracePt t="72223" x="6178550" y="3576638"/>
          <p14:tracePt t="72230" x="6178550" y="3563938"/>
          <p14:tracePt t="72238" x="6172200" y="3559175"/>
          <p14:tracePt t="72245" x="6172200" y="3552825"/>
          <p14:tracePt t="72253" x="6165850" y="3546475"/>
          <p14:tracePt t="72260" x="6159500" y="3540125"/>
          <p14:tracePt t="72268" x="6153150" y="3540125"/>
          <p14:tracePt t="72275" x="6153150" y="3533775"/>
          <p14:tracePt t="72283" x="6146800" y="3527425"/>
          <p14:tracePt t="72298" x="6140450" y="3521075"/>
          <p14:tracePt t="72305" x="6140450" y="3514725"/>
          <p14:tracePt t="72313" x="6135688" y="3514725"/>
          <p14:tracePt t="72322" x="6135688" y="3509963"/>
          <p14:tracePt t="72328" x="6129338" y="3509963"/>
          <p14:tracePt t="72335" x="6122988" y="3503613"/>
          <p14:tracePt t="72343" x="6116638" y="3503613"/>
          <p14:tracePt t="72350" x="6110288" y="3503613"/>
          <p14:tracePt t="72373" x="6097588" y="3503613"/>
          <p14:tracePt t="72380" x="6086475" y="3503613"/>
          <p14:tracePt t="72388" x="6080125" y="3503613"/>
          <p14:tracePt t="72395" x="6073775" y="3503613"/>
          <p14:tracePt t="72403" x="6061075" y="3503613"/>
          <p14:tracePt t="72410" x="6054725" y="3503613"/>
          <p14:tracePt t="72418" x="6048375" y="3497263"/>
          <p14:tracePt t="72425" x="6024563" y="3497263"/>
          <p14:tracePt t="72433" x="6005513" y="3497263"/>
          <p14:tracePt t="72440" x="5999163" y="3497263"/>
          <p14:tracePt t="72448" x="5980113" y="3490913"/>
          <p14:tracePt t="72456" x="5969000" y="3484563"/>
          <p14:tracePt t="72463" x="5956300" y="3484563"/>
          <p14:tracePt t="72472" x="5937250" y="3478213"/>
          <p14:tracePt t="72478" x="5926138" y="3478213"/>
          <p14:tracePt t="72486" x="5913438" y="3471863"/>
          <p14:tracePt t="72493" x="5907088" y="3471863"/>
          <p14:tracePt t="72500" x="5894388" y="3471863"/>
          <p14:tracePt t="72508" x="5888038" y="3471863"/>
          <p14:tracePt t="72516" x="5881688" y="3465513"/>
          <p14:tracePt t="72523" x="5875338" y="3465513"/>
          <p14:tracePt t="72530" x="5870575" y="3465513"/>
          <p14:tracePt t="72536" x="5864225" y="3465513"/>
          <p14:tracePt t="72544" x="5851525" y="3459163"/>
          <p14:tracePt t="72551" x="5838825" y="3454400"/>
          <p14:tracePt t="72559" x="5832475" y="3448050"/>
          <p14:tracePt t="72567" x="5821363" y="3435350"/>
          <p14:tracePt t="72582" x="5808663" y="3429000"/>
          <p14:tracePt t="72589" x="5795963" y="3422650"/>
          <p14:tracePt t="72597" x="5789613" y="3416300"/>
          <p14:tracePt t="72604" x="5776913" y="3409950"/>
          <p14:tracePt t="72612" x="5765800" y="3398838"/>
          <p14:tracePt t="72621" x="5746750" y="3392488"/>
          <p14:tracePt t="72627" x="5727700" y="3379788"/>
          <p14:tracePt t="72642" x="5715000" y="3367088"/>
          <p14:tracePt t="72650" x="5710238" y="3360738"/>
          <p14:tracePt t="72658" x="5703888" y="3354388"/>
          <p14:tracePt t="72666" x="5691188" y="3348038"/>
          <p14:tracePt t="72673" x="5678488" y="3336925"/>
          <p14:tracePt t="72680" x="5672138" y="3330575"/>
          <p14:tracePt t="72688" x="5661025" y="3324225"/>
          <p14:tracePt t="72695" x="5654675" y="3311525"/>
          <p14:tracePt t="72703" x="5648325" y="3305175"/>
          <p14:tracePt t="72710" x="5635625" y="3294063"/>
          <p14:tracePt t="72718" x="5635625" y="3287713"/>
          <p14:tracePt t="72725" x="5629275" y="3287713"/>
          <p14:tracePt t="72733" x="5622925" y="3287713"/>
          <p14:tracePt t="72740" x="5622925" y="3281363"/>
          <p14:tracePt t="72748" x="5616575" y="3275013"/>
          <p14:tracePt t="72755" x="5616575" y="3268663"/>
          <p14:tracePt t="72763" x="5616575" y="3262313"/>
          <p14:tracePt t="72771" x="5616575" y="3255963"/>
          <p14:tracePt t="72785" x="5616575" y="3249613"/>
          <p14:tracePt t="72792" x="5616575" y="3243263"/>
          <p14:tracePt t="72800" x="5616575" y="3238500"/>
          <p14:tracePt t="72808" x="5616575" y="3225800"/>
          <p14:tracePt t="72815" x="5616575" y="3219450"/>
          <p14:tracePt t="72823" x="5616575" y="3213100"/>
          <p14:tracePt t="72830" x="5616575" y="3200400"/>
          <p14:tracePt t="72838" x="5616575" y="3194050"/>
          <p14:tracePt t="72845" x="5622925" y="3182938"/>
          <p14:tracePt t="72854" x="5622925" y="3176588"/>
          <p14:tracePt t="72860" x="5629275" y="3163888"/>
          <p14:tracePt t="72867" x="5635625" y="3144838"/>
          <p14:tracePt t="72875" x="5635625" y="3138488"/>
          <p14:tracePt t="72883" x="5641975" y="3133725"/>
          <p14:tracePt t="72890" x="5648325" y="3121025"/>
          <p14:tracePt t="72898" x="5648325" y="3114675"/>
          <p14:tracePt t="72912" x="5648325" y="3108325"/>
          <p14:tracePt t="72921" x="5654675" y="3101975"/>
          <p14:tracePt t="72927" x="5661025" y="3095625"/>
          <p14:tracePt t="72935" x="5672138" y="3082925"/>
          <p14:tracePt t="72942" x="5678488" y="3082925"/>
          <p14:tracePt t="72950" x="5684838" y="3078163"/>
          <p14:tracePt t="72958" x="5697538" y="3071813"/>
          <p14:tracePt t="72965" x="5710238" y="3065463"/>
          <p14:tracePt t="72974" x="5715000" y="3065463"/>
          <p14:tracePt t="72988" x="5721350" y="3065463"/>
          <p14:tracePt t="72995" x="5734050" y="3059113"/>
          <p14:tracePt t="73003" x="5746750" y="3059113"/>
          <p14:tracePt t="73010" x="5765800" y="3059113"/>
          <p14:tracePt t="73018" x="5770563" y="3059113"/>
          <p14:tracePt t="73025" x="5789613" y="3059113"/>
          <p14:tracePt t="73033" x="5815013" y="3059113"/>
          <p14:tracePt t="73040" x="5826125" y="3059113"/>
          <p14:tracePt t="73048" x="5851525" y="3059113"/>
          <p14:tracePt t="73056" x="5870575" y="3059113"/>
          <p14:tracePt t="73063" x="5881688" y="3059113"/>
          <p14:tracePt t="73077" x="5888038" y="3059113"/>
          <p14:tracePt t="73092" x="5888038" y="3065463"/>
          <p14:tracePt t="73100" x="5900738" y="3071813"/>
          <p14:tracePt t="73108" x="5907088" y="3071813"/>
          <p14:tracePt t="73115" x="5907088" y="3078163"/>
          <p14:tracePt t="73123" x="5913438" y="3078163"/>
          <p14:tracePt t="73130" x="5926138" y="3089275"/>
          <p14:tracePt t="73138" x="5930900" y="3095625"/>
          <p14:tracePt t="73145" x="5937250" y="3095625"/>
          <p14:tracePt t="73160" x="5943600" y="3101975"/>
          <p14:tracePt t="73169" x="5956300" y="3114675"/>
          <p14:tracePt t="73189" x="5975350" y="3138488"/>
          <p14:tracePt t="73191" x="5980113" y="3144838"/>
          <p14:tracePt t="73198" x="5986463" y="3163888"/>
          <p14:tracePt t="73205" x="5992813" y="3182938"/>
          <p14:tracePt t="73213" x="5992813" y="3194050"/>
          <p14:tracePt t="73221" x="6011863" y="3219450"/>
          <p14:tracePt t="73227" x="6024563" y="3249613"/>
          <p14:tracePt t="73235" x="6024563" y="3255963"/>
          <p14:tracePt t="73242" x="6035675" y="3287713"/>
          <p14:tracePt t="73250" x="6042025" y="3311525"/>
          <p14:tracePt t="73258" x="6048375" y="3324225"/>
          <p14:tracePt t="73265" x="6048375" y="3330575"/>
          <p14:tracePt t="73274" x="6048375" y="3343275"/>
          <p14:tracePt t="73280" x="6048375" y="3354388"/>
          <p14:tracePt t="73288" x="6048375" y="3367088"/>
          <p14:tracePt t="73304" x="6048375" y="3373438"/>
          <p14:tracePt t="73310" x="6048375" y="3386138"/>
          <p14:tracePt t="73318" x="6042025" y="3403600"/>
          <p14:tracePt t="73325" x="6035675" y="3416300"/>
          <p14:tracePt t="73333" x="6035675" y="3422650"/>
          <p14:tracePt t="73340" x="6024563" y="3441700"/>
          <p14:tracePt t="73348" x="6018213" y="3454400"/>
          <p14:tracePt t="73363" x="6005513" y="3465513"/>
          <p14:tracePt t="73371" x="5999163" y="3484563"/>
          <p14:tracePt t="73377" x="5992813" y="3490913"/>
          <p14:tracePt t="73385" x="5986463" y="3497263"/>
          <p14:tracePt t="73392" x="5969000" y="3509963"/>
          <p14:tracePt t="73400" x="5956300" y="3514725"/>
          <p14:tracePt t="73408" x="5943600" y="3514725"/>
          <p14:tracePt t="73415" x="5930900" y="3521075"/>
          <p14:tracePt t="73423" x="5919788" y="3527425"/>
          <p14:tracePt t="73430" x="5907088" y="3527425"/>
          <p14:tracePt t="73438" x="5888038" y="3527425"/>
          <p14:tracePt t="73445" x="5875338" y="3527425"/>
          <p14:tracePt t="73454" x="5870575" y="3527425"/>
          <p14:tracePt t="73460" x="5857875" y="3527425"/>
          <p14:tracePt t="73468" x="5845175" y="3527425"/>
          <p14:tracePt t="73475" x="5838825" y="3527425"/>
          <p14:tracePt t="73483" x="5832475" y="3521075"/>
          <p14:tracePt t="73490" x="5821363" y="3514725"/>
          <p14:tracePt t="73498" x="5815013" y="3514725"/>
          <p14:tracePt t="73505" x="5789613" y="3503613"/>
          <p14:tracePt t="73513" x="5765800" y="3490913"/>
          <p14:tracePt t="73521" x="5734050" y="3478213"/>
          <p14:tracePt t="73527" x="5721350" y="3471863"/>
          <p14:tracePt t="73535" x="5703888" y="3465513"/>
          <p14:tracePt t="73543" x="5691188" y="3454400"/>
          <p14:tracePt t="73550" x="5684838" y="3448050"/>
          <p14:tracePt t="73558" x="5672138" y="3435350"/>
          <p14:tracePt t="73565" x="5665788" y="3416300"/>
          <p14:tracePt t="73574" x="5654675" y="3403600"/>
          <p14:tracePt t="73580" x="5648325" y="3392488"/>
          <p14:tracePt t="73588" x="5641975" y="3373438"/>
          <p14:tracePt t="73595" x="5629275" y="3360738"/>
          <p14:tracePt t="73603" x="5622925" y="3348038"/>
          <p14:tracePt t="73610" x="5616575" y="3343275"/>
          <p14:tracePt t="73618" x="5610225" y="3336925"/>
          <p14:tracePt t="73625" x="5610225" y="3330575"/>
          <p14:tracePt t="73633" x="5605463" y="3330575"/>
          <p14:tracePt t="73640" x="5605463" y="3317875"/>
          <p14:tracePt t="73648" x="5605463" y="3311525"/>
          <p14:tracePt t="73656" x="5605463" y="3298825"/>
          <p14:tracePt t="73663" x="5605463" y="3281363"/>
          <p14:tracePt t="73671" x="5605463" y="3268663"/>
          <p14:tracePt t="73677" x="5605463" y="3262313"/>
          <p14:tracePt t="73685" x="5605463" y="3249613"/>
          <p14:tracePt t="73692" x="5605463" y="3243263"/>
          <p14:tracePt t="73701" x="5605463" y="3219450"/>
          <p14:tracePt t="73708" x="5605463" y="3206750"/>
          <p14:tracePt t="73715" x="5610225" y="3187700"/>
          <p14:tracePt t="73723" x="5622925" y="3176588"/>
          <p14:tracePt t="73730" x="5622925" y="3163888"/>
          <p14:tracePt t="73738" x="5641975" y="3151188"/>
          <p14:tracePt t="73745" x="5641975" y="3138488"/>
          <p14:tracePt t="73754" x="5661025" y="3127375"/>
          <p14:tracePt t="73760" x="5672138" y="3114675"/>
          <p14:tracePt t="73768" x="5678488" y="3108325"/>
          <p14:tracePt t="73775" x="5691188" y="3095625"/>
          <p14:tracePt t="73783" x="5703888" y="3082925"/>
          <p14:tracePt t="73792" x="5715000" y="3078163"/>
          <p14:tracePt t="73798" x="5721350" y="3071813"/>
          <p14:tracePt t="73805" x="5734050" y="3065463"/>
          <p14:tracePt t="73812" x="5740400" y="3059113"/>
          <p14:tracePt t="73821" x="5740400" y="3052763"/>
          <p14:tracePt t="73827" x="5759450" y="3046413"/>
          <p14:tracePt t="73835" x="5765800" y="3046413"/>
          <p14:tracePt t="73842" x="5776913" y="3040063"/>
          <p14:tracePt t="73850" x="5795963" y="3033713"/>
          <p14:tracePt t="73857" x="5808663" y="3033713"/>
          <p14:tracePt t="73865" x="5821363" y="3033713"/>
          <p14:tracePt t="73874" x="5845175" y="3027363"/>
          <p14:tracePt t="73887" x="5851525" y="3027363"/>
          <p14:tracePt t="73895" x="5857875" y="3027363"/>
          <p14:tracePt t="73904" x="5870575" y="3027363"/>
          <p14:tracePt t="73910" x="5875338" y="3027363"/>
          <p14:tracePt t="73918" x="5881688" y="3027363"/>
          <p14:tracePt t="73933" x="5888038" y="3027363"/>
          <p14:tracePt t="73940" x="5907088" y="3027363"/>
          <p14:tracePt t="73948" x="5919788" y="3027363"/>
          <p14:tracePt t="73955" x="5930900" y="3027363"/>
          <p14:tracePt t="73963" x="5937250" y="3027363"/>
          <p14:tracePt t="73971" x="5949950" y="3027363"/>
          <p14:tracePt t="73978" x="5969000" y="3027363"/>
          <p14:tracePt t="73985" x="5975350" y="3027363"/>
          <p14:tracePt t="73992" x="5980113" y="3033713"/>
          <p14:tracePt t="74000" x="5992813" y="3046413"/>
          <p14:tracePt t="74008" x="5992813" y="3052763"/>
          <p14:tracePt t="74023" x="5992813" y="3059113"/>
          <p14:tracePt t="74030" x="5999163" y="3065463"/>
          <p14:tracePt t="74038" x="5999163" y="3071813"/>
          <p14:tracePt t="74045" x="6005513" y="3082925"/>
          <p14:tracePt t="74054" x="6005513" y="3089275"/>
          <p14:tracePt t="74060" x="6011863" y="3108325"/>
          <p14:tracePt t="74068" x="6011863" y="3127375"/>
          <p14:tracePt t="74075" x="6011863" y="3138488"/>
          <p14:tracePt t="74082" x="6011863" y="3163888"/>
          <p14:tracePt t="74090" x="6011863" y="3194050"/>
          <p14:tracePt t="74098" x="6011863" y="3213100"/>
          <p14:tracePt t="74105" x="6011863" y="3225800"/>
          <p14:tracePt t="74112" x="6011863" y="3249613"/>
          <p14:tracePt t="74121" x="6011863" y="3275013"/>
          <p14:tracePt t="74135" x="6011863" y="3294063"/>
          <p14:tracePt t="74143" x="6011863" y="3305175"/>
          <p14:tracePt t="74150" x="6011863" y="3317875"/>
          <p14:tracePt t="74158" x="6005513" y="3330575"/>
          <p14:tracePt t="74165" x="6005513" y="3336925"/>
          <p14:tracePt t="74188" x="5992813" y="3373438"/>
          <p14:tracePt t="74195" x="5986463" y="3379788"/>
          <p14:tracePt t="74204" x="5980113" y="3386138"/>
          <p14:tracePt t="74210" x="5975350" y="3398838"/>
          <p14:tracePt t="74218" x="5962650" y="3403600"/>
          <p14:tracePt t="74225" x="5956300" y="3409950"/>
          <p14:tracePt t="74233" x="5943600" y="3416300"/>
          <p14:tracePt t="74240" x="5937250" y="3416300"/>
          <p14:tracePt t="74248" x="5930900" y="3416300"/>
          <p14:tracePt t="74256" x="5926138" y="3416300"/>
          <p14:tracePt t="74263" x="5919788" y="3422650"/>
          <p14:tracePt t="74277" x="5913438" y="3422650"/>
          <p14:tracePt t="74285" x="5888038" y="3422650"/>
          <p14:tracePt t="74292" x="5875338" y="3422650"/>
          <p14:tracePt t="74300" x="5857875" y="3422650"/>
          <p14:tracePt t="74308" x="5826125" y="3422650"/>
          <p14:tracePt t="74315" x="5815013" y="3422650"/>
          <p14:tracePt t="74323" x="5795963" y="3416300"/>
          <p14:tracePt t="74330" x="5776913" y="3416300"/>
          <p14:tracePt t="74338" x="5759450" y="3403600"/>
          <p14:tracePt t="74354" x="5740400" y="3398838"/>
          <p14:tracePt t="74360" x="5727700" y="3386138"/>
          <p14:tracePt t="74368" x="5721350" y="3379788"/>
          <p14:tracePt t="74375" x="5715000" y="3373438"/>
          <p14:tracePt t="74383" x="5710238" y="3367088"/>
          <p14:tracePt t="74390" x="5703888" y="3367088"/>
          <p14:tracePt t="74398" x="5697538" y="3354388"/>
          <p14:tracePt t="74405" x="5684838" y="3343275"/>
          <p14:tracePt t="74413" x="5684838" y="3330575"/>
          <p14:tracePt t="74421" x="5672138" y="3317875"/>
          <p14:tracePt t="74427" x="5672138" y="3298825"/>
          <p14:tracePt t="74435" x="5672138" y="3294063"/>
          <p14:tracePt t="74442" x="5665788" y="3281363"/>
          <p14:tracePt t="74450" x="5665788" y="3262313"/>
          <p14:tracePt t="74457" x="5665788" y="3243263"/>
          <p14:tracePt t="74465" x="5665788" y="3238500"/>
          <p14:tracePt t="74473" x="5665788" y="3225800"/>
          <p14:tracePt t="74480" x="5665788" y="3213100"/>
          <p14:tracePt t="74488" x="5665788" y="3200400"/>
          <p14:tracePt t="74495" x="5665788" y="3187700"/>
          <p14:tracePt t="74504" x="5665788" y="3176588"/>
          <p14:tracePt t="74518" x="5672138" y="3157538"/>
          <p14:tracePt t="74525" x="5684838" y="3151188"/>
          <p14:tracePt t="74533" x="5684838" y="3144838"/>
          <p14:tracePt t="74540" x="5697538" y="3127375"/>
          <p14:tracePt t="74548" x="5710238" y="3114675"/>
          <p14:tracePt t="74555" x="5715000" y="3101975"/>
          <p14:tracePt t="74563" x="5727700" y="3095625"/>
          <p14:tracePt t="74571" x="5740400" y="3089275"/>
          <p14:tracePt t="74577" x="5746750" y="3071813"/>
          <p14:tracePt t="74585" x="5753100" y="3071813"/>
          <p14:tracePt t="74593" x="5765800" y="3071813"/>
          <p14:tracePt t="74600" x="5776913" y="3065463"/>
          <p14:tracePt t="74607" x="5783263" y="3059113"/>
          <p14:tracePt t="74615" x="5802313" y="3059113"/>
          <p14:tracePt t="74623" x="5821363" y="3052763"/>
          <p14:tracePt t="74630" x="5832475" y="3052763"/>
          <p14:tracePt t="74638" x="5864225" y="3033713"/>
          <p14:tracePt t="74645" x="5875338" y="3033713"/>
          <p14:tracePt t="74654" x="5888038" y="3033713"/>
          <p14:tracePt t="74660" x="5894388" y="3033713"/>
          <p14:tracePt t="74668" x="5900738" y="3033713"/>
          <p14:tracePt t="74675" x="5907088" y="3033713"/>
          <p14:tracePt t="74683" x="5919788" y="3033713"/>
          <p14:tracePt t="74690" x="5926138" y="3033713"/>
          <p14:tracePt t="74698" x="5930900" y="3033713"/>
          <p14:tracePt t="74713" x="5937250" y="3033713"/>
          <p14:tracePt t="74721" x="5943600" y="3040063"/>
          <p14:tracePt t="74728" x="5949950" y="3046413"/>
          <p14:tracePt t="74735" x="5956300" y="3052763"/>
          <p14:tracePt t="74743" x="5962650" y="3059113"/>
          <p14:tracePt t="74750" x="5969000" y="3065463"/>
          <p14:tracePt t="74758" x="5975350" y="3078163"/>
          <p14:tracePt t="74765" x="5986463" y="3108325"/>
          <p14:tracePt t="74773" x="5986463" y="3114675"/>
          <p14:tracePt t="74780" x="5992813" y="3144838"/>
          <p14:tracePt t="74788" x="6005513" y="3176588"/>
          <p14:tracePt t="74795" x="6005513" y="3187700"/>
          <p14:tracePt t="74802" x="6005513" y="3219450"/>
          <p14:tracePt t="74810" x="6005513" y="3243263"/>
          <p14:tracePt t="74818" x="6005513" y="3275013"/>
          <p14:tracePt t="74825" x="6005513" y="3281363"/>
          <p14:tracePt t="74833" x="6005513" y="3311525"/>
          <p14:tracePt t="74840" x="6005513" y="3330575"/>
          <p14:tracePt t="74848" x="6005513" y="3336925"/>
          <p14:tracePt t="74855" x="6005513" y="3348038"/>
          <p14:tracePt t="74862" x="6005513" y="3367088"/>
          <p14:tracePt t="74871" x="6005513" y="3373438"/>
          <p14:tracePt t="74877" x="6005513" y="3379788"/>
          <p14:tracePt t="74892" x="5999163" y="3386138"/>
          <p14:tracePt t="74900" x="5992813" y="3386138"/>
          <p14:tracePt t="74915" x="5986463" y="3392488"/>
          <p14:tracePt t="74923" x="5975350" y="3398838"/>
          <p14:tracePt t="74930" x="5969000" y="3398838"/>
          <p14:tracePt t="74938" x="5956300" y="3398838"/>
          <p14:tracePt t="74945" x="5949950" y="3403600"/>
          <p14:tracePt t="74954" x="5937250" y="3403600"/>
          <p14:tracePt t="74960" x="5930900" y="3403600"/>
          <p14:tracePt t="74968" x="5919788" y="3403600"/>
          <p14:tracePt t="74975" x="5900738" y="3403600"/>
          <p14:tracePt t="74983" x="5881688" y="3403600"/>
          <p14:tracePt t="74990" x="5875338" y="3403600"/>
          <p14:tracePt t="74998" x="5857875" y="3403600"/>
          <p14:tracePt t="75005" x="5838825" y="3403600"/>
          <p14:tracePt t="75013" x="5826125" y="3403600"/>
          <p14:tracePt t="75020" x="5808663" y="3398838"/>
          <p14:tracePt t="75027" x="5789613" y="3392488"/>
          <p14:tracePt t="75035" x="5765800" y="3386138"/>
          <p14:tracePt t="75043" x="5753100" y="3373438"/>
          <p14:tracePt t="75050" x="5727700" y="3348038"/>
          <p14:tracePt t="75057" x="5715000" y="3330575"/>
          <p14:tracePt t="75065" x="5710238" y="3324225"/>
          <p14:tracePt t="75073" x="5697538" y="3305175"/>
          <p14:tracePt t="75080" x="5691188" y="3294063"/>
          <p14:tracePt t="75087" x="5691188" y="3281363"/>
          <p14:tracePt t="75095" x="5684838" y="3262313"/>
          <p14:tracePt t="75104" x="5678488" y="3232150"/>
          <p14:tracePt t="75110" x="5678488" y="3225800"/>
          <p14:tracePt t="75118" x="5678488" y="3206750"/>
          <p14:tracePt t="75125" x="5678488" y="3182938"/>
          <p14:tracePt t="75132" x="5678488" y="3170238"/>
          <p14:tracePt t="75140" x="5678488" y="3163888"/>
          <p14:tracePt t="75148" x="5678488" y="3144838"/>
          <p14:tracePt t="75155" x="5684838" y="3138488"/>
          <p14:tracePt t="75163" x="5697538" y="3121025"/>
          <p14:tracePt t="75171" x="5710238" y="3108325"/>
          <p14:tracePt t="75189" x="5740400" y="3089275"/>
          <p14:tracePt t="75192" x="5753100" y="3078163"/>
          <p14:tracePt t="75200" x="5765800" y="3071813"/>
          <p14:tracePt t="75208" x="5770563" y="3065463"/>
          <p14:tracePt t="75215" x="5789613" y="3059113"/>
          <p14:tracePt t="75223" x="5815013" y="3052763"/>
          <p14:tracePt t="75238" x="5832475" y="3052763"/>
          <p14:tracePt t="75245" x="5838825" y="3052763"/>
          <p14:tracePt t="75254" x="5851525" y="3052763"/>
          <p14:tracePt t="75260" x="5870575" y="3052763"/>
          <p14:tracePt t="75268" x="5881688" y="3052763"/>
          <p14:tracePt t="75275" x="5888038" y="3052763"/>
          <p14:tracePt t="75283" x="5900738" y="3052763"/>
          <p14:tracePt t="75290" x="5913438" y="3052763"/>
          <p14:tracePt t="75298" x="5919788" y="3052763"/>
          <p14:tracePt t="75313" x="5926138" y="3059113"/>
          <p14:tracePt t="75321" x="5930900" y="3065463"/>
          <p14:tracePt t="75327" x="5937250" y="3071813"/>
          <p14:tracePt t="75336" x="5943600" y="3078163"/>
          <p14:tracePt t="75342" x="5949950" y="3089275"/>
          <p14:tracePt t="75350" x="5956300" y="3101975"/>
          <p14:tracePt t="75357" x="5956300" y="3114675"/>
          <p14:tracePt t="75365" x="5962650" y="3133725"/>
          <p14:tracePt t="75373" x="5962650" y="3144838"/>
          <p14:tracePt t="75380" x="5962650" y="3182938"/>
          <p14:tracePt t="75388" x="5962650" y="3213100"/>
          <p14:tracePt t="75395" x="5962650" y="3225800"/>
          <p14:tracePt t="75404" x="5962650" y="3243263"/>
          <p14:tracePt t="75410" x="5962650" y="3268663"/>
          <p14:tracePt t="75418" x="5962650" y="3294063"/>
          <p14:tracePt t="75433" x="5956300" y="3298825"/>
          <p14:tracePt t="75440" x="5956300" y="3311525"/>
          <p14:tracePt t="75448" x="5949950" y="3317875"/>
          <p14:tracePt t="75455" x="5949950" y="3324225"/>
          <p14:tracePt t="75463" x="5943600" y="3330575"/>
          <p14:tracePt t="75477" x="5930900" y="3336925"/>
          <p14:tracePt t="75485" x="5919788" y="3343275"/>
          <p14:tracePt t="75492" x="5907088" y="3348038"/>
          <p14:tracePt t="75500" x="5900738" y="3348038"/>
          <p14:tracePt t="75508" x="5888038" y="3354388"/>
          <p14:tracePt t="75515" x="5864225" y="3354388"/>
          <p14:tracePt t="75523" x="5851525" y="3354388"/>
          <p14:tracePt t="75530" x="5832475" y="3354388"/>
          <p14:tracePt t="75538" x="5808663" y="3354388"/>
          <p14:tracePt t="75544" x="5795963" y="3354388"/>
          <p14:tracePt t="75553" x="5783263" y="3354388"/>
          <p14:tracePt t="75559" x="5734050" y="3343275"/>
          <p14:tracePt t="75567" x="5715000" y="3336925"/>
          <p14:tracePt t="75575" x="5691188" y="3330575"/>
          <p14:tracePt t="75582" x="5678488" y="3330575"/>
          <p14:tracePt t="75590" x="5672138" y="3317875"/>
          <p14:tracePt t="75597" x="5665788" y="3311525"/>
          <p14:tracePt t="75605" x="5665788" y="3305175"/>
          <p14:tracePt t="75612" x="5661025" y="3287713"/>
          <p14:tracePt t="75620" x="5661025" y="3281363"/>
          <p14:tracePt t="75627" x="5661025" y="3255963"/>
          <p14:tracePt t="75634" x="5661025" y="3232150"/>
          <p14:tracePt t="75642" x="5661025" y="3206750"/>
          <p14:tracePt t="75650" x="5661025" y="3187700"/>
          <p14:tracePt t="75657" x="5661025" y="3170238"/>
          <p14:tracePt t="75665" x="5661025" y="3163888"/>
          <p14:tracePt t="75672" x="5661025" y="3144838"/>
          <p14:tracePt t="75680" x="5665788" y="3133725"/>
          <p14:tracePt t="75688" x="5665788" y="3121025"/>
          <p14:tracePt t="75695" x="5678488" y="3108325"/>
          <p14:tracePt t="75703" x="5684838" y="3095625"/>
          <p14:tracePt t="75717" x="5684838" y="3089275"/>
          <p14:tracePt t="75725" x="5691188" y="3089275"/>
          <p14:tracePt t="75740" x="5697538" y="3089275"/>
          <p14:tracePt t="75748" x="5703888" y="3089275"/>
          <p14:tracePt t="75763" x="5715000" y="3089275"/>
          <p14:tracePt t="75770" x="5727700" y="3089275"/>
          <p14:tracePt t="75777" x="5753100" y="3089275"/>
          <p14:tracePt t="75785" x="5765800" y="3089275"/>
          <p14:tracePt t="75792" x="5783263" y="3089275"/>
          <p14:tracePt t="75800" x="5808663" y="3089275"/>
          <p14:tracePt t="75807" x="5808663" y="3095625"/>
          <p14:tracePt t="75815" x="5821363" y="3095625"/>
          <p14:tracePt t="76476" x="5826125" y="3127375"/>
          <p14:tracePt t="76484" x="5894388" y="3262313"/>
          <p14:tracePt t="76490" x="5937250" y="3348038"/>
          <p14:tracePt t="76498" x="5962650" y="3403600"/>
          <p14:tracePt t="76505" x="6005513" y="3521075"/>
          <p14:tracePt t="76513" x="6048375" y="3619500"/>
          <p14:tracePt t="76520" x="6067425" y="3687763"/>
          <p14:tracePt t="76528" x="6097588" y="3798888"/>
          <p14:tracePt t="76537" x="6116638" y="3922713"/>
          <p14:tracePt t="76543" x="6135688" y="3978275"/>
          <p14:tracePt t="76551" x="6178550" y="4119563"/>
          <p14:tracePt t="76558" x="6227763" y="4273550"/>
          <p14:tracePt t="76567" x="6240463" y="4316413"/>
          <p14:tracePt t="76573" x="6283325" y="4433888"/>
          <p14:tracePt t="76581" x="6351588" y="4551363"/>
          <p14:tracePt t="76588" x="6356350" y="4600575"/>
          <p14:tracePt t="76596" x="6405563" y="4779963"/>
          <p14:tracePt t="76605" x="6450013" y="4908550"/>
          <p14:tracePt t="76610" x="6486525" y="5013325"/>
          <p14:tracePt t="76618" x="6499225" y="5062538"/>
          <p14:tracePt t="76625" x="6529388" y="5143500"/>
          <p14:tracePt t="76634" x="6565900" y="5248275"/>
          <p14:tracePt t="76640" x="6572250" y="5273675"/>
          <p14:tracePt t="76648" x="6604000" y="5365750"/>
          <p14:tracePt t="76655" x="6672263" y="5421313"/>
          <p14:tracePt t="76663" x="6689725" y="5464175"/>
          <p14:tracePt t="76671" x="6708775" y="5532438"/>
          <p14:tracePt t="76678" x="6751638" y="5630863"/>
          <p14:tracePt t="76687" x="6757988" y="5673725"/>
          <p14:tracePt t="76693" x="6777038" y="5759450"/>
          <p14:tracePt t="76701" x="6788150" y="5859463"/>
          <p14:tracePt t="76708" x="6794500" y="5908675"/>
          <p14:tracePt t="76717" x="6794500" y="6007100"/>
          <p14:tracePt t="76722" x="6794500" y="6105525"/>
          <p14:tracePt t="76730" x="6794500" y="6191250"/>
          <p14:tracePt t="76737" x="6794500" y="6223000"/>
          <p14:tracePt t="76745" x="6794500" y="6291263"/>
          <p14:tracePt t="76753" x="6794500" y="6351588"/>
          <p14:tracePt t="76760" x="6794500" y="6402388"/>
          <p14:tracePt t="76768" x="6777038" y="6456363"/>
          <p14:tracePt t="76775" x="6757988" y="6518275"/>
          <p14:tracePt t="76783" x="6757988" y="6543675"/>
          <p14:tracePt t="76790" x="6751638" y="6580188"/>
          <p14:tracePt t="76798" x="6751638" y="6616700"/>
          <p14:tracePt t="76805" x="6745288" y="6635750"/>
          <p14:tracePt t="76812" x="6732588" y="6697663"/>
          <p14:tracePt t="76820" x="6726238" y="6723063"/>
          <p14:tracePt t="76827" x="6721475" y="6734175"/>
          <p14:tracePt t="76835" x="6708775" y="6740525"/>
          <p14:tracePt t="76842" x="6696075" y="6740525"/>
          <p14:tracePt t="76850" x="6689725" y="6723063"/>
          <p14:tracePt t="77084" x="6689725" y="6716713"/>
          <p14:tracePt t="77091" x="6696075" y="6710363"/>
          <p14:tracePt t="77098" x="6696075" y="6704013"/>
          <p14:tracePt t="77106" x="6689725" y="6691313"/>
          <p14:tracePt t="77121" x="6677025" y="6678613"/>
          <p14:tracePt t="77128" x="6646863" y="6661150"/>
          <p14:tracePt t="77136" x="6634163" y="6654800"/>
          <p14:tracePt t="77145" x="6604000" y="6642100"/>
          <p14:tracePt t="77150" x="6561138" y="6616700"/>
          <p14:tracePt t="77159" x="6542088" y="6611938"/>
          <p14:tracePt t="77166" x="6492875" y="6586538"/>
          <p14:tracePt t="77177" x="6424613" y="6543675"/>
          <p14:tracePt t="77180" x="6400800" y="6530975"/>
          <p14:tracePt t="77188" x="6362700" y="6507163"/>
          <p14:tracePt t="77196" x="6307138" y="6469063"/>
          <p14:tracePt t="77203" x="6276975" y="6456363"/>
          <p14:tracePt t="77212" x="6270625" y="6456363"/>
          <p14:tracePt t="77218" x="6251575" y="6438900"/>
          <p14:tracePt t="77226" x="6240463" y="6432550"/>
          <p14:tracePt t="77233" x="6234113" y="6426200"/>
          <p14:tracePt t="77242" x="6227763" y="6419850"/>
          <p14:tracePt t="77248" x="6221413" y="6407150"/>
          <p14:tracePt t="77256" x="6221413" y="6402388"/>
          <p14:tracePt t="77263" x="6215063" y="6396038"/>
          <p14:tracePt t="77271" x="6215063" y="6389688"/>
          <p14:tracePt t="77278" x="6208713" y="6383338"/>
          <p14:tracePt t="77286" x="6202363" y="6370638"/>
          <p14:tracePt t="77295" x="6202363" y="6357938"/>
          <p14:tracePt t="77301" x="6196013" y="6351588"/>
          <p14:tracePt t="77308" x="6191250" y="6346825"/>
          <p14:tracePt t="77315" x="6184900" y="6340475"/>
          <p14:tracePt t="77325" x="6178550" y="6327775"/>
          <p14:tracePt t="77338" x="6165850" y="6321425"/>
          <p14:tracePt t="77345" x="6153150" y="6315075"/>
          <p14:tracePt t="77354" x="6153150" y="6308725"/>
          <p14:tracePt t="77362" x="6140450" y="6296025"/>
          <p14:tracePt t="77368" x="6122988" y="6272213"/>
          <p14:tracePt t="77383" x="6110288" y="6253163"/>
          <p14:tracePt t="77391" x="6110288" y="6246813"/>
          <p14:tracePt t="77398" x="6103938" y="6235700"/>
          <p14:tracePt t="77406" x="6097588" y="6229350"/>
          <p14:tracePt t="77413" x="6091238" y="6210300"/>
          <p14:tracePt t="77421" x="6080125" y="6197600"/>
          <p14:tracePt t="77429" x="6073775" y="6197600"/>
          <p14:tracePt t="77435" x="6067425" y="6180138"/>
          <p14:tracePt t="77445" x="6054725" y="6167438"/>
          <p14:tracePt t="77450" x="6054725" y="6161088"/>
          <p14:tracePt t="77459" x="6042025" y="6154738"/>
          <p14:tracePt t="77465" x="6035675" y="6142038"/>
          <p14:tracePt t="77475" x="6030913" y="6135688"/>
          <p14:tracePt t="77480" x="6030913" y="6130925"/>
          <p14:tracePt t="77503" x="6030913" y="6124575"/>
          <p14:tracePt t="77519" x="6030913" y="6118225"/>
          <p14:tracePt t="77532" x="6030913" y="6111875"/>
          <p14:tracePt t="77540" x="6024563" y="6105525"/>
          <p14:tracePt t="77562" x="6024563" y="6099175"/>
          <p14:tracePt t="77570" x="6018213" y="6092825"/>
          <p14:tracePt t="77585" x="6011863" y="6092825"/>
          <p14:tracePt t="77593" x="6011863" y="6086475"/>
          <p14:tracePt t="77608" x="6011863" y="6081713"/>
          <p14:tracePt t="77623" x="6011863" y="6075363"/>
          <p14:tracePt t="77668" x="6011863" y="6069013"/>
          <p14:tracePt t="77676" x="6011863" y="6062663"/>
          <p14:tracePt t="77683" x="6005513" y="6056313"/>
          <p14:tracePt t="77691" x="6005513" y="6049963"/>
          <p14:tracePt t="77698" x="6005513" y="6043613"/>
          <p14:tracePt t="77706" x="6005513" y="6037263"/>
          <p14:tracePt t="77713" x="6005513" y="6030913"/>
          <p14:tracePt t="77721" x="6005513" y="6026150"/>
          <p14:tracePt t="77728" x="6005513" y="6019800"/>
          <p14:tracePt t="77736" x="6005513" y="6013450"/>
          <p14:tracePt t="77983" x="6005513" y="6007100"/>
          <p14:tracePt t="77991" x="6005513" y="6000750"/>
          <p14:tracePt t="78012" x="5999163" y="5994400"/>
          <p14:tracePt t="78156" x="5999163" y="5988050"/>
          <p14:tracePt t="78268" x="5999163" y="5981700"/>
          <p14:tracePt t="78276" x="5992813" y="5970588"/>
          <p14:tracePt t="78291" x="5986463" y="5964238"/>
          <p14:tracePt t="78298" x="5986463" y="5957888"/>
          <p14:tracePt t="78306" x="5986463" y="5951538"/>
          <p14:tracePt t="78314" x="5986463" y="5945188"/>
          <p14:tracePt t="78321" x="5986463" y="5938838"/>
          <p14:tracePt t="78330" x="5986463" y="5932488"/>
          <p14:tracePt t="78359" x="5986463" y="5926138"/>
          <p14:tracePt t="78367" x="5986463" y="5919788"/>
          <p14:tracePt t="78381" x="5986463" y="5915025"/>
          <p14:tracePt t="78463" x="5986463" y="5908675"/>
          <p14:tracePt t="78470" x="5986463" y="5902325"/>
          <p14:tracePt t="78485" x="5986463" y="5895975"/>
          <p14:tracePt t="78643" x="5986463" y="5889625"/>
          <p14:tracePt t="78651" x="5986463" y="5883275"/>
          <p14:tracePt t="78668" x="5986463" y="5876925"/>
          <p14:tracePt t="78680" x="5992813" y="5870575"/>
          <p14:tracePt t="78696" x="5999163" y="5865813"/>
          <p14:tracePt t="78703" x="5999163" y="5859463"/>
          <p14:tracePt t="78718" x="5999163" y="5853113"/>
          <p14:tracePt t="78726" x="5999163" y="5846763"/>
          <p14:tracePt t="78816" x="6005513" y="5840413"/>
          <p14:tracePt t="78823" x="6011863" y="5840413"/>
          <p14:tracePt t="78831" x="6011863" y="5834063"/>
          <p14:tracePt t="78838" x="6024563" y="5821363"/>
          <p14:tracePt t="78847" x="6030913" y="5821363"/>
          <p14:tracePt t="78853" x="6042025" y="5810250"/>
          <p14:tracePt t="78861" x="6054725" y="5803900"/>
          <p14:tracePt t="78868" x="6054725" y="5797550"/>
          <p14:tracePt t="78876" x="6061075" y="5797550"/>
          <p14:tracePt t="78891" x="6067425" y="5797550"/>
          <p14:tracePt t="78951" x="6073775" y="5797550"/>
          <p14:tracePt t="78958" x="6086475" y="5797550"/>
          <p14:tracePt t="78966" x="6091238" y="5797550"/>
          <p14:tracePt t="78973" x="6097588" y="5797550"/>
          <p14:tracePt t="79026" x="6103938" y="5797550"/>
          <p14:tracePt t="79033" x="6116638" y="5797550"/>
          <p14:tracePt t="79041" x="6129338" y="5797550"/>
          <p14:tracePt t="79056" x="6146800" y="5797550"/>
          <p14:tracePt t="79064" x="6165850" y="5797550"/>
          <p14:tracePt t="79071" x="6178550" y="5797550"/>
          <p14:tracePt t="79080" x="6191250" y="5797550"/>
          <p14:tracePt t="79085" x="6202363" y="5791200"/>
          <p14:tracePt t="79093" x="6208713" y="5791200"/>
          <p14:tracePt t="79100" x="6215063" y="5791200"/>
          <p14:tracePt t="79116" x="6221413" y="5791200"/>
          <p14:tracePt t="79146" x="6227763" y="5791200"/>
          <p14:tracePt t="79153" x="6234113" y="5791200"/>
          <p14:tracePt t="79168" x="6246813" y="5791200"/>
          <p14:tracePt t="79183" x="6251575" y="5791200"/>
          <p14:tracePt t="79184" x="6257925" y="5791200"/>
          <p14:tracePt t="79191" x="6276975" y="5791200"/>
          <p14:tracePt t="79205" x="6283325" y="5791200"/>
          <p14:tracePt t="79214" x="6289675" y="5791200"/>
          <p14:tracePt t="79230" x="6300788" y="5791200"/>
          <p14:tracePt t="79235" x="6307138" y="5791200"/>
          <p14:tracePt t="79243" x="6319838" y="5791200"/>
          <p14:tracePt t="79250" x="6332538" y="5791200"/>
          <p14:tracePt t="79259" x="6351588" y="5791200"/>
          <p14:tracePt t="79266" x="6369050" y="5791200"/>
          <p14:tracePt t="79273" x="6375400" y="5791200"/>
          <p14:tracePt t="79281" x="6394450" y="5791200"/>
          <p14:tracePt t="79288" x="6411913" y="5791200"/>
          <p14:tracePt t="79296" x="6418263" y="5791200"/>
          <p14:tracePt t="79303" x="6424613" y="5791200"/>
          <p14:tracePt t="79311" x="6430963" y="5791200"/>
          <p14:tracePt t="79318" x="6437313" y="5791200"/>
          <p14:tracePt t="79333" x="6443663" y="5791200"/>
          <p14:tracePt t="79341" x="6450013" y="5791200"/>
          <p14:tracePt t="79348" x="6461125" y="5791200"/>
          <p14:tracePt t="79356" x="6467475" y="5791200"/>
          <p14:tracePt t="79364" x="6480175" y="5791200"/>
          <p14:tracePt t="79370" x="6499225" y="5791200"/>
          <p14:tracePt t="79380" x="6516688" y="5791200"/>
          <p14:tracePt t="79385" x="6529388" y="5791200"/>
          <p14:tracePt t="79393" x="6535738" y="5791200"/>
          <p14:tracePt t="79401" x="6548438" y="5791200"/>
          <p14:tracePt t="79408" x="6554788" y="5791200"/>
          <p14:tracePt t="79423" x="6561138" y="5791200"/>
          <p14:tracePt t="79431" x="6565900" y="5791200"/>
          <p14:tracePt t="79438" x="6565900" y="5797550"/>
          <p14:tracePt t="79446" x="6572250" y="5797550"/>
          <p14:tracePt t="79453" x="6578600" y="5797550"/>
          <p14:tracePt t="79461" x="6591300" y="5797550"/>
          <p14:tracePt t="79468" x="6604000" y="5797550"/>
          <p14:tracePt t="79483" x="6610350" y="5797550"/>
          <p14:tracePt t="79491" x="6621463" y="5797550"/>
          <p14:tracePt t="79498" x="6627813" y="5797550"/>
          <p14:tracePt t="79506" x="6634163" y="5797550"/>
          <p14:tracePt t="79513" x="6640513" y="5797550"/>
          <p14:tracePt t="79520" x="6646863" y="5797550"/>
          <p14:tracePt t="79530" x="6659563" y="5797550"/>
          <p14:tracePt t="79535" x="6665913" y="5797550"/>
          <p14:tracePt t="79544" x="6672263" y="5797550"/>
          <p14:tracePt t="79550" x="6677025" y="5797550"/>
          <p14:tracePt t="79558" x="6683375" y="5797550"/>
          <p14:tracePt t="79566" x="6689725" y="5797550"/>
          <p14:tracePt t="79573" x="6696075" y="5797550"/>
          <p14:tracePt t="79588" x="6708775" y="5797550"/>
          <p14:tracePt t="79596" x="6715125" y="5797550"/>
          <p14:tracePt t="79603" x="6726238" y="5797550"/>
          <p14:tracePt t="79611" x="6732588" y="5797550"/>
          <p14:tracePt t="79618" x="6745288" y="5797550"/>
          <p14:tracePt t="79626" x="6751638" y="5797550"/>
          <p14:tracePt t="79633" x="6757988" y="5797550"/>
          <p14:tracePt t="79640" x="6764338" y="5797550"/>
          <p14:tracePt t="79716" x="6770688" y="5797550"/>
          <p14:tracePt t="79723" x="6781800" y="5797550"/>
          <p14:tracePt t="79730" x="6788150" y="5797550"/>
          <p14:tracePt t="79738" x="6794500" y="5797550"/>
          <p14:tracePt t="79776" x="6800850" y="5797550"/>
          <p14:tracePt t="79783" x="6807200" y="5797550"/>
          <p14:tracePt t="79791" x="6813550" y="5797550"/>
          <p14:tracePt t="79798" x="6819900" y="5797550"/>
          <p14:tracePt t="79806" x="6826250" y="5797550"/>
          <p14:tracePt t="79813" x="6831013" y="5797550"/>
          <p14:tracePt t="79820" x="6843713" y="5797550"/>
          <p14:tracePt t="79829" x="6850063" y="5797550"/>
          <p14:tracePt t="79835" x="6862763" y="5797550"/>
          <p14:tracePt t="79844" x="6869113" y="5791200"/>
          <p14:tracePt t="79850" x="6875463" y="5791200"/>
          <p14:tracePt t="79873" x="6881813" y="5791200"/>
          <p14:tracePt t="79888" x="6886575" y="5791200"/>
          <p14:tracePt t="79903" x="6892925" y="5791200"/>
          <p14:tracePt t="79911" x="6899275" y="5791200"/>
          <p14:tracePt t="79918" x="6905625" y="5791200"/>
          <p14:tracePt t="79925" x="6911975" y="5791200"/>
          <p14:tracePt t="79934" x="6918325" y="5791200"/>
          <p14:tracePt t="79948" x="6924675" y="5791200"/>
          <p14:tracePt t="79955" x="6931025" y="5791200"/>
          <p14:tracePt t="79993" x="6937375" y="5791200"/>
          <p14:tracePt t="80000" x="6942138" y="5791200"/>
          <p14:tracePt t="80015" x="6954838" y="5791200"/>
          <p14:tracePt t="80022" x="6961188" y="5791200"/>
          <p14:tracePt t="80045" x="6967538" y="5784850"/>
          <p14:tracePt t="80098" x="6973888" y="5784850"/>
          <p14:tracePt t="80106" x="6980238" y="5784850"/>
          <p14:tracePt t="80113" x="6986588" y="5784850"/>
          <p14:tracePt t="80120" x="7004050" y="5784850"/>
          <p14:tracePt t="80130" x="7010400" y="5784850"/>
          <p14:tracePt t="80135" x="7016750" y="5784850"/>
          <p14:tracePt t="80143" x="7023100" y="5784850"/>
          <p14:tracePt t="80151" x="7029450" y="5784850"/>
          <p14:tracePt t="80158" x="7035800" y="5784850"/>
          <p14:tracePt t="80186" x="7042150" y="5784850"/>
          <p14:tracePt t="80189" x="7046913" y="5784850"/>
          <p14:tracePt t="80203" x="7053263" y="5784850"/>
          <p14:tracePt t="80211" x="7059613" y="5784850"/>
          <p14:tracePt t="80218" x="7072313" y="5784850"/>
          <p14:tracePt t="80226" x="7078663" y="5784850"/>
          <p14:tracePt t="80233" x="7085013" y="5784850"/>
          <p14:tracePt t="80331" x="7091363" y="5784850"/>
          <p14:tracePt t="80938" x="7091363" y="5791200"/>
          <p14:tracePt t="80946" x="7091363" y="5803900"/>
          <p14:tracePt t="80953" x="7091363" y="5810250"/>
          <p14:tracePt t="80960" x="7091363" y="5815013"/>
          <p14:tracePt t="80976" x="7091363" y="5821363"/>
          <p14:tracePt t="80991" x="7091363" y="5827713"/>
          <p14:tracePt t="81021" x="7091363" y="5834063"/>
          <p14:tracePt t="81058" x="7091363" y="5840413"/>
          <p14:tracePt t="81082" x="7091363" y="5853113"/>
          <p14:tracePt t="81096" x="7091363" y="5859463"/>
          <p14:tracePt t="81103" x="7091363" y="5865813"/>
          <p14:tracePt t="81126" x="7091363" y="5870575"/>
          <p14:tracePt t="81134" x="7091363" y="5883275"/>
          <p14:tracePt t="81148" x="7091363" y="5889625"/>
          <p14:tracePt t="81163" x="7091363" y="5895975"/>
          <p14:tracePt t="81336" x="7091363" y="5902325"/>
          <p14:tracePt t="81366" x="7091363" y="5908675"/>
          <p14:tracePt t="81410" x="7091363" y="5915025"/>
          <p14:tracePt t="81424" x="7091363" y="5919788"/>
          <p14:tracePt t="81432" x="7091363" y="5926138"/>
          <p14:tracePt t="81439" x="7091363" y="5932488"/>
          <p14:tracePt t="81463" x="7091363" y="5938838"/>
          <p14:tracePt t="81673" x="7091363" y="5945188"/>
          <p14:tracePt t="81681" x="7091363" y="5957888"/>
          <p14:tracePt t="81688" x="7091363" y="5964238"/>
          <p14:tracePt t="81696" x="7091363" y="5970588"/>
          <p14:tracePt t="81703" x="7091363" y="5981700"/>
          <p14:tracePt t="81718" x="7091363" y="5988050"/>
          <p14:tracePt t="81726" x="7091363" y="6000750"/>
          <p14:tracePt t="81733" x="7091363" y="6013450"/>
          <p14:tracePt t="81741" x="7091363" y="6019800"/>
          <p14:tracePt t="81748" x="7091363" y="6026150"/>
          <p14:tracePt t="81755" x="7091363" y="6043613"/>
          <p14:tracePt t="81765" x="7091363" y="6049963"/>
          <p14:tracePt t="81778" x="7091363" y="6056313"/>
          <p14:tracePt t="81785" x="7091363" y="6062663"/>
          <p14:tracePt t="81793" x="7091363" y="6069013"/>
          <p14:tracePt t="81801" x="7091363" y="6075363"/>
          <p14:tracePt t="81808" x="7091363" y="6081713"/>
          <p14:tracePt t="81831" x="7091363" y="6086475"/>
          <p14:tracePt t="81876" x="7091363" y="6092825"/>
          <p14:tracePt t="81883" x="7091363" y="6099175"/>
          <p14:tracePt t="81891" x="7091363" y="6105525"/>
          <p14:tracePt t="81928" x="7091363" y="6111875"/>
          <p14:tracePt t="81951" x="7091363" y="6118225"/>
          <p14:tracePt t="81966" x="7091363" y="6124575"/>
          <p14:tracePt t="81981" x="7091363" y="6130925"/>
          <p14:tracePt t="81988" x="7091363" y="6135688"/>
          <p14:tracePt t="82003" x="7091363" y="6142038"/>
          <p14:tracePt t="82018" x="7091363" y="6148388"/>
          <p14:tracePt t="82047" x="7091363" y="6154738"/>
          <p14:tracePt t="82069" x="7091363" y="6161088"/>
          <p14:tracePt t="82084" x="7091363" y="6167438"/>
          <p14:tracePt t="82092" x="7091363" y="6173788"/>
          <p14:tracePt t="82099" x="7091363" y="6180138"/>
          <p14:tracePt t="82107" x="7091363" y="6186488"/>
          <p14:tracePt t="82114" x="7091363" y="6191250"/>
          <p14:tracePt t="82168" x="7091363" y="6197600"/>
          <p14:tracePt t="82175" x="7091363" y="6203950"/>
          <p14:tracePt t="82191" x="7091363" y="6210300"/>
          <p14:tracePt t="82198" x="7091363" y="6216650"/>
          <p14:tracePt t="82228" x="7091363" y="6223000"/>
          <p14:tracePt t="82235" x="7091363" y="6229350"/>
          <p14:tracePt t="82311" x="7091363" y="6235700"/>
          <p14:tracePt t="82341" x="7091363" y="6242050"/>
          <p14:tracePt t="82648" x="7091363" y="6235700"/>
          <p14:tracePt t="82663" x="7091363" y="6229350"/>
          <p14:tracePt t="82671" x="7091363" y="6223000"/>
          <p14:tracePt t="82678" x="7091363" y="6216650"/>
          <p14:tracePt t="82686" x="7091363" y="6210300"/>
          <p14:tracePt t="82701" x="7091363" y="6203950"/>
          <p14:tracePt t="82776" x="7091363" y="6197600"/>
          <p14:tracePt t="82789" x="7091363" y="6186488"/>
          <p14:tracePt t="82797" x="7091363" y="6180138"/>
          <p14:tracePt t="82805" x="7091363" y="6173788"/>
          <p14:tracePt t="82812" x="7091363" y="6167438"/>
          <p14:tracePt t="82820" x="7091363" y="6161088"/>
          <p14:tracePt t="82835" x="7091363" y="6154738"/>
          <p14:tracePt t="82843" x="7091363" y="6148388"/>
          <p14:tracePt t="82858" x="7091363" y="6142038"/>
          <p14:tracePt t="82880" x="7091363" y="6135688"/>
          <p14:tracePt t="82895" x="7091363" y="6130925"/>
          <p14:tracePt t="82910" x="7091363" y="6124575"/>
          <p14:tracePt t="83008" x="7091363" y="6118225"/>
          <p14:tracePt t="83023" x="7091363" y="6111875"/>
          <p14:tracePt t="83061" x="7091363" y="6105525"/>
          <p14:tracePt t="83083" x="7091363" y="6099175"/>
          <p14:tracePt t="83091" x="7091363" y="6092825"/>
          <p14:tracePt t="83098" x="7091363" y="6086475"/>
          <p14:tracePt t="83121" x="7085013" y="6086475"/>
          <p14:tracePt t="83128" x="7085013" y="6081713"/>
          <p14:tracePt t="83143" x="7078663" y="6075363"/>
          <p14:tracePt t="83151" x="7078663" y="6069013"/>
          <p14:tracePt t="83159" x="7078663" y="6062663"/>
          <p14:tracePt t="83166" x="7078663" y="6056313"/>
          <p14:tracePt t="83174" x="7072313" y="6056313"/>
          <p14:tracePt t="83190" x="7072313" y="6049963"/>
          <p14:tracePt t="86162" x="7102475" y="6037263"/>
          <p14:tracePt t="86168" x="7127875" y="6026150"/>
          <p14:tracePt t="86174" x="7151688" y="6007100"/>
          <p14:tracePt t="86184" x="7164388" y="6000750"/>
          <p14:tracePt t="86194" x="7170738" y="5994400"/>
          <p14:tracePt t="86201" x="7177088" y="5988050"/>
          <p14:tracePt t="86209" x="7183438" y="5981700"/>
          <p14:tracePt t="86217" x="7183438" y="5975350"/>
          <p14:tracePt t="86224" x="7183438" y="5970588"/>
          <p14:tracePt t="86391" x="7183438" y="5964238"/>
          <p14:tracePt t="86398" x="7189788" y="5957888"/>
          <p14:tracePt t="86404" x="7189788" y="5951538"/>
          <p14:tracePt t="86412" x="7196138" y="5951538"/>
          <p14:tracePt t="86419" x="7196138" y="5938838"/>
          <p14:tracePt t="86427" x="7196138" y="5932488"/>
          <p14:tracePt t="86434" x="7196138" y="5926138"/>
          <p14:tracePt t="86442" x="7202488" y="5926138"/>
          <p14:tracePt t="86450" x="7202488" y="5919788"/>
          <p14:tracePt t="86457" x="7202488" y="5915025"/>
          <p14:tracePt t="86465" x="7202488" y="5908675"/>
          <p14:tracePt t="86534" x="7202488" y="5902325"/>
          <p14:tracePt t="86541" x="7202488" y="5895975"/>
          <p14:tracePt t="86572" x="7202488" y="5889625"/>
          <p14:tracePt t="86586" x="7202488" y="5883275"/>
          <p14:tracePt t="86593" x="7202488" y="5876925"/>
          <p14:tracePt t="86601" x="7202488" y="5870575"/>
          <p14:tracePt t="86616" x="7202488" y="5865813"/>
          <p14:tracePt t="86623" x="7202488" y="5859463"/>
          <p14:tracePt t="86631" x="7196138" y="5859463"/>
          <p14:tracePt t="86654" x="7196138" y="5853113"/>
          <p14:tracePt t="86661" x="7189788" y="5853113"/>
          <p14:tracePt t="86714" x="7183438" y="5853113"/>
          <p14:tracePt t="86721" x="7177088" y="5853113"/>
          <p14:tracePt t="86729" x="7170738" y="5853113"/>
          <p14:tracePt t="86736" x="7158038" y="5846763"/>
          <p14:tracePt t="86752" x="7151688" y="5846763"/>
          <p14:tracePt t="86758" x="7146925" y="5840413"/>
          <p14:tracePt t="86766" x="7140575" y="5840413"/>
          <p14:tracePt t="86773" x="7134225" y="5840413"/>
          <p14:tracePt t="86781" x="7127875" y="5834063"/>
          <p14:tracePt t="86796" x="7121525" y="5834063"/>
          <p14:tracePt t="86869" x="7121525" y="5827713"/>
          <p14:tracePt t="86892" x="7121525" y="5821363"/>
          <p14:tracePt t="87403" x="7127875" y="5821363"/>
          <p14:tracePt t="87411" x="7134225" y="5821363"/>
          <p14:tracePt t="87418" x="7140575" y="5821363"/>
          <p14:tracePt t="87426" x="7151688" y="5821363"/>
          <p14:tracePt t="87433" x="7158038" y="5821363"/>
          <p14:tracePt t="87449" x="7164388" y="5827713"/>
          <p14:tracePt t="87456" x="7177088" y="5827713"/>
          <p14:tracePt t="87464" x="7189788" y="5834063"/>
          <p14:tracePt t="87471" x="7196138" y="5834063"/>
          <p14:tracePt t="87479" x="7213600" y="5834063"/>
          <p14:tracePt t="87485" x="7232650" y="5834063"/>
          <p14:tracePt t="87495" x="7239000" y="5834063"/>
          <p14:tracePt t="87500" x="7245350" y="5834063"/>
          <p14:tracePt t="87508" x="7251700" y="5834063"/>
          <p14:tracePt t="87516" x="7256463" y="5834063"/>
          <p14:tracePt t="87531" x="7262813" y="5834063"/>
          <p14:tracePt t="87546" x="7269163" y="5834063"/>
          <p14:tracePt t="87553" x="7275513" y="5834063"/>
          <p14:tracePt t="87561" x="7281863" y="5827713"/>
          <p14:tracePt t="87583" x="7288213" y="5827713"/>
          <p14:tracePt t="87635" x="7294563" y="5827713"/>
          <p14:tracePt t="87644" x="7300913" y="5827713"/>
          <p14:tracePt t="87650" x="7307263" y="5827713"/>
          <p14:tracePt t="87658" x="7318375" y="5827713"/>
          <p14:tracePt t="87665" x="7324725" y="5827713"/>
          <p14:tracePt t="87673" x="7337425" y="5827713"/>
          <p14:tracePt t="87680" x="7350125" y="5827713"/>
          <p14:tracePt t="87688" x="7362825" y="5827713"/>
          <p14:tracePt t="87703" x="7367588" y="5827713"/>
          <p14:tracePt t="87711" x="7373938" y="5827713"/>
          <p14:tracePt t="87718" x="7380288" y="5827713"/>
          <p14:tracePt t="87725" x="7386638" y="5827713"/>
          <p14:tracePt t="87733" x="7392988" y="5827713"/>
          <p14:tracePt t="87748" x="7399338" y="5827713"/>
          <p14:tracePt t="87756" x="7405688" y="5827713"/>
          <p14:tracePt t="87763" x="7412038" y="5827713"/>
          <p14:tracePt t="87771" x="7416800" y="5827713"/>
          <p14:tracePt t="87778" x="7423150" y="5827713"/>
          <p14:tracePt t="87785" x="7435850" y="5827713"/>
          <p14:tracePt t="87793" x="7442200" y="5827713"/>
          <p14:tracePt t="87815" x="7448550" y="5827713"/>
          <p14:tracePt t="87823" x="7461250" y="5827713"/>
          <p14:tracePt t="87830" x="7467600" y="5827713"/>
          <p14:tracePt t="87838" x="7472363" y="5827713"/>
          <p14:tracePt t="87846" x="7478713" y="5827713"/>
          <p14:tracePt t="87853" x="7485063" y="5827713"/>
          <p14:tracePt t="87868" x="7491413" y="5827713"/>
          <p14:tracePt t="87876" x="7504113" y="5821363"/>
          <p14:tracePt t="87883" x="7516813" y="5821363"/>
          <p14:tracePt t="87890" x="7523163" y="5821363"/>
          <p14:tracePt t="87898" x="7527925" y="5815013"/>
          <p14:tracePt t="87906" x="7534275" y="5815013"/>
          <p14:tracePt t="87913" x="7540625" y="5815013"/>
          <p14:tracePt t="87921" x="7546975" y="5815013"/>
          <p14:tracePt t="87928" x="7553325" y="5815013"/>
          <p14:tracePt t="87935" x="7559675" y="5815013"/>
          <p14:tracePt t="87944" x="7572375" y="5815013"/>
          <p14:tracePt t="87950" x="7577138" y="5815013"/>
          <p14:tracePt t="87958" x="7583488" y="5815013"/>
          <p14:tracePt t="87965" x="7589838" y="5815013"/>
          <p14:tracePt t="87973" x="7602538" y="5815013"/>
          <p14:tracePt t="87980" x="7615238" y="5815013"/>
          <p14:tracePt t="87988" x="7621588" y="5815013"/>
          <p14:tracePt t="87995" x="7627938" y="5815013"/>
          <p14:tracePt t="88003" x="7639050" y="5815013"/>
          <p14:tracePt t="88018" x="7651750" y="5815013"/>
          <p14:tracePt t="88026" x="7664450" y="5815013"/>
          <p14:tracePt t="88033" x="7677150" y="5815013"/>
          <p14:tracePt t="88041" x="7681913" y="5815013"/>
          <p14:tracePt t="88048" x="7700963" y="5815013"/>
          <p14:tracePt t="88056" x="7713663" y="5815013"/>
          <p14:tracePt t="88064" x="7720013" y="5815013"/>
          <p14:tracePt t="88078" x="7726363" y="5815013"/>
          <p14:tracePt t="88085" x="7732713" y="5815013"/>
          <p14:tracePt t="88094" x="7737475" y="5815013"/>
          <p14:tracePt t="88100" x="7743825" y="5815013"/>
          <p14:tracePt t="88108" x="7750175" y="5815013"/>
          <p14:tracePt t="88115" x="7762875" y="5815013"/>
          <p14:tracePt t="88130" x="7775575" y="5815013"/>
          <p14:tracePt t="88138" x="7788275" y="5815013"/>
          <p14:tracePt t="88146" x="7799388" y="5815013"/>
          <p14:tracePt t="88153" x="7818438" y="5815013"/>
          <p14:tracePt t="88161" x="7824788" y="5815013"/>
          <p14:tracePt t="88168" x="7837488" y="5815013"/>
          <p14:tracePt t="88180" x="7848600" y="5815013"/>
          <p14:tracePt t="88183" x="7861300" y="5815013"/>
          <p14:tracePt t="88191" x="7874000" y="5810250"/>
          <p14:tracePt t="88198" x="7880350" y="5810250"/>
          <p14:tracePt t="88213" x="7893050" y="5810250"/>
          <p14:tracePt t="88220" x="7897813" y="5810250"/>
          <p14:tracePt t="88229" x="7904163" y="5803900"/>
          <p14:tracePt t="88236" x="7923213" y="5803900"/>
          <p14:tracePt t="88244" x="7935913" y="5797550"/>
          <p14:tracePt t="88250" x="7948613" y="5797550"/>
          <p14:tracePt t="88258" x="7953375" y="5797550"/>
          <p14:tracePt t="88642" x="7948613" y="5803900"/>
          <p14:tracePt t="88648" x="7904163" y="5834063"/>
          <p14:tracePt t="88655" x="7893050" y="5840413"/>
          <p14:tracePt t="88663" x="7861300" y="5865813"/>
          <p14:tracePt t="88670" x="7831138" y="5876925"/>
          <p14:tracePt t="88678" x="7818438" y="5889625"/>
          <p14:tracePt t="88685" x="7799388" y="5908675"/>
          <p14:tracePt t="88693" x="7769225" y="5919788"/>
          <p14:tracePt t="88701" x="7756525" y="5919788"/>
          <p14:tracePt t="88708" x="7726363" y="5938838"/>
          <p14:tracePt t="88716" x="7700963" y="5945188"/>
          <p14:tracePt t="88723" x="7677150" y="5957888"/>
          <p14:tracePt t="88732" x="7639050" y="5964238"/>
          <p14:tracePt t="88738" x="7608888" y="5970588"/>
          <p14:tracePt t="88746" x="7583488" y="5988050"/>
          <p14:tracePt t="88753" x="7553325" y="5994400"/>
          <p14:tracePt t="88761" x="7510463" y="6000750"/>
          <p14:tracePt t="88770" x="7485063" y="6007100"/>
          <p14:tracePt t="88776" x="7472363" y="6013450"/>
          <p14:tracePt t="88783" x="7461250" y="6019800"/>
          <p14:tracePt t="88791" x="7448550" y="6026150"/>
          <p14:tracePt t="88799" x="7442200" y="6030913"/>
          <p14:tracePt t="88805" x="7435850" y="6037263"/>
          <p14:tracePt t="88814" x="7423150" y="6043613"/>
          <p14:tracePt t="88820" x="7412038" y="6043613"/>
          <p14:tracePt t="88829" x="7399338" y="6056313"/>
          <p14:tracePt t="88835" x="7386638" y="6062663"/>
          <p14:tracePt t="88843" x="7380288" y="6069013"/>
          <p14:tracePt t="88851" x="7362825" y="6075363"/>
          <p14:tracePt t="88858" x="7350125" y="6081713"/>
          <p14:tracePt t="88866" x="7343775" y="6081713"/>
          <p14:tracePt t="88873" x="7331075" y="6092825"/>
          <p14:tracePt t="88882" x="7324725" y="6092825"/>
          <p14:tracePt t="88896" x="7318375" y="6092825"/>
          <p14:tracePt t="88903" x="7312025" y="6092825"/>
          <p14:tracePt t="88911" x="7300913" y="6092825"/>
          <p14:tracePt t="88918" x="7294563" y="6092825"/>
          <p14:tracePt t="88926" x="7275513" y="6092825"/>
          <p14:tracePt t="88933" x="7262813" y="6092825"/>
          <p14:tracePt t="88949" x="7245350" y="6092825"/>
          <p14:tracePt t="88955" x="7232650" y="6092825"/>
          <p14:tracePt t="88963" x="7226300" y="6099175"/>
          <p14:tracePt t="88970" x="7219950" y="6099175"/>
          <p14:tracePt t="88979" x="7207250" y="6099175"/>
          <p14:tracePt t="88985" x="7202488" y="6099175"/>
          <p14:tracePt t="89001" x="7196138" y="6099175"/>
          <p14:tracePt t="89008" x="7177088" y="6099175"/>
          <p14:tracePt t="89016" x="7170738" y="6099175"/>
          <p14:tracePt t="89023" x="7158038" y="6099175"/>
          <p14:tracePt t="89033" x="7140575" y="6092825"/>
          <p14:tracePt t="89038" x="7134225" y="6086475"/>
          <p14:tracePt t="89046" x="7127875" y="6086475"/>
          <p14:tracePt t="89053" x="7108825" y="6081713"/>
          <p14:tracePt t="89061" x="7102475" y="6075363"/>
          <p14:tracePt t="89070" x="7091363" y="6075363"/>
          <p14:tracePt t="89083" x="7085013" y="6069013"/>
          <p14:tracePt t="89151" x="7078663" y="6069013"/>
          <p14:tracePt t="89166" x="7072313" y="6069013"/>
          <p14:tracePt t="89174" x="7065963" y="6069013"/>
          <p14:tracePt t="89196" x="7059613" y="6069013"/>
          <p14:tracePt t="89577" x="7059613" y="6062663"/>
          <p14:tracePt t="89631" x="7065963" y="6062663"/>
          <p14:tracePt t="89638" x="7072313" y="6062663"/>
          <p14:tracePt t="89706" x="7078663" y="6062663"/>
          <p14:tracePt t="89713" x="7085013" y="6062663"/>
          <p14:tracePt t="89736" x="7091363" y="6062663"/>
          <p14:tracePt t="89744" x="7097713" y="6062663"/>
          <p14:tracePt t="89752" x="7102475" y="6062663"/>
          <p14:tracePt t="89758" x="7115175" y="6062663"/>
          <p14:tracePt t="89766" x="7121525" y="6062663"/>
          <p14:tracePt t="89773" x="7127875" y="6062663"/>
          <p14:tracePt t="89788" x="7134225" y="6062663"/>
          <p14:tracePt t="89796" x="7134225" y="6056313"/>
          <p14:tracePt t="89811" x="7140575" y="6056313"/>
          <p14:tracePt t="89819" x="7146925" y="6056313"/>
          <p14:tracePt t="89840" x="7151688" y="6056313"/>
          <p14:tracePt t="89848" x="7158038" y="6056313"/>
          <p14:tracePt t="89856" x="7164388" y="6056313"/>
          <p14:tracePt t="89863" x="7177088" y="6056313"/>
          <p14:tracePt t="89871" x="7189788" y="6056313"/>
          <p14:tracePt t="89878" x="7196138" y="6056313"/>
          <p14:tracePt t="89886" x="7202488" y="6056313"/>
          <p14:tracePt t="89893" x="7207250" y="6056313"/>
          <p14:tracePt t="89903" x="7219950" y="6049963"/>
          <p14:tracePt t="89908" x="7232650" y="6049963"/>
          <p14:tracePt t="89917" x="7239000" y="6049963"/>
          <p14:tracePt t="89931" x="7245350" y="6049963"/>
          <p14:tracePt t="89938" x="7251700" y="6049963"/>
          <p14:tracePt t="89946" x="7256463" y="6049963"/>
          <p14:tracePt t="89954" x="7262813" y="6049963"/>
          <p14:tracePt t="89960" x="7269163" y="6049963"/>
          <p14:tracePt t="89969" x="7275513" y="6049963"/>
          <p14:tracePt t="89983" x="7281863" y="6049963"/>
          <p14:tracePt t="89990" x="7288213" y="6049963"/>
          <p14:tracePt t="90006" x="7294563" y="6049963"/>
          <p14:tracePt t="90013" x="7300913" y="6049963"/>
          <p14:tracePt t="90021" x="7307263" y="6049963"/>
          <p14:tracePt t="90036" x="7307263" y="6056313"/>
          <p14:tracePt t="90043" x="7312025" y="6056313"/>
          <p14:tracePt t="90052" x="7318375" y="6056313"/>
          <p14:tracePt t="90058" x="7324725" y="6056313"/>
          <p14:tracePt t="90066" x="7331075" y="6056313"/>
          <p14:tracePt t="90073" x="7337425" y="6056313"/>
          <p14:tracePt t="90089" x="7343775" y="6056313"/>
          <p14:tracePt t="90103" x="7350125" y="6056313"/>
          <p14:tracePt t="90119" x="7356475" y="6056313"/>
          <p14:tracePt t="90125" x="7362825" y="6056313"/>
          <p14:tracePt t="90134" x="7367588" y="6056313"/>
          <p14:tracePt t="90149" x="7373938" y="6056313"/>
          <p14:tracePt t="90155" x="7380288" y="6056313"/>
          <p14:tracePt t="90192" x="7399338" y="6056313"/>
          <p14:tracePt t="90202" x="7405688" y="6056313"/>
          <p14:tracePt t="90208" x="7416800" y="6056313"/>
          <p14:tracePt t="90223" x="7423150" y="6056313"/>
          <p14:tracePt t="90232" x="7429500" y="6056313"/>
          <p14:tracePt t="90238" x="7435850" y="6056313"/>
          <p14:tracePt t="90246" x="7448550" y="6056313"/>
          <p14:tracePt t="90253" x="7454900" y="6056313"/>
          <p14:tracePt t="90261" x="7461250" y="6049963"/>
          <p14:tracePt t="90269" x="7472363" y="6049963"/>
          <p14:tracePt t="90275" x="7478713" y="6049963"/>
          <p14:tracePt t="90284" x="7485063" y="6049963"/>
          <p14:tracePt t="90299" x="7491413" y="6049963"/>
          <p14:tracePt t="90306" x="7497763" y="6049963"/>
          <p14:tracePt t="90313" x="7510463" y="6049963"/>
          <p14:tracePt t="90321" x="7523163" y="6049963"/>
          <p14:tracePt t="90328" x="7527925" y="6049963"/>
          <p14:tracePt t="90336" x="7534275" y="6049963"/>
          <p14:tracePt t="90353" x="7546975" y="6049963"/>
          <p14:tracePt t="90358" x="7553325" y="6049963"/>
          <p14:tracePt t="90381" x="7559675" y="6049963"/>
          <p14:tracePt t="90396" x="7566025" y="6049963"/>
          <p14:tracePt t="90403" x="7572375" y="6049963"/>
          <p14:tracePt t="90426" x="7577138" y="6049963"/>
          <p14:tracePt t="90434" x="7589838" y="6049963"/>
          <p14:tracePt t="90440" x="7596188" y="6049963"/>
          <p14:tracePt t="90448" x="7602538" y="6049963"/>
          <p14:tracePt t="90456" x="7615238" y="6049963"/>
          <p14:tracePt t="90464" x="7621588" y="6049963"/>
          <p14:tracePt t="90501" x="7627938" y="6049963"/>
          <p14:tracePt t="90508" x="7632700" y="6049963"/>
          <p14:tracePt t="90516" x="7639050" y="6043613"/>
          <p14:tracePt t="90523" x="7645400" y="6043613"/>
          <p14:tracePt t="90531" x="7658100" y="6043613"/>
          <p14:tracePt t="90546" x="7664450" y="6043613"/>
          <p14:tracePt t="90598" x="7670800" y="6043613"/>
          <p14:tracePt t="90605" x="7677150" y="6043613"/>
          <p14:tracePt t="90613" x="7681913" y="6043613"/>
          <p14:tracePt t="90621" x="7688263" y="6043613"/>
          <p14:tracePt t="90628" x="7700963" y="6043613"/>
          <p14:tracePt t="90643" x="7707313" y="6043613"/>
          <p14:tracePt t="90652" x="7713663" y="6043613"/>
          <p14:tracePt t="90658" x="7720013" y="6043613"/>
          <p14:tracePt t="90666" x="7726363" y="6043613"/>
          <p14:tracePt t="90673" x="7732713" y="6043613"/>
          <p14:tracePt t="90688" x="7737475" y="6043613"/>
          <p14:tracePt t="90704" x="7743825" y="6043613"/>
          <p14:tracePt t="90711" x="7750175" y="6043613"/>
          <p14:tracePt t="90719" x="7756525" y="6043613"/>
          <p14:tracePt t="90726" x="7762875" y="6043613"/>
          <p14:tracePt t="90733" x="7781925" y="6043613"/>
          <p14:tracePt t="90740" x="7788275" y="6043613"/>
          <p14:tracePt t="90755" x="7793038" y="6043613"/>
          <p14:tracePt t="90763" x="7799388" y="6043613"/>
          <p14:tracePt t="90771" x="7805738" y="6043613"/>
          <p14:tracePt t="90778" x="7812088" y="6043613"/>
          <p14:tracePt t="90786" x="7818438" y="6043613"/>
          <p14:tracePt t="90802" x="7824788" y="6043613"/>
          <p14:tracePt t="90808" x="7831138" y="6043613"/>
          <p14:tracePt t="90816" x="7837488" y="6043613"/>
          <p14:tracePt t="90823" x="7848600" y="6043613"/>
          <p14:tracePt t="90831" x="7861300" y="6043613"/>
          <p14:tracePt t="90838" x="7867650" y="6043613"/>
          <p14:tracePt t="90855" x="7874000" y="6043613"/>
          <p14:tracePt t="90861" x="7880350" y="6043613"/>
          <p14:tracePt t="90869" x="7886700" y="6043613"/>
          <p14:tracePt t="90875" x="7893050" y="6043613"/>
          <p14:tracePt t="90884" x="7897813" y="6043613"/>
          <p14:tracePt t="90890" x="7904163" y="6043613"/>
          <p14:tracePt t="90898" x="7910513" y="6043613"/>
          <p14:tracePt t="90906" x="7916863" y="6043613"/>
          <p14:tracePt t="90913" x="7923213" y="6043613"/>
          <p14:tracePt t="90921" x="7929563" y="6043613"/>
          <p14:tracePt t="90928" x="7935913" y="6043613"/>
          <p14:tracePt t="90936" x="7942263" y="6043613"/>
          <p14:tracePt t="90943" x="7948613" y="6043613"/>
          <p14:tracePt t="90958" x="7953375" y="6043613"/>
          <p14:tracePt t="90966" x="7959725" y="6049963"/>
          <p14:tracePt t="90973" x="7972425" y="6049963"/>
          <p14:tracePt t="90980" x="7978775" y="6049963"/>
          <p14:tracePt t="90988" x="7985125" y="6049963"/>
          <p14:tracePt t="90995" x="7991475" y="6049963"/>
          <p14:tracePt t="91002" x="7997825" y="6049963"/>
          <p14:tracePt t="91009" x="8008938" y="6049963"/>
          <p14:tracePt t="91017" x="8021638" y="6049963"/>
          <p14:tracePt t="91024" x="8027988" y="6049963"/>
          <p14:tracePt t="91032" x="8034338" y="6049963"/>
          <p14:tracePt t="91039" x="8047038" y="6049963"/>
          <p14:tracePt t="91054" x="8053388" y="6049963"/>
          <p14:tracePt t="91070" x="8058150" y="6049963"/>
          <p14:tracePt t="91077" x="8064500" y="6049963"/>
          <p14:tracePt t="91084" x="8077200" y="6049963"/>
          <p14:tracePt t="91092" x="8083550" y="6049963"/>
          <p14:tracePt t="91107" x="8089900" y="6049963"/>
          <p14:tracePt t="91115" x="8102600" y="6049963"/>
          <p14:tracePt t="91122" x="8107363" y="6049963"/>
          <p14:tracePt t="91129" x="8120063" y="6049963"/>
          <p14:tracePt t="91137" x="8126413" y="6049963"/>
          <p14:tracePt t="91145" x="8132763" y="6049963"/>
          <p14:tracePt t="91167" x="8139113" y="6049963"/>
          <p14:tracePt t="91191" x="8162925" y="6049963"/>
          <p14:tracePt t="91198" x="8169275" y="6049963"/>
          <p14:tracePt t="91205" x="8181975" y="6049963"/>
          <p14:tracePt t="91213" x="8194675" y="6049963"/>
          <p14:tracePt t="91220" x="8201025" y="6049963"/>
          <p14:tracePt t="91228" x="8213725" y="6049963"/>
          <p14:tracePt t="91236" x="8218488" y="6049963"/>
          <p14:tracePt t="91243" x="8224838" y="6049963"/>
          <p14:tracePt t="91252" x="8231188" y="6049963"/>
          <p14:tracePt t="91266" x="8237538" y="6049963"/>
          <p14:tracePt t="91273" x="8243888" y="6049963"/>
          <p14:tracePt t="91280" x="8250238" y="6049963"/>
          <p14:tracePt t="91288" x="8256588" y="6049963"/>
          <p14:tracePt t="91295" x="8267700" y="6049963"/>
          <p14:tracePt t="91303" x="8280400" y="6049963"/>
          <p14:tracePt t="91311" x="8299450" y="6049963"/>
          <p14:tracePt t="91318" x="8323263" y="6049963"/>
          <p14:tracePt t="91325" x="8342313" y="6049963"/>
          <p14:tracePt t="91333" x="8367713" y="6049963"/>
          <p14:tracePt t="91340" x="8378825" y="6049963"/>
          <p14:tracePt t="91348" x="8391525" y="6049963"/>
          <p14:tracePt t="91355" x="8404225" y="6049963"/>
          <p14:tracePt t="91363" x="8410575" y="6049963"/>
          <p14:tracePt t="91370" x="8416925" y="6049963"/>
          <p14:tracePt t="91378" x="8423275" y="6049963"/>
          <p14:tracePt t="91386" x="8428038" y="6049963"/>
          <p14:tracePt t="91393" x="8434388" y="6049963"/>
          <p14:tracePt t="91402" x="8440738" y="6049963"/>
          <p14:tracePt t="91408" x="8453438" y="6049963"/>
          <p14:tracePt t="91416" x="8459788" y="6049963"/>
          <p14:tracePt t="91423" x="8472488" y="6049963"/>
          <p14:tracePt t="91776" x="8466138" y="6049963"/>
          <p14:tracePt t="91784" x="8440738" y="6056313"/>
          <p14:tracePt t="91790" x="8428038" y="6056313"/>
          <p14:tracePt t="91828" x="8428038" y="6049963"/>
          <p14:tracePt t="91835" x="8428038" y="6043613"/>
          <p14:tracePt t="91843" x="8428038" y="6037263"/>
          <p14:tracePt t="91851" x="8423275" y="6026150"/>
          <p14:tracePt t="91858" x="8416925" y="6019800"/>
          <p14:tracePt t="91865" x="8410575" y="6013450"/>
          <p14:tracePt t="91872" x="8404225" y="6007100"/>
          <p14:tracePt t="91880" x="8397875" y="5994400"/>
          <p14:tracePt t="91887" x="8391525" y="5988050"/>
          <p14:tracePt t="91895" x="8385175" y="5981700"/>
          <p14:tracePt t="91902" x="8367713" y="5970588"/>
          <p14:tracePt t="91910" x="8367713" y="5964238"/>
          <p14:tracePt t="91917" x="8355013" y="5951538"/>
          <p14:tracePt t="91925" x="8342313" y="5945188"/>
          <p14:tracePt t="91932" x="8329613" y="5932488"/>
          <p14:tracePt t="91939" x="8312150" y="5926138"/>
          <p14:tracePt t="91947" x="8274050" y="5915025"/>
          <p14:tracePt t="91954" x="8218488" y="5883275"/>
          <p14:tracePt t="91962" x="8188325" y="5876925"/>
          <p14:tracePt t="91970" x="8139113" y="5859463"/>
          <p14:tracePt t="91977" x="8083550" y="5840413"/>
          <p14:tracePt t="91985" x="8053388" y="5834063"/>
          <p14:tracePt t="91992" x="8027988" y="5827713"/>
          <p14:tracePt t="91999" x="8002588" y="5815013"/>
          <p14:tracePt t="92007" x="7966075" y="5815013"/>
          <p14:tracePt t="92015" x="7959725" y="5815013"/>
          <p14:tracePt t="92030" x="7959725" y="5810250"/>
          <p14:tracePt t="92044" x="7953375" y="5810250"/>
          <p14:tracePt t="92052" x="7948613" y="5803900"/>
          <p14:tracePt t="92144" x="7942263" y="5797550"/>
          <p14:tracePt t="92151" x="7935913" y="5791200"/>
          <p14:tracePt t="92158" x="7935913" y="5784850"/>
          <p14:tracePt t="92167" x="7929563" y="5784850"/>
          <p14:tracePt t="92185" x="7923213" y="5784850"/>
          <p14:tracePt t="92189" x="7923213" y="5778500"/>
          <p14:tracePt t="92211" x="7923213" y="5772150"/>
          <p14:tracePt t="92541" x="7929563" y="5772150"/>
          <p14:tracePt t="92549" x="7935913" y="5772150"/>
          <p14:tracePt t="92555" x="7942263" y="5772150"/>
          <p14:tracePt t="92563" x="7948613" y="5772150"/>
          <p14:tracePt t="92570" x="7959725" y="5772150"/>
          <p14:tracePt t="92578" x="7966075" y="5772150"/>
          <p14:tracePt t="92586" x="7991475" y="5772150"/>
          <p14:tracePt t="92593" x="8008938" y="5772150"/>
          <p14:tracePt t="92601" x="8021638" y="5772150"/>
          <p14:tracePt t="92608" x="8040688" y="5772150"/>
          <p14:tracePt t="92616" x="8058150" y="5772150"/>
          <p14:tracePt t="92623" x="8077200" y="5772150"/>
          <p14:tracePt t="92632" x="8089900" y="5772150"/>
          <p14:tracePt t="92638" x="8096250" y="5772150"/>
          <p14:tracePt t="92646" x="8102600" y="5772150"/>
          <p14:tracePt t="92668" x="8107363" y="5772150"/>
          <p14:tracePt t="92676" x="8113713" y="5772150"/>
          <p14:tracePt t="92684" x="8120063" y="5772150"/>
          <p14:tracePt t="92699" x="8126413" y="5772150"/>
          <p14:tracePt t="92706" x="8132763" y="5772150"/>
          <p14:tracePt t="92713" x="8145463" y="5772150"/>
          <p14:tracePt t="92720" x="8158163" y="5772150"/>
          <p14:tracePt t="92728" x="8162925" y="5772150"/>
          <p14:tracePt t="92856" x="8169275" y="5772150"/>
          <p14:tracePt t="92865" x="8175625" y="5772150"/>
          <p14:tracePt t="92878" x="8188325" y="5772150"/>
          <p14:tracePt t="92886" x="8194675" y="5772150"/>
          <p14:tracePt t="92893" x="8207375" y="5772150"/>
          <p14:tracePt t="92901" x="8224838" y="5772150"/>
          <p14:tracePt t="92908" x="8231188" y="5772150"/>
          <p14:tracePt t="92916" x="8256588" y="5772150"/>
          <p14:tracePt t="92923" x="8280400" y="5772150"/>
          <p14:tracePt t="92932" x="8286750" y="5772150"/>
          <p14:tracePt t="92938" x="8299450" y="5772150"/>
          <p14:tracePt t="92946" x="8305800" y="5772150"/>
          <p14:tracePt t="93006" x="8312150" y="5772150"/>
          <p14:tracePt t="93013" x="8318500" y="5772150"/>
          <p14:tracePt t="93036" x="8323263" y="5772150"/>
          <p14:tracePt t="93043" x="8329613" y="5772150"/>
          <p14:tracePt t="93126" x="8335963" y="5772150"/>
          <p14:tracePt t="93238" x="8342313" y="5772150"/>
          <p14:tracePt t="93246" x="8348663" y="5772150"/>
          <p14:tracePt t="93396" x="8348663" y="5778500"/>
          <p14:tracePt t="93403" x="8355013" y="5778500"/>
          <p14:tracePt t="93434" x="8355013" y="5784850"/>
          <p14:tracePt t="93501" x="8355013" y="5791200"/>
          <p14:tracePt t="93509" x="8355013" y="5797550"/>
          <p14:tracePt t="93516" x="8355013" y="5803900"/>
          <p14:tracePt t="93523" x="8361363" y="5810250"/>
          <p14:tracePt t="93547" x="8361363" y="5815013"/>
          <p14:tracePt t="93884" x="8361363" y="5821363"/>
          <p14:tracePt t="93928" x="8361363" y="5827713"/>
          <p14:tracePt t="93936" x="8361363" y="5834063"/>
          <p14:tracePt t="93951" x="8361363" y="5840413"/>
          <p14:tracePt t="93958" x="8367713" y="5840413"/>
          <p14:tracePt t="93965" x="8367713" y="5846763"/>
          <p14:tracePt t="93988" x="8367713" y="5853113"/>
          <p14:tracePt t="94116" x="8367713" y="5859463"/>
          <p14:tracePt t="94168" x="8367713" y="5865813"/>
          <p14:tracePt t="94207" x="8367713" y="5870575"/>
          <p14:tracePt t="94221" x="8367713" y="5876925"/>
          <p14:tracePt t="94228" x="8367713" y="5883275"/>
          <p14:tracePt t="94236" x="8367713" y="5895975"/>
          <p14:tracePt t="94251" x="8367713" y="5902325"/>
          <p14:tracePt t="94266" x="8367713" y="5908675"/>
          <p14:tracePt t="94275" x="8372475" y="5915025"/>
          <p14:tracePt t="94280" x="8372475" y="5919788"/>
          <p14:tracePt t="94295" x="8372475" y="5926138"/>
          <p14:tracePt t="94311" x="8372475" y="5932488"/>
          <p14:tracePt t="94326" x="8378825" y="5932488"/>
          <p14:tracePt t="94536" x="8378825" y="5938838"/>
          <p14:tracePt t="94581" x="8378825" y="5945188"/>
          <p14:tracePt t="94603" x="8378825" y="5951538"/>
          <p14:tracePt t="97382" x="8502650" y="6037263"/>
          <p14:tracePt t="97385" x="8626475" y="6118225"/>
          <p14:tracePt t="97386" x="8656638" y="6130925"/>
          <p14:tracePt t="97392" x="8699500" y="6186488"/>
          <p14:tracePt t="97407" x="8699500" y="6191250"/>
          <p14:tracePt t="97414" x="8705850" y="6197600"/>
          <p14:tracePt t="97422" x="8712200" y="6210300"/>
          <p14:tracePt t="97429" x="8718550" y="6216650"/>
          <p14:tracePt t="97437" x="8724900" y="6223000"/>
          <p14:tracePt t="97454" x="8724900" y="6229350"/>
          <p14:tracePt t="97460" x="8731250" y="6235700"/>
          <p14:tracePt t="97468" x="8731250" y="6242050"/>
          <p14:tracePt t="97475" x="8743950" y="6246813"/>
          <p14:tracePt t="97483" x="8743950" y="6259513"/>
          <p14:tracePt t="97506" x="8748713" y="6265863"/>
          <p14:tracePt t="97581" x="8743950" y="6265863"/>
          <p14:tracePt t="97589" x="8731250" y="6278563"/>
          <p14:tracePt t="97595" x="8724900" y="6278563"/>
          <p14:tracePt t="97604" x="8712200" y="6284913"/>
          <p14:tracePt t="97610" x="8705850" y="6284913"/>
          <p14:tracePt t="97625" x="8705850" y="6291263"/>
          <p14:tracePt t="97633" x="8699500" y="6291263"/>
          <p14:tracePt t="97640" x="8693150" y="6291263"/>
          <p14:tracePt t="97656" x="8693150" y="6296025"/>
          <p14:tracePt t="97663" x="8688388" y="6296025"/>
          <p14:tracePt t="97671" x="8675688" y="6296025"/>
          <p14:tracePt t="97686" x="8669338" y="6302375"/>
          <p14:tracePt t="97693" x="8662988" y="6302375"/>
          <p14:tracePt t="97701" x="8650288" y="6302375"/>
          <p14:tracePt t="97716" x="8643938" y="6302375"/>
          <p14:tracePt t="97730" x="8639175" y="6302375"/>
          <p14:tracePt t="97738" x="8639175" y="6296025"/>
          <p14:tracePt t="97746" x="8639175" y="6291263"/>
          <p14:tracePt t="97754" x="8632825" y="6284913"/>
          <p14:tracePt t="97768" x="8626475" y="6272213"/>
          <p14:tracePt t="97775" x="8620125" y="6246813"/>
          <p14:tracePt t="97783" x="8613775" y="6246813"/>
          <p14:tracePt t="97791" x="8607425" y="6242050"/>
          <p14:tracePt t="97798" x="8594725" y="6229350"/>
          <p14:tracePt t="97805" x="8588375" y="6216650"/>
          <p14:tracePt t="97813" x="8577263" y="6210300"/>
          <p14:tracePt t="97821" x="8577263" y="6197600"/>
          <p14:tracePt t="97828" x="8570913" y="6197600"/>
          <p14:tracePt t="97836" x="8570913" y="6186488"/>
          <p14:tracePt t="97843" x="8570913" y="6180138"/>
          <p14:tracePt t="97851" x="8570913" y="6173788"/>
          <p14:tracePt t="97858" x="8570913" y="6161088"/>
          <p14:tracePt t="97874" x="8570913" y="6154738"/>
          <p14:tracePt t="97880" x="8564563" y="6142038"/>
          <p14:tracePt t="97887" x="8558213" y="6135688"/>
          <p14:tracePt t="97894" x="8558213" y="6130925"/>
          <p14:tracePt t="97903" x="8551863" y="6130925"/>
          <p14:tracePt t="97932" x="8551863" y="6124575"/>
          <p14:tracePt t="97939" x="8551863" y="6118225"/>
          <p14:tracePt t="97948" x="8545513" y="6118225"/>
          <p14:tracePt t="97963" x="8545513" y="6111875"/>
          <p14:tracePt t="97972" x="8545513" y="6105525"/>
          <p14:tracePt t="97978" x="8545513" y="6099175"/>
          <p14:tracePt t="97986" x="8539163" y="6092825"/>
          <p14:tracePt t="98008" x="8532813" y="6086475"/>
          <p14:tracePt t="98016" x="8532813" y="6081713"/>
          <p14:tracePt t="98046" x="8532813" y="6075363"/>
          <p14:tracePt t="98060" x="8528050" y="6075363"/>
          <p14:tracePt t="98090" x="8528050" y="6069013"/>
          <p14:tracePt t="98233" x="8528050" y="6062663"/>
          <p14:tracePt t="98248" x="8521700" y="6062663"/>
          <p14:tracePt t="98436" x="8528050" y="6062663"/>
          <p14:tracePt t="98444" x="8528050" y="6069013"/>
          <p14:tracePt t="98451" x="8532813" y="6075363"/>
          <p14:tracePt t="98473" x="8539163" y="6075363"/>
          <p14:tracePt t="98481" x="8539163" y="6081713"/>
          <p14:tracePt t="98496" x="8539163" y="6086475"/>
          <p14:tracePt t="98504" x="8539163" y="6092825"/>
          <p14:tracePt t="98511" x="8545513" y="6092825"/>
          <p14:tracePt t="98555" x="8545513" y="6099175"/>
          <p14:tracePt t="98577" x="8545513" y="6105525"/>
          <p14:tracePt t="98585" x="8545513" y="6111875"/>
          <p14:tracePt t="98616" x="8545513" y="6118225"/>
          <p14:tracePt t="98631" x="8545513" y="6124575"/>
          <p14:tracePt t="98646" x="8545513" y="6130925"/>
          <p14:tracePt t="98653" x="8545513" y="6135688"/>
          <p14:tracePt t="98668" x="8545513" y="6142038"/>
          <p14:tracePt t="98676" x="8539163" y="6142038"/>
          <p14:tracePt t="98683" x="8539163" y="6148388"/>
          <p14:tracePt t="98729" x="8539163" y="6154738"/>
          <p14:tracePt t="98744" x="8532813" y="6154738"/>
          <p14:tracePt t="98751" x="8532813" y="6161088"/>
          <p14:tracePt t="98759" x="8532813" y="6167438"/>
          <p14:tracePt t="98781" x="8532813" y="6173788"/>
          <p14:tracePt t="98797" x="8532813" y="6180138"/>
          <p14:tracePt t="98841" x="8532813" y="6186488"/>
          <p14:tracePt t="98916" x="8532813" y="6191250"/>
          <p14:tracePt t="98938" x="8532813" y="6197600"/>
          <p14:tracePt t="98953" x="8532813" y="6203950"/>
          <p14:tracePt t="98976" x="8532813" y="6210300"/>
          <p14:tracePt t="99006" x="8532813" y="6216650"/>
          <p14:tracePt t="99104" x="8532813" y="6223000"/>
          <p14:tracePt t="99193" x="8539163" y="6223000"/>
          <p14:tracePt t="99201" x="8545513" y="6223000"/>
          <p14:tracePt t="99215" x="8551863" y="6223000"/>
          <p14:tracePt t="99223" x="8564563" y="6223000"/>
          <p14:tracePt t="99269" x="8570913" y="6223000"/>
          <p14:tracePt t="99276" x="8577263" y="6223000"/>
          <p14:tracePt t="99283" x="8583613" y="6223000"/>
          <p14:tracePt t="99291" x="8594725" y="6223000"/>
          <p14:tracePt t="99298" x="8601075" y="6223000"/>
          <p14:tracePt t="99306" x="8607425" y="6223000"/>
          <p14:tracePt t="99321" x="8613775" y="6223000"/>
          <p14:tracePt t="99329" x="8620125" y="6223000"/>
          <p14:tracePt t="99374" x="8626475" y="6223000"/>
          <p14:tracePt t="99381" x="8632825" y="6223000"/>
          <p14:tracePt t="99396" x="8639175" y="6223000"/>
          <p14:tracePt t="99403" x="8643938" y="6223000"/>
          <p14:tracePt t="99426" x="8650288" y="6223000"/>
          <p14:tracePt t="99433" x="8662988" y="6223000"/>
          <p14:tracePt t="99441" x="8675688" y="6223000"/>
          <p14:tracePt t="99457" x="8682038" y="6223000"/>
          <p14:tracePt t="99486" x="8688388" y="6223000"/>
          <p14:tracePt t="99493" x="8693150" y="6223000"/>
          <p14:tracePt t="99510" x="8699500" y="6223000"/>
          <p14:tracePt t="99523" x="8705850" y="6223000"/>
          <p14:tracePt t="99613" x="8712200" y="6223000"/>
          <p14:tracePt t="99621" x="8718550" y="6223000"/>
          <p14:tracePt t="99659" x="8724900" y="6223000"/>
          <p14:tracePt t="99666" x="8724900" y="6229350"/>
          <p14:tracePt t="99674" x="8731250" y="6229350"/>
          <p14:tracePt t="99681" x="8731250" y="6235700"/>
          <p14:tracePt t="99688" x="8737600" y="6242050"/>
          <p14:tracePt t="99697" x="8743950" y="6242050"/>
          <p14:tracePt t="99703" x="8748713" y="6246813"/>
          <p14:tracePt t="99711" x="8755063" y="6246813"/>
          <p14:tracePt t="99718" x="8761413" y="6246813"/>
          <p14:tracePt t="99727" x="8761413" y="6253163"/>
          <p14:tracePt t="99733" x="8767763" y="6259513"/>
          <p14:tracePt t="104433" x="8761413" y="6278563"/>
          <p14:tracePt t="104438" x="8836025" y="6272213"/>
          <p14:tracePt t="104442" x="8853488" y="6265863"/>
          <p14:tracePt t="104450" x="8872538" y="6253163"/>
          <p14:tracePt t="104457" x="8878888" y="6242050"/>
          <p14:tracePt t="104465" x="8915400" y="6167438"/>
          <p14:tracePt t="104472" x="8953500" y="6056313"/>
          <p14:tracePt t="104480" x="8964613" y="5970588"/>
          <p14:tracePt t="104487" x="8990013" y="5754688"/>
          <p14:tracePt t="104495" x="9002713" y="5427663"/>
          <p14:tracePt t="104504" x="9002713" y="5316538"/>
          <p14:tracePt t="104510" x="8983663" y="5087938"/>
          <p14:tracePt t="104519" x="8940800" y="4773613"/>
          <p14:tracePt t="104526" x="8842375" y="4489450"/>
          <p14:tracePt t="104533" x="8816975" y="4391025"/>
          <p14:tracePt t="104541" x="8693150" y="4181475"/>
          <p14:tracePt t="104548" x="8521700" y="3903663"/>
          <p14:tracePt t="104555" x="8434388" y="3835400"/>
          <p14:tracePt t="104563" x="8293100" y="3638550"/>
          <p14:tracePt t="104571" x="8053388" y="3392488"/>
          <p14:tracePt t="104578" x="7959725" y="3311525"/>
          <p14:tracePt t="104586" x="7720013" y="3133725"/>
          <p14:tracePt t="104593" x="7442200" y="2935288"/>
          <p14:tracePt t="104602" x="7362825" y="2862263"/>
          <p14:tracePt t="104608" x="7239000" y="2774950"/>
          <p14:tracePt t="104616" x="7059613" y="2652713"/>
          <p14:tracePt t="104624" x="6980238" y="2590800"/>
          <p14:tracePt t="104631" x="6948488" y="2565400"/>
          <p14:tracePt t="104638" x="6905625" y="2535238"/>
          <p14:tracePt t="104645" x="6881813" y="2509838"/>
          <p14:tracePt t="104692" x="6886575" y="2516188"/>
          <p14:tracePt t="104699" x="6899275" y="2535238"/>
          <p14:tracePt t="104706" x="6911975" y="2559050"/>
          <p14:tracePt t="104714" x="6931025" y="2578100"/>
          <p14:tracePt t="104722" x="6961188" y="2620963"/>
          <p14:tracePt t="104729" x="6967538" y="2633663"/>
          <p14:tracePt t="104734" x="6991350" y="2676525"/>
          <p14:tracePt t="104742" x="7004050" y="2725738"/>
          <p14:tracePt t="104750" x="7023100" y="2751138"/>
          <p14:tracePt t="104757" x="7065963" y="2800350"/>
          <p14:tracePt t="104765" x="7091363" y="2843213"/>
          <p14:tracePt t="104772" x="7115175" y="2873375"/>
          <p14:tracePt t="104780" x="7146925" y="2917825"/>
          <p14:tracePt t="104787" x="7207250" y="2990850"/>
          <p14:tracePt t="104795" x="7219950" y="3022600"/>
          <p14:tracePt t="104804" x="7251700" y="3082925"/>
          <p14:tracePt t="104810" x="7269163" y="3151188"/>
          <p14:tracePt t="104818" x="7281863" y="3213100"/>
          <p14:tracePt t="104825" x="7281863" y="3232150"/>
          <p14:tracePt t="104833" x="7281863" y="3294063"/>
          <p14:tracePt t="104840" x="7275513" y="3379788"/>
          <p14:tracePt t="104848" x="7269163" y="3403600"/>
          <p14:tracePt t="104856" x="7232650" y="3459163"/>
          <p14:tracePt t="104863" x="7183438" y="3521075"/>
          <p14:tracePt t="104871" x="7164388" y="3540125"/>
          <p14:tracePt t="104878" x="7115175" y="3582988"/>
          <p14:tracePt t="104885" x="7035800" y="3632200"/>
          <p14:tracePt t="104893" x="7016750" y="3651250"/>
          <p14:tracePt t="104900" x="6937375" y="3694113"/>
          <p14:tracePt t="104908" x="6850063" y="3724275"/>
          <p14:tracePt t="104916" x="6819900" y="3736975"/>
          <p14:tracePt t="104923" x="6702425" y="3779838"/>
          <p14:tracePt t="104930" x="6604000" y="3792538"/>
          <p14:tracePt t="104938" x="6443663" y="3824288"/>
          <p14:tracePt t="104946" x="6405563" y="3830638"/>
          <p14:tracePt t="104954" x="6178550" y="3860800"/>
          <p14:tracePt t="104960" x="5937250" y="3884613"/>
          <p14:tracePt t="104968" x="5851525" y="3897313"/>
          <p14:tracePt t="104975" x="5573713" y="3897313"/>
          <p14:tracePt t="104983" x="5289550" y="3910013"/>
          <p14:tracePt t="104991" x="5111750" y="3910013"/>
          <p14:tracePt t="104998" x="4827588" y="3922713"/>
          <p14:tracePt t="105005" x="4451350" y="3940175"/>
          <p14:tracePt t="105013" x="4359275" y="3959225"/>
          <p14:tracePt t="105021" x="4149725" y="3995738"/>
          <p14:tracePt t="105028" x="3976688" y="4033838"/>
          <p14:tracePt t="105035" x="3908425" y="4051300"/>
          <p14:tracePt t="105043" x="3835400" y="4076700"/>
          <p14:tracePt t="105050" x="3711575" y="4106863"/>
          <p14:tracePt t="105058" x="3606800" y="4132263"/>
          <p14:tracePt t="105065" x="3557588" y="4144963"/>
          <p14:tracePt t="105073" x="3452813" y="4181475"/>
          <p14:tracePt t="105080" x="3354388" y="4205288"/>
          <p14:tracePt t="105088" x="3317875" y="4205288"/>
          <p14:tracePt t="105095" x="3217863" y="4205288"/>
          <p14:tracePt t="105104" x="3027363" y="4200525"/>
          <p14:tracePt t="105110" x="2952750" y="4181475"/>
          <p14:tracePt t="105118" x="2700338" y="4138613"/>
          <p14:tracePt t="105125" x="2379663" y="4076700"/>
          <p14:tracePt t="105134" x="2268538" y="4064000"/>
          <p14:tracePt t="105141" x="2041525" y="4027488"/>
          <p14:tracePt t="105148" x="1776413" y="3995738"/>
          <p14:tracePt t="105157" x="1590675" y="3984625"/>
          <p14:tracePt t="105163" x="1541463" y="3984625"/>
          <p14:tracePt t="105171" x="1443038" y="3978275"/>
          <p14:tracePt t="105188" x="1306513" y="3965575"/>
          <p14:tracePt t="105193" x="1257300" y="3965575"/>
          <p14:tracePt t="105200" x="1184275" y="3965575"/>
          <p14:tracePt t="105208" x="1165225" y="3965575"/>
          <p14:tracePt t="105216" x="1085850" y="3965575"/>
          <p14:tracePt t="105223" x="998538" y="3965575"/>
          <p14:tracePt t="105230" x="974725" y="3965575"/>
          <p14:tracePt t="105238" x="876300" y="3965575"/>
          <p14:tracePt t="105245" x="752475" y="3965575"/>
          <p14:tracePt t="105254" x="654050" y="3946525"/>
          <p14:tracePt t="105260" x="530225" y="3929063"/>
          <p14:tracePt t="105268" x="350838" y="3890963"/>
          <p14:tracePt t="105275" x="179388" y="3854450"/>
          <p14:tracePt t="105283" x="111125" y="3824288"/>
          <p14:tracePt t="105290" x="0" y="3786188"/>
          <p14:tracePt t="105531" x="55563" y="2090738"/>
          <p14:tracePt t="105539" x="123825" y="2028825"/>
          <p14:tracePt t="105546" x="153988" y="2005013"/>
          <p14:tracePt t="105555" x="246063" y="1936750"/>
          <p14:tracePt t="105561" x="339725" y="1881188"/>
          <p14:tracePt t="105569" x="382588" y="1855788"/>
          <p14:tracePt t="105576" x="487363" y="1806575"/>
          <p14:tracePt t="105584" x="677863" y="1701800"/>
          <p14:tracePt t="105592" x="776288" y="1652588"/>
          <p14:tracePt t="105599" x="808038" y="1628775"/>
          <p14:tracePt t="105606" x="887413" y="1597025"/>
          <p14:tracePt t="105614" x="955675" y="1560513"/>
          <p14:tracePt t="105622" x="985838" y="1547813"/>
          <p14:tracePt t="105629" x="1073150" y="1517650"/>
          <p14:tracePt t="105636" x="1190625" y="1485900"/>
          <p14:tracePt t="105643" x="1239838" y="1468438"/>
          <p14:tracePt t="105651" x="1387475" y="1423988"/>
          <p14:tracePt t="105658" x="1485900" y="1400175"/>
          <p14:tracePt t="105666" x="1577975" y="1374775"/>
          <p14:tracePt t="105676" x="1689100" y="1344613"/>
          <p14:tracePt t="105681" x="1819275" y="1301750"/>
          <p14:tracePt t="105689" x="1868488" y="1289050"/>
          <p14:tracePt t="105696" x="1992313" y="1258888"/>
          <p14:tracePt t="105705" x="2097088" y="1239838"/>
          <p14:tracePt t="105711" x="2182813" y="1208088"/>
          <p14:tracePt t="105719" x="2212975" y="1208088"/>
          <p14:tracePt t="105726" x="2287588" y="1190625"/>
          <p14:tracePt t="105734" x="2366963" y="1184275"/>
          <p14:tracePt t="105741" x="2405063" y="1184275"/>
          <p14:tracePt t="105749" x="2478088" y="1165225"/>
          <p14:tracePt t="105757" x="2552700" y="1165225"/>
          <p14:tracePt t="105764" x="2614613" y="1165225"/>
          <p14:tracePt t="105772" x="2700338" y="1165225"/>
          <p14:tracePt t="105779" x="2824163" y="1165225"/>
          <p14:tracePt t="105787" x="2860675" y="1165225"/>
          <p14:tracePt t="105793" x="2971800" y="1165225"/>
          <p14:tracePt t="105801" x="3095625" y="1165225"/>
          <p14:tracePt t="105808" x="3181350" y="1165225"/>
          <p14:tracePt t="105816" x="3230563" y="1165225"/>
          <p14:tracePt t="105824" x="3367088" y="1165225"/>
          <p14:tracePt t="105831" x="3489325" y="1165225"/>
          <p14:tracePt t="105839" x="3538538" y="1165225"/>
          <p14:tracePt t="105846" x="3675063" y="1165225"/>
          <p14:tracePt t="105855" x="3786188" y="1165225"/>
          <p14:tracePt t="105861" x="3871913" y="1165225"/>
          <p14:tracePt t="105869" x="3989388" y="1165225"/>
          <p14:tracePt t="105876" x="4124325" y="1165225"/>
          <p14:tracePt t="105884" x="4173538" y="1165225"/>
          <p14:tracePt t="105892" x="4297363" y="1165225"/>
          <p14:tracePt t="105899" x="4433888" y="1165225"/>
          <p14:tracePt t="105906" x="4532313" y="1165225"/>
          <p14:tracePt t="105914" x="4581525" y="1165225"/>
          <p14:tracePt t="105922" x="4716463" y="1165225"/>
          <p14:tracePt t="105929" x="4840288" y="1165225"/>
          <p14:tracePt t="105936" x="4889500" y="1165225"/>
          <p14:tracePt t="105943" x="5013325" y="1165225"/>
          <p14:tracePt t="105951" x="5141913" y="1165225"/>
          <p14:tracePt t="105958" x="5197475" y="1165225"/>
          <p14:tracePt t="105966" x="5295900" y="1165225"/>
          <p14:tracePt t="105975" x="5413375" y="1165225"/>
          <p14:tracePt t="105982" x="5456238" y="1165225"/>
          <p14:tracePt t="105989" x="5561013" y="1165225"/>
          <p14:tracePt t="105996" x="5678488" y="1177925"/>
          <p14:tracePt t="106005" x="5715000" y="1184275"/>
          <p14:tracePt t="106011" x="5815013" y="1196975"/>
          <p14:tracePt t="106019" x="5881688" y="1227138"/>
          <p14:tracePt t="106026" x="5969000" y="1246188"/>
          <p14:tracePt t="106034" x="5999163" y="1258888"/>
          <p14:tracePt t="106043" x="6067425" y="1289050"/>
          <p14:tracePt t="106049" x="6135688" y="1312863"/>
          <p14:tracePt t="106057" x="6153150" y="1325563"/>
          <p14:tracePt t="106064" x="6184900" y="1338263"/>
          <p14:tracePt t="106072" x="6215063" y="1350963"/>
          <p14:tracePt t="106078" x="6227763" y="1357313"/>
          <p14:tracePt t="106088" x="6246813" y="1374775"/>
          <p14:tracePt t="106093" x="6270625" y="1387475"/>
          <p14:tracePt t="106101" x="6283325" y="1393825"/>
          <p14:tracePt t="106109" x="6300788" y="1406525"/>
          <p14:tracePt t="106116" x="6319838" y="1419225"/>
          <p14:tracePt t="106126" x="6351588" y="1436688"/>
          <p14:tracePt t="106131" x="6362700" y="1449388"/>
          <p14:tracePt t="106139" x="6394450" y="1473200"/>
          <p14:tracePt t="106146" x="6418263" y="1485900"/>
          <p14:tracePt t="106155" x="6430963" y="1498600"/>
          <p14:tracePt t="106161" x="6450013" y="1528763"/>
          <p14:tracePt t="106169" x="6473825" y="1547813"/>
          <p14:tracePt t="106179" x="6486525" y="1566863"/>
          <p14:tracePt t="106184" x="6499225" y="1584325"/>
          <p14:tracePt t="106192" x="6529388" y="1616075"/>
          <p14:tracePt t="106198" x="6542088" y="1622425"/>
          <p14:tracePt t="106206" x="6572250" y="1646238"/>
          <p14:tracePt t="106213" x="6597650" y="1665288"/>
          <p14:tracePt t="106221" x="6604000" y="1671638"/>
          <p14:tracePt t="106228" x="6627813" y="1684338"/>
          <p14:tracePt t="106236" x="6640513" y="1695450"/>
          <p14:tracePt t="106243" x="6653213" y="1720850"/>
          <p14:tracePt t="106250" x="6659563" y="1733550"/>
          <p14:tracePt t="106258" x="6683375" y="1763713"/>
          <p14:tracePt t="106266" x="6708775" y="1806575"/>
          <p14:tracePt t="106273" x="6726238" y="1838325"/>
          <p14:tracePt t="106281" x="6751638" y="1881188"/>
          <p14:tracePt t="106288" x="6788150" y="1943100"/>
          <p14:tracePt t="106296" x="6813550" y="1979613"/>
          <p14:tracePt t="106304" x="6862763" y="2047875"/>
          <p14:tracePt t="106310" x="6905625" y="2103438"/>
          <p14:tracePt t="106318" x="6931025" y="2120900"/>
          <p14:tracePt t="106325" x="6961188" y="2159000"/>
          <p14:tracePt t="106333" x="6997700" y="2201863"/>
          <p14:tracePt t="106341" x="7023100" y="2232025"/>
          <p14:tracePt t="106348" x="7035800" y="2244725"/>
          <p14:tracePt t="106357" x="7046913" y="2270125"/>
          <p14:tracePt t="106363" x="7072313" y="2300288"/>
          <p14:tracePt t="106371" x="7078663" y="2300288"/>
          <p14:tracePt t="106378" x="7091363" y="2330450"/>
          <p14:tracePt t="106385" x="7115175" y="2362200"/>
          <p14:tracePt t="106393" x="7121525" y="2374900"/>
          <p14:tracePt t="106400" x="7134225" y="2411413"/>
          <p14:tracePt t="106408" x="7164388" y="2454275"/>
          <p14:tracePt t="106415" x="7170738" y="2466975"/>
          <p14:tracePt t="106423" x="7183438" y="2509838"/>
          <p14:tracePt t="106431" x="7202488" y="2541588"/>
          <p14:tracePt t="106438" x="7207250" y="2559050"/>
          <p14:tracePt t="106446" x="7213600" y="2584450"/>
          <p14:tracePt t="106454" x="7239000" y="2627313"/>
          <p14:tracePt t="106460" x="7256463" y="2670175"/>
          <p14:tracePt t="106468" x="7269163" y="2695575"/>
          <p14:tracePt t="106475" x="7294563" y="2744788"/>
          <p14:tracePt t="106483" x="7312025" y="2781300"/>
          <p14:tracePt t="106491" x="7324725" y="2813050"/>
          <p14:tracePt t="106498" x="7356475" y="2879725"/>
          <p14:tracePt t="106507" x="7367588" y="2911475"/>
          <p14:tracePt t="106513" x="7380288" y="2941638"/>
          <p14:tracePt t="106521" x="7399338" y="3003550"/>
          <p14:tracePt t="106528" x="7416800" y="3071813"/>
          <p14:tracePt t="106535" x="7416800" y="3089275"/>
          <p14:tracePt t="106543" x="7423150" y="3127375"/>
          <p14:tracePt t="106551" x="7423150" y="3187700"/>
          <p14:tracePt t="106558" x="7423150" y="3249613"/>
          <p14:tracePt t="106566" x="7423150" y="3275013"/>
          <p14:tracePt t="106573" x="7423150" y="3317875"/>
          <p14:tracePt t="106581" x="7423150" y="3367088"/>
          <p14:tracePt t="106588" x="7423150" y="3398838"/>
          <p14:tracePt t="106596" x="7423150" y="3435350"/>
          <p14:tracePt t="106604" x="7423150" y="3484563"/>
          <p14:tracePt t="106610" x="7423150" y="3503613"/>
          <p14:tracePt t="106618" x="7423150" y="3533775"/>
          <p14:tracePt t="106625" x="7423150" y="3570288"/>
          <p14:tracePt t="106634" x="7423150" y="3576638"/>
          <p14:tracePt t="106640" x="7423150" y="3608388"/>
          <p14:tracePt t="106648" x="7423150" y="3619500"/>
          <p14:tracePt t="106656" x="7423150" y="3632200"/>
          <p14:tracePt t="106663" x="7423150" y="3644900"/>
          <p14:tracePt t="106671" x="7423150" y="3657600"/>
          <p14:tracePt t="106678" x="7423150" y="3675063"/>
          <p14:tracePt t="106686" x="7416800" y="3681413"/>
          <p14:tracePt t="106693" x="7416800" y="3687763"/>
          <p14:tracePt t="106700" x="7416800" y="3694113"/>
          <p14:tracePt t="106723" x="7416800" y="3700463"/>
          <p14:tracePt t="106731" x="7416800" y="3706813"/>
          <p14:tracePt t="106738" x="7412038" y="3706813"/>
          <p14:tracePt t="106799" x="7412038" y="3713163"/>
          <p14:tracePt t="106807" x="7412038" y="3719513"/>
          <p14:tracePt t="106814" x="7412038" y="3724275"/>
          <p14:tracePt t="106822" x="7412038" y="37306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en-US" altLang="zh-CN" b="1">
                <a:latin typeface="+mn-lt"/>
                <a:ea typeface="SimSun" panose="02010600030101010101" pitchFamily="2" charset="-122"/>
              </a:rPr>
              <a:t>FSM </a:t>
            </a:r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的初始状态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20"/>
            <a:ext cx="4121770" cy="2401973"/>
          </a:xfrm>
        </p:spPr>
        <p:txBody>
          <a:bodyPr>
            <a:normAutofit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必须拥有初始状态。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通过同步复位来实现状态的初始化。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B4382E-F912-4E4C-95FF-0AEED899D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314" y="1049175"/>
            <a:ext cx="2861036" cy="539623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A86259-E1EE-7D43-A37C-AFF5117C0ACB}"/>
              </a:ext>
            </a:extLst>
          </p:cNvPr>
          <p:cNvSpPr/>
          <p:nvPr/>
        </p:nvSpPr>
        <p:spPr>
          <a:xfrm>
            <a:off x="1082314" y="374729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always @(posedge clk)</a:t>
            </a:r>
          </a:p>
          <a:p>
            <a:pPr algn="just"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begin</a:t>
            </a:r>
          </a:p>
          <a:p>
            <a:pPr algn="just"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(rst == 1)</a:t>
            </a:r>
          </a:p>
          <a:p>
            <a:pPr algn="just"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State &lt;= S0;</a:t>
            </a:r>
          </a:p>
          <a:p>
            <a:pPr algn="just"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pPr algn="just"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State &lt;= StateNext;</a:t>
            </a:r>
          </a:p>
          <a:p>
            <a:pPr algn="just"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</a:t>
            </a:r>
          </a:p>
          <a:p>
            <a:pPr algn="just"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E0067-601F-944E-BA97-8A44C484120B}"/>
              </a:ext>
            </a:extLst>
          </p:cNvPr>
          <p:cNvSpPr/>
          <p:nvPr/>
        </p:nvSpPr>
        <p:spPr>
          <a:xfrm>
            <a:off x="1639229" y="4360127"/>
            <a:ext cx="1828800" cy="54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8316978-D61D-4F9E-A94F-6940C8E9E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14"/>
    </mc:Choice>
    <mc:Fallback xmlns="">
      <p:transition spd="slow" advTm="60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701" x="7158038" y="3625850"/>
          <p14:tracePt t="30707" x="6751638" y="3459163"/>
          <p14:tracePt t="30712" x="6146800" y="3262313"/>
          <p14:tracePt t="30719" x="6086475" y="3243263"/>
          <p14:tracePt t="30727" x="5962650" y="3213100"/>
          <p14:tracePt t="30734" x="5838825" y="3194050"/>
          <p14:tracePt t="30743" x="5710238" y="3163888"/>
          <p14:tracePt t="30749" x="5661025" y="3144838"/>
          <p14:tracePt t="30757" x="5549900" y="3121025"/>
          <p14:tracePt t="30764" x="5432425" y="3089275"/>
          <p14:tracePt t="30773" x="5370513" y="3082925"/>
          <p14:tracePt t="30779" x="5259388" y="3065463"/>
          <p14:tracePt t="30787" x="5173663" y="3052763"/>
          <p14:tracePt t="30794" x="5118100" y="3052763"/>
          <p14:tracePt t="30802" x="5019675" y="3040063"/>
          <p14:tracePt t="30809" x="4908550" y="3040063"/>
          <p14:tracePt t="30817" x="4883150" y="3040063"/>
          <p14:tracePt t="30824" x="4797425" y="3040063"/>
          <p14:tracePt t="30832" x="4722813" y="3046413"/>
          <p14:tracePt t="30840" x="4692650" y="3046413"/>
          <p14:tracePt t="30856" x="4562475" y="3065463"/>
          <p14:tracePt t="30862" x="4506913" y="3065463"/>
          <p14:tracePt t="30869" x="4470400" y="3065463"/>
          <p14:tracePt t="30877" x="4421188" y="3065463"/>
          <p14:tracePt t="30884" x="4333875" y="3065463"/>
          <p14:tracePt t="30892" x="4310063" y="3065463"/>
          <p14:tracePt t="30899" x="4224338" y="3065463"/>
          <p14:tracePt t="30908" x="4143375" y="3065463"/>
          <p14:tracePt t="30914" x="4094163" y="3065463"/>
          <p14:tracePt t="30923" x="4019550" y="3065463"/>
          <p14:tracePt t="30929" x="3908425" y="3071813"/>
          <p14:tracePt t="30937" x="3871913" y="3071813"/>
          <p14:tracePt t="30944" x="3798888" y="3082925"/>
          <p14:tracePt t="30952" x="3724275" y="3089275"/>
          <p14:tracePt t="30959" x="3698875" y="3101975"/>
          <p14:tracePt t="30967" x="3625850" y="3114675"/>
          <p14:tracePt t="30974" x="3557588" y="3127375"/>
          <p14:tracePt t="30982" x="3471863" y="3144838"/>
          <p14:tracePt t="30990" x="3440113" y="3151188"/>
          <p14:tracePt t="30997" x="3367088" y="3170238"/>
          <p14:tracePt t="31005" x="3305175" y="3182938"/>
          <p14:tracePt t="31012" x="3279775" y="3187700"/>
          <p14:tracePt t="31019" x="3243263" y="3194050"/>
          <p14:tracePt t="31028" x="3206750" y="3200400"/>
          <p14:tracePt t="31034" x="3163888" y="3200400"/>
          <p14:tracePt t="31042" x="3138488" y="3200400"/>
          <p14:tracePt t="31049" x="3089275" y="3200400"/>
          <p14:tracePt t="31057" x="3070225" y="3200400"/>
          <p14:tracePt t="31065" x="3046413" y="3200400"/>
          <p14:tracePt t="31073" x="3021013" y="3200400"/>
          <p14:tracePt t="31079" x="3014663" y="3200400"/>
          <p14:tracePt t="31087" x="2984500" y="3200400"/>
          <p14:tracePt t="31094" x="2947988" y="3200400"/>
          <p14:tracePt t="31102" x="2903538" y="3182938"/>
          <p14:tracePt t="31110" x="2892425" y="3176588"/>
          <p14:tracePt t="31117" x="2854325" y="3163888"/>
          <p14:tracePt t="31124" x="2798763" y="3157538"/>
          <p14:tracePt t="31149" x="2687638" y="3114675"/>
          <p14:tracePt t="31153" x="2670175" y="3108325"/>
          <p14:tracePt t="31161" x="2627313" y="3095625"/>
          <p14:tracePt t="31168" x="2589213" y="3082925"/>
          <p14:tracePt t="31175" x="2578100" y="3078163"/>
          <p14:tracePt t="31183" x="2540000" y="3078163"/>
          <p14:tracePt t="31191" x="2527300" y="3071813"/>
          <p14:tracePt t="31198" x="2516188" y="3071813"/>
          <p14:tracePt t="31206" x="2503488" y="3065463"/>
          <p14:tracePt t="31214" x="2484438" y="3065463"/>
          <p14:tracePt t="31221" x="2471738" y="3065463"/>
          <p14:tracePt t="31228" x="2466975" y="3065463"/>
          <p14:tracePt t="31236" x="2447925" y="3065463"/>
          <p14:tracePt t="31243" x="2428875" y="3065463"/>
          <p14:tracePt t="31251" x="2417763" y="3059113"/>
          <p14:tracePt t="31259" x="2411413" y="3059113"/>
          <p14:tracePt t="31267" x="2392363" y="3059113"/>
          <p14:tracePt t="31274" x="2386013" y="3059113"/>
          <p14:tracePt t="31281" x="2366963" y="3052763"/>
          <p14:tracePt t="31289" x="2349500" y="3046413"/>
          <p14:tracePt t="31296" x="2343150" y="3046413"/>
          <p14:tracePt t="31304" x="2330450" y="3040063"/>
          <p14:tracePt t="31311" x="2324100" y="3040063"/>
          <p14:tracePt t="31318" x="2324100" y="3033713"/>
          <p14:tracePt t="31357" x="2317750" y="3033713"/>
          <p14:tracePt t="31372" x="2317750" y="3027363"/>
          <p14:tracePt t="31627" x="2324100" y="3027363"/>
          <p14:tracePt t="31634" x="2349500" y="3027363"/>
          <p14:tracePt t="31641" x="2362200" y="3027363"/>
          <p14:tracePt t="31648" x="2392363" y="3022600"/>
          <p14:tracePt t="31656" x="2428875" y="3022600"/>
          <p14:tracePt t="31663" x="2447925" y="3022600"/>
          <p14:tracePt t="31671" x="2497138" y="3016250"/>
          <p14:tracePt t="31678" x="2546350" y="3016250"/>
          <p14:tracePt t="31686" x="2565400" y="3016250"/>
          <p14:tracePt t="31694" x="2601913" y="3016250"/>
          <p14:tracePt t="31700" x="2627313" y="3016250"/>
          <p14:tracePt t="31708" x="2651125" y="3016250"/>
          <p14:tracePt t="31716" x="2687638" y="3016250"/>
          <p14:tracePt t="31723" x="2713038" y="3016250"/>
          <p14:tracePt t="31731" x="2743200" y="3016250"/>
          <p14:tracePt t="31738" x="2768600" y="3016250"/>
          <p14:tracePt t="31746" x="2817813" y="3016250"/>
          <p14:tracePt t="31753" x="2867025" y="3016250"/>
          <p14:tracePt t="31761" x="2879725" y="3016250"/>
          <p14:tracePt t="31768" x="2916238" y="3016250"/>
          <p14:tracePt t="31776" x="2941638" y="3016250"/>
          <p14:tracePt t="31783" x="2947988" y="3016250"/>
          <p14:tracePt t="31791" x="2965450" y="3016250"/>
          <p14:tracePt t="31798" x="2978150" y="3016250"/>
          <p14:tracePt t="31806" x="2990850" y="3016250"/>
          <p14:tracePt t="31814" x="3003550" y="3022600"/>
          <p14:tracePt t="31822" x="3014663" y="3027363"/>
          <p14:tracePt t="31829" x="3046413" y="3046413"/>
          <p14:tracePt t="31839" x="3052763" y="3046413"/>
          <p14:tracePt t="31845" x="3076575" y="3046413"/>
          <p14:tracePt t="31852" x="3101975" y="3052763"/>
          <p14:tracePt t="31859" x="3113088" y="3052763"/>
          <p14:tracePt t="31868" x="3163888" y="3052763"/>
          <p14:tracePt t="31874" x="3175000" y="3052763"/>
          <p14:tracePt t="31895" x="3181350" y="3052763"/>
          <p14:tracePt t="33359" x="3194050" y="3052763"/>
          <p14:tracePt t="33367" x="3230563" y="3046413"/>
          <p14:tracePt t="33374" x="3243263" y="3046413"/>
          <p14:tracePt t="33382" x="3262313" y="3046413"/>
          <p14:tracePt t="33389" x="3292475" y="3046413"/>
          <p14:tracePt t="33397" x="3311525" y="3046413"/>
          <p14:tracePt t="33404" x="3348038" y="3046413"/>
          <p14:tracePt t="33412" x="3403600" y="3052763"/>
          <p14:tracePt t="33420" x="3429000" y="3052763"/>
          <p14:tracePt t="33427" x="3482975" y="3052763"/>
          <p14:tracePt t="33435" x="3538538" y="3059113"/>
          <p14:tracePt t="33442" x="3557588" y="3059113"/>
          <p14:tracePt t="33451" x="3594100" y="3059113"/>
          <p14:tracePt t="33457" x="3619500" y="3059113"/>
          <p14:tracePt t="33464" x="3632200" y="3059113"/>
          <p14:tracePt t="33472" x="3662363" y="3059113"/>
          <p14:tracePt t="33479" x="3687763" y="3059113"/>
          <p14:tracePt t="33487" x="3698875" y="3059113"/>
          <p14:tracePt t="33495" x="3736975" y="3059113"/>
          <p14:tracePt t="33502" x="3798888" y="3059113"/>
          <p14:tracePt t="33511" x="3884613" y="3059113"/>
          <p14:tracePt t="33518" x="3914775" y="3059113"/>
          <p14:tracePt t="33524" x="3983038" y="3046413"/>
          <p14:tracePt t="33532" x="4068763" y="3040063"/>
          <p14:tracePt t="33539" x="4113213" y="3033713"/>
          <p14:tracePt t="33547" x="4198938" y="3033713"/>
          <p14:tracePt t="33555" x="4297363" y="3022600"/>
          <p14:tracePt t="33562" x="4346575" y="3016250"/>
          <p14:tracePt t="33570" x="4470400" y="3003550"/>
          <p14:tracePt t="33577" x="4594225" y="3003550"/>
          <p14:tracePt t="33585" x="4643438" y="2997200"/>
          <p14:tracePt t="33592" x="4765675" y="2984500"/>
          <p14:tracePt t="33601" x="4938713" y="2973388"/>
          <p14:tracePt t="33607" x="5000625" y="2967038"/>
          <p14:tracePt t="33615" x="5130800" y="2941638"/>
          <p14:tracePt t="33622" x="5240338" y="2922588"/>
          <p14:tracePt t="33629" x="5327650" y="2905125"/>
          <p14:tracePt t="33638" x="5370513" y="2892425"/>
          <p14:tracePt t="33645" x="5445125" y="2867025"/>
          <p14:tracePt t="33652" x="5524500" y="2836863"/>
          <p14:tracePt t="33660" x="5543550" y="2824163"/>
          <p14:tracePt t="33668" x="5592763" y="2800350"/>
          <p14:tracePt t="33674" x="5635625" y="2781300"/>
          <p14:tracePt t="33682" x="5665788" y="2757488"/>
          <p14:tracePt t="33690" x="5697538" y="2744788"/>
          <p14:tracePt t="33697" x="5753100" y="2706688"/>
          <p14:tracePt t="33704" x="5770563" y="2689225"/>
          <p14:tracePt t="33712" x="5832475" y="2646363"/>
          <p14:tracePt t="33721" x="5888038" y="2608263"/>
          <p14:tracePt t="33727" x="5913438" y="2597150"/>
          <p14:tracePt t="33734" x="5943600" y="2571750"/>
          <p14:tracePt t="33742" x="5999163" y="2535238"/>
          <p14:tracePt t="33751" x="6042025" y="2509838"/>
          <p14:tracePt t="33757" x="6061075" y="2490788"/>
          <p14:tracePt t="33765" x="6103938" y="2460625"/>
          <p14:tracePt t="33772" x="6159500" y="2417763"/>
          <p14:tracePt t="33780" x="6172200" y="2411413"/>
          <p14:tracePt t="33788" x="6221413" y="2386013"/>
          <p14:tracePt t="33795" x="6257925" y="2362200"/>
          <p14:tracePt t="33802" x="6270625" y="2355850"/>
          <p14:tracePt t="33809" x="6326188" y="2330450"/>
          <p14:tracePt t="33818" x="6345238" y="2325688"/>
          <p14:tracePt t="33824" x="6356350" y="2325688"/>
          <p14:tracePt t="33832" x="6369050" y="2325688"/>
          <p14:tracePt t="33839" x="6381750" y="2325688"/>
          <p14:tracePt t="33846" x="6388100" y="2325688"/>
          <p14:tracePt t="33854" x="6394450" y="2325688"/>
          <p14:tracePt t="33861" x="6411913" y="2325688"/>
          <p14:tracePt t="33889" x="6480175" y="2312988"/>
          <p14:tracePt t="33892" x="6499225" y="2312988"/>
          <p14:tracePt t="33900" x="6511925" y="2306638"/>
          <p14:tracePt t="33906" x="6529388" y="2300288"/>
          <p14:tracePt t="33914" x="6554788" y="2293938"/>
          <p14:tracePt t="33921" x="6561138" y="2287588"/>
          <p14:tracePt t="33929" x="6572250" y="2281238"/>
          <p14:tracePt t="33936" x="6578600" y="2281238"/>
          <p14:tracePt t="33944" x="6584950" y="2281238"/>
          <p14:tracePt t="33952" x="6597650" y="2276475"/>
          <p14:tracePt t="33959" x="6604000" y="2276475"/>
          <p14:tracePt t="33967" x="6610350" y="2270125"/>
          <p14:tracePt t="33974" x="6616700" y="2263775"/>
          <p14:tracePt t="33982" x="6621463" y="2263775"/>
          <p14:tracePt t="33989" x="6627813" y="2251075"/>
          <p14:tracePt t="33996" x="6634163" y="2251075"/>
          <p14:tracePt t="34004" x="6653213" y="2232025"/>
          <p14:tracePt t="34011" x="6677025" y="2220913"/>
          <p14:tracePt t="34019" x="6683375" y="2208213"/>
          <p14:tracePt t="34026" x="6696075" y="2182813"/>
          <p14:tracePt t="34034" x="6702425" y="2165350"/>
          <p14:tracePt t="34041" x="6702425" y="2152650"/>
          <p14:tracePt t="34050" x="6708775" y="2152650"/>
          <p14:tracePt t="34056" x="6708775" y="2139950"/>
          <p14:tracePt t="34064" x="6715125" y="2133600"/>
          <p14:tracePt t="34071" x="6715125" y="2127250"/>
          <p14:tracePt t="34079" x="6715125" y="2120900"/>
          <p14:tracePt t="34087" x="6721475" y="2116138"/>
          <p14:tracePt t="34094" x="6721475" y="2109788"/>
          <p14:tracePt t="34124" x="6721475" y="2103438"/>
          <p14:tracePt t="34477" x="6721475" y="2109788"/>
          <p14:tracePt t="34575" x="6721475" y="2116138"/>
          <p14:tracePt t="34582" x="6726238" y="2116138"/>
          <p14:tracePt t="34589" x="6732588" y="2127250"/>
          <p14:tracePt t="34597" x="6738938" y="2127250"/>
          <p14:tracePt t="34605" x="6751638" y="2127250"/>
          <p14:tracePt t="34612" x="6764338" y="2133600"/>
          <p14:tracePt t="34620" x="6770688" y="2133600"/>
          <p14:tracePt t="34625" x="6777038" y="2146300"/>
          <p14:tracePt t="34634" x="6781800" y="2146300"/>
          <p14:tracePt t="34640" x="6788150" y="2152650"/>
          <p14:tracePt t="34648" x="6788150" y="2159000"/>
          <p14:tracePt t="34655" x="6794500" y="2165350"/>
          <p14:tracePt t="34671" x="6800850" y="2170113"/>
          <p14:tracePt t="34678" x="6807200" y="2176463"/>
          <p14:tracePt t="34687" x="6819900" y="2176463"/>
          <p14:tracePt t="34694" x="6826250" y="2176463"/>
          <p14:tracePt t="34708" x="6831013" y="2182813"/>
          <p14:tracePt t="34717" x="6837363" y="2189163"/>
          <p14:tracePt t="34724" x="6850063" y="2195513"/>
          <p14:tracePt t="34731" x="6856413" y="2195513"/>
          <p14:tracePt t="34739" x="6862763" y="2195513"/>
          <p14:tracePt t="34746" x="6862763" y="2201863"/>
          <p14:tracePt t="34754" x="6875463" y="2201863"/>
          <p14:tracePt t="34769" x="6875463" y="2208213"/>
          <p14:tracePt t="34776" x="6881813" y="2208213"/>
          <p14:tracePt t="34784" x="6886575" y="2214563"/>
          <p14:tracePt t="34791" x="6892925" y="2214563"/>
          <p14:tracePt t="34799" x="6899275" y="2214563"/>
          <p14:tracePt t="34806" x="6911975" y="2220913"/>
          <p14:tracePt t="34814" x="6918325" y="2220913"/>
          <p14:tracePt t="34821" x="6924675" y="2220913"/>
          <p14:tracePt t="34828" x="6937375" y="2220913"/>
          <p14:tracePt t="34836" x="6942138" y="2220913"/>
          <p14:tracePt t="34844" x="6954838" y="2220913"/>
          <p14:tracePt t="34851" x="6967538" y="2220913"/>
          <p14:tracePt t="34858" x="6980238" y="2220913"/>
          <p14:tracePt t="34867" x="6986588" y="2220913"/>
          <p14:tracePt t="34886" x="7016750" y="2220913"/>
          <p14:tracePt t="34888" x="7035800" y="2220913"/>
          <p14:tracePt t="34896" x="7078663" y="2220913"/>
          <p14:tracePt t="34904" x="7121525" y="2220913"/>
          <p14:tracePt t="34911" x="7140575" y="2220913"/>
          <p14:tracePt t="34919" x="7164388" y="2220913"/>
          <p14:tracePt t="34926" x="7202488" y="2220913"/>
          <p14:tracePt t="34934" x="7213600" y="2220913"/>
          <p14:tracePt t="34941" x="7251700" y="2220913"/>
          <p14:tracePt t="34948" x="7281863" y="2214563"/>
          <p14:tracePt t="34956" x="7300913" y="2214563"/>
          <p14:tracePt t="34964" x="7307263" y="2214563"/>
          <p14:tracePt t="34972" x="7318375" y="2214563"/>
          <p14:tracePt t="34979" x="7343775" y="2214563"/>
          <p14:tracePt t="34986" x="7356475" y="2214563"/>
          <p14:tracePt t="34994" x="7367588" y="2214563"/>
          <p14:tracePt t="35001" x="7399338" y="2208213"/>
          <p14:tracePt t="35009" x="7412038" y="2208213"/>
          <p14:tracePt t="35017" x="7454900" y="2201863"/>
          <p14:tracePt t="35024" x="7478713" y="2201863"/>
          <p14:tracePt t="35031" x="7491413" y="2195513"/>
          <p14:tracePt t="35039" x="7510463" y="2189163"/>
          <p14:tracePt t="35046" x="7523163" y="2176463"/>
          <p14:tracePt t="35054" x="7553325" y="2170113"/>
          <p14:tracePt t="35061" x="7566025" y="2165350"/>
          <p14:tracePt t="35069" x="7577138" y="2146300"/>
          <p14:tracePt t="35076" x="7589838" y="2139950"/>
          <p14:tracePt t="35084" x="7596188" y="2139950"/>
          <p14:tracePt t="35091" x="7608888" y="2127250"/>
          <p14:tracePt t="35098" x="7627938" y="2103438"/>
          <p14:tracePt t="35106" x="7632700" y="2097088"/>
          <p14:tracePt t="35114" x="7651750" y="2084388"/>
          <p14:tracePt t="35121" x="7681913" y="2065338"/>
          <p14:tracePt t="35128" x="7688263" y="2060575"/>
          <p14:tracePt t="35137" x="7700963" y="2041525"/>
          <p14:tracePt t="35144" x="7707313" y="2022475"/>
          <p14:tracePt t="35151" x="7720013" y="2005013"/>
          <p14:tracePt t="35158" x="7732713" y="1985963"/>
          <p14:tracePt t="35165" x="7750175" y="1955800"/>
          <p14:tracePt t="35173" x="7769225" y="1924050"/>
          <p14:tracePt t="35181" x="7769225" y="1911350"/>
          <p14:tracePt t="35188" x="7781925" y="1874838"/>
          <p14:tracePt t="35195" x="7788275" y="1844675"/>
          <p14:tracePt t="35203" x="7788275" y="1825625"/>
          <p14:tracePt t="35211" x="7793038" y="1800225"/>
          <p14:tracePt t="35219" x="7793038" y="1757363"/>
          <p14:tracePt t="35226" x="7793038" y="1739900"/>
          <p14:tracePt t="35235" x="7793038" y="1701800"/>
          <p14:tracePt t="35242" x="7793038" y="1665288"/>
          <p14:tracePt t="35249" x="7793038" y="1652588"/>
          <p14:tracePt t="35256" x="7793038" y="1628775"/>
          <p14:tracePt t="35264" x="7793038" y="1597025"/>
          <p14:tracePt t="35271" x="7793038" y="1584325"/>
          <p14:tracePt t="35279" x="7793038" y="1547813"/>
          <p14:tracePt t="35287" x="7793038" y="1511300"/>
          <p14:tracePt t="35294" x="7793038" y="1485900"/>
          <p14:tracePt t="35302" x="7793038" y="1455738"/>
          <p14:tracePt t="35309" x="7793038" y="1436688"/>
          <p14:tracePt t="35318" x="7788275" y="1374775"/>
          <p14:tracePt t="35324" x="7788275" y="1363663"/>
          <p14:tracePt t="35332" x="7788275" y="1331913"/>
          <p14:tracePt t="35339" x="7775575" y="1289050"/>
          <p14:tracePt t="35347" x="7769225" y="1276350"/>
          <p14:tracePt t="35354" x="7762875" y="1246188"/>
          <p14:tracePt t="35362" x="7756525" y="1208088"/>
          <p14:tracePt t="35369" x="7750175" y="1196975"/>
          <p14:tracePt t="35377" x="7732713" y="1165225"/>
          <p14:tracePt t="35385" x="7726363" y="1135063"/>
          <p14:tracePt t="35392" x="7713663" y="1116013"/>
          <p14:tracePt t="35399" x="7713663" y="1103313"/>
          <p14:tracePt t="35407" x="7707313" y="1085850"/>
          <p14:tracePt t="35414" x="7700963" y="1060450"/>
          <p14:tracePt t="35429" x="7694613" y="1042988"/>
          <p14:tracePt t="35438" x="7688263" y="1004888"/>
          <p14:tracePt t="35444" x="7670800" y="987425"/>
          <p14:tracePt t="35451" x="7664450" y="949325"/>
          <p14:tracePt t="35459" x="7658100" y="931863"/>
          <p14:tracePt t="35468" x="7645400" y="912813"/>
          <p14:tracePt t="35474" x="7639050" y="887413"/>
          <p14:tracePt t="35482" x="7621588" y="869950"/>
          <p14:tracePt t="35489" x="7621588" y="863600"/>
          <p14:tracePt t="35496" x="7608888" y="844550"/>
          <p14:tracePt t="35504" x="7602538" y="838200"/>
          <p14:tracePt t="35512" x="7589838" y="831850"/>
          <p14:tracePt t="35521" x="7583488" y="827088"/>
          <p14:tracePt t="35527" x="7572375" y="827088"/>
          <p14:tracePt t="35535" x="7559675" y="814388"/>
          <p14:tracePt t="35541" x="7553325" y="814388"/>
          <p14:tracePt t="35549" x="7540625" y="814388"/>
          <p14:tracePt t="35556" x="7523163" y="808038"/>
          <p14:tracePt t="35564" x="7510463" y="808038"/>
          <p14:tracePt t="35572" x="7491413" y="808038"/>
          <p14:tracePt t="35579" x="7467600" y="808038"/>
          <p14:tracePt t="35587" x="7454900" y="808038"/>
          <p14:tracePt t="35594" x="7429500" y="808038"/>
          <p14:tracePt t="35609" x="7392988" y="808038"/>
          <p14:tracePt t="35618" x="7380288" y="808038"/>
          <p14:tracePt t="35624" x="7362825" y="808038"/>
          <p14:tracePt t="35631" x="7343775" y="808038"/>
          <p14:tracePt t="35639" x="7337425" y="808038"/>
          <p14:tracePt t="35647" x="7318375" y="808038"/>
          <p14:tracePt t="35654" x="7288213" y="808038"/>
          <p14:tracePt t="35662" x="7281863" y="808038"/>
          <p14:tracePt t="35669" x="7256463" y="808038"/>
          <p14:tracePt t="35677" x="7239000" y="808038"/>
          <p14:tracePt t="35685" x="7226300" y="808038"/>
          <p14:tracePt t="35692" x="7207250" y="801688"/>
          <p14:tracePt t="35699" x="7196138" y="801688"/>
          <p14:tracePt t="35706" x="7183438" y="801688"/>
          <p14:tracePt t="35714" x="7164388" y="801688"/>
          <p14:tracePt t="35722" x="7146925" y="801688"/>
          <p14:tracePt t="35729" x="7134225" y="801688"/>
          <p14:tracePt t="35737" x="7121525" y="801688"/>
          <p14:tracePt t="35744" x="7102475" y="801688"/>
          <p14:tracePt t="35752" x="7091363" y="801688"/>
          <p14:tracePt t="35759" x="7085013" y="801688"/>
          <p14:tracePt t="35768" x="7053263" y="801688"/>
          <p14:tracePt t="35774" x="7042150" y="801688"/>
          <p14:tracePt t="35782" x="7029450" y="801688"/>
          <p14:tracePt t="35789" x="7004050" y="801688"/>
          <p14:tracePt t="35796" x="6991350" y="808038"/>
          <p14:tracePt t="35811" x="6980238" y="808038"/>
          <p14:tracePt t="35819" x="6973888" y="808038"/>
          <p14:tracePt t="35827" x="6967538" y="814388"/>
          <p14:tracePt t="35835" x="6961188" y="814388"/>
          <p14:tracePt t="35841" x="6954838" y="814388"/>
          <p14:tracePt t="35849" x="6948488" y="820738"/>
          <p14:tracePt t="35864" x="6942138" y="827088"/>
          <p14:tracePt t="35871" x="6931025" y="831850"/>
          <p14:tracePt t="35879" x="6924675" y="838200"/>
          <p14:tracePt t="35887" x="6905625" y="857250"/>
          <p14:tracePt t="35894" x="6892925" y="869950"/>
          <p14:tracePt t="35901" x="6881813" y="876300"/>
          <p14:tracePt t="35909" x="6856413" y="893763"/>
          <p14:tracePt t="35918" x="6843713" y="919163"/>
          <p14:tracePt t="35924" x="6831013" y="938213"/>
          <p14:tracePt t="35932" x="6826250" y="949325"/>
          <p14:tracePt t="35939" x="6807200" y="981075"/>
          <p14:tracePt t="35947" x="6800850" y="998538"/>
          <p14:tracePt t="35954" x="6794500" y="1011238"/>
          <p14:tracePt t="35962" x="6781800" y="1042988"/>
          <p14:tracePt t="35970" x="6777038" y="1054100"/>
          <p14:tracePt t="35977" x="6770688" y="1066800"/>
          <p14:tracePt t="35985" x="6764338" y="1085850"/>
          <p14:tracePt t="35991" x="6757988" y="1109663"/>
          <p14:tracePt t="35999" x="6751638" y="1122363"/>
          <p14:tracePt t="36006" x="6745288" y="1141413"/>
          <p14:tracePt t="36014" x="6738938" y="1158875"/>
          <p14:tracePt t="36022" x="6726238" y="1190625"/>
          <p14:tracePt t="36029" x="6726238" y="1203325"/>
          <p14:tracePt t="36037" x="6715125" y="1220788"/>
          <p14:tracePt t="36044" x="6708775" y="1252538"/>
          <p14:tracePt t="36052" x="6708775" y="1263650"/>
          <p14:tracePt t="36059" x="6702425" y="1301750"/>
          <p14:tracePt t="36068" x="6696075" y="1319213"/>
          <p14:tracePt t="36074" x="6689725" y="1331913"/>
          <p14:tracePt t="36082" x="6689725" y="1363663"/>
          <p14:tracePt t="36089" x="6677025" y="1387475"/>
          <p14:tracePt t="36097" x="6677025" y="1393825"/>
          <p14:tracePt t="36104" x="6672263" y="1412875"/>
          <p14:tracePt t="36112" x="6672263" y="1423988"/>
          <p14:tracePt t="36120" x="6672263" y="1430338"/>
          <p14:tracePt t="36127" x="6672263" y="1436688"/>
          <p14:tracePt t="36135" x="6672263" y="1449388"/>
          <p14:tracePt t="36149" x="6672263" y="1455738"/>
          <p14:tracePt t="36156" x="6672263" y="1468438"/>
          <p14:tracePt t="36164" x="6672263" y="1479550"/>
          <p14:tracePt t="36171" x="6672263" y="1485900"/>
          <p14:tracePt t="36179" x="6672263" y="1504950"/>
          <p14:tracePt t="36187" x="6672263" y="1528763"/>
          <p14:tracePt t="36194" x="6672263" y="1541463"/>
          <p14:tracePt t="36202" x="6672263" y="1573213"/>
          <p14:tracePt t="36209" x="6672263" y="1597025"/>
          <p14:tracePt t="36218" x="6672263" y="1609725"/>
          <p14:tracePt t="36224" x="6672263" y="1628775"/>
          <p14:tracePt t="36232" x="6672263" y="1658938"/>
          <p14:tracePt t="36239" x="6677025" y="1689100"/>
          <p14:tracePt t="36247" x="6683375" y="1701800"/>
          <p14:tracePt t="36254" x="6683375" y="1727200"/>
          <p14:tracePt t="36262" x="6689725" y="1744663"/>
          <p14:tracePt t="36269" x="6696075" y="1770063"/>
          <p14:tracePt t="36277" x="6696075" y="1789113"/>
          <p14:tracePt t="36285" x="6715125" y="1819275"/>
          <p14:tracePt t="36291" x="6726238" y="1838325"/>
          <p14:tracePt t="36299" x="6732588" y="1855788"/>
          <p14:tracePt t="36306" x="6745288" y="1881188"/>
          <p14:tracePt t="36314" x="6751638" y="1900238"/>
          <p14:tracePt t="36322" x="6764338" y="1911350"/>
          <p14:tracePt t="36329" x="6781800" y="1930400"/>
          <p14:tracePt t="36337" x="6794500" y="1955800"/>
          <p14:tracePt t="36344" x="6794500" y="1960563"/>
          <p14:tracePt t="36351" x="6807200" y="1973263"/>
          <p14:tracePt t="36359" x="6813550" y="1973263"/>
          <p14:tracePt t="36368" x="6819900" y="1985963"/>
          <p14:tracePt t="36374" x="6831013" y="1998663"/>
          <p14:tracePt t="36382" x="6843713" y="2022475"/>
          <p14:tracePt t="36389" x="6850063" y="2028825"/>
          <p14:tracePt t="36397" x="6862763" y="2041525"/>
          <p14:tracePt t="36404" x="6881813" y="2060575"/>
          <p14:tracePt t="36412" x="6892925" y="2071688"/>
          <p14:tracePt t="36419" x="6899275" y="2071688"/>
          <p14:tracePt t="36427" x="6918325" y="2084388"/>
          <p14:tracePt t="36435" x="6931025" y="2090738"/>
          <p14:tracePt t="36441" x="6942138" y="2097088"/>
          <p14:tracePt t="36449" x="6967538" y="2109788"/>
          <p14:tracePt t="36456" x="6967538" y="2116138"/>
          <p14:tracePt t="36464" x="6973888" y="2116138"/>
          <p14:tracePt t="36472" x="6980238" y="2116138"/>
          <p14:tracePt t="36479" x="6980238" y="2120900"/>
          <p14:tracePt t="36487" x="6986588" y="2120900"/>
          <p14:tracePt t="36494" x="6991350" y="2127250"/>
          <p14:tracePt t="36502" x="6997700" y="2127250"/>
          <p14:tracePt t="36509" x="7004050" y="2127250"/>
          <p14:tracePt t="36517" x="7016750" y="2127250"/>
          <p14:tracePt t="36524" x="7042150" y="2127250"/>
          <p14:tracePt t="36532" x="7059613" y="2127250"/>
          <p14:tracePt t="36539" x="7072313" y="2127250"/>
          <p14:tracePt t="36547" x="7097713" y="2127250"/>
          <p14:tracePt t="36554" x="7115175" y="2127250"/>
          <p14:tracePt t="36562" x="7121525" y="2127250"/>
          <p14:tracePt t="36569" x="7140575" y="2127250"/>
          <p14:tracePt t="36577" x="7146925" y="2127250"/>
          <p14:tracePt t="36584" x="7158038" y="2127250"/>
          <p14:tracePt t="36591" x="7177088" y="2133600"/>
          <p14:tracePt t="36599" x="7189788" y="2133600"/>
          <p14:tracePt t="36606" x="7196138" y="2139950"/>
          <p14:tracePt t="36614" x="7213600" y="2139950"/>
          <p14:tracePt t="36621" x="7239000" y="2146300"/>
          <p14:tracePt t="36629" x="7251700" y="2146300"/>
          <p14:tracePt t="36637" x="7281863" y="2146300"/>
          <p14:tracePt t="36644" x="7318375" y="2146300"/>
          <p14:tracePt t="36651" x="7356475" y="2146300"/>
          <p14:tracePt t="36659" x="7373938" y="2146300"/>
          <p14:tracePt t="36668" x="7429500" y="2146300"/>
          <p14:tracePt t="36674" x="7472363" y="2146300"/>
          <p14:tracePt t="36682" x="7497763" y="2146300"/>
          <p14:tracePt t="36689" x="7534275" y="2146300"/>
          <p14:tracePt t="36697" x="7583488" y="2146300"/>
          <p14:tracePt t="36704" x="7602538" y="2146300"/>
          <p14:tracePt t="36712" x="7639050" y="2146300"/>
          <p14:tracePt t="36719" x="7694613" y="2133600"/>
          <p14:tracePt t="36727" x="7707313" y="2127250"/>
          <p14:tracePt t="36735" x="7737475" y="2116138"/>
          <p14:tracePt t="36741" x="7750175" y="2109788"/>
          <p14:tracePt t="36749" x="7769225" y="2097088"/>
          <p14:tracePt t="36756" x="7793038" y="2078038"/>
          <p14:tracePt t="36764" x="7812088" y="2047875"/>
          <p14:tracePt t="36771" x="7831138" y="2016125"/>
          <p14:tracePt t="36779" x="7837488" y="2016125"/>
          <p14:tracePt t="36787" x="7842250" y="1992313"/>
          <p14:tracePt t="36794" x="7854950" y="1960563"/>
          <p14:tracePt t="36801" x="7861300" y="1949450"/>
          <p14:tracePt t="36809" x="7867650" y="1900238"/>
          <p14:tracePt t="36817" x="7880350" y="1844675"/>
          <p14:tracePt t="36824" x="7880350" y="1825625"/>
          <p14:tracePt t="36832" x="7886700" y="1770063"/>
          <p14:tracePt t="36839" x="7886700" y="1739900"/>
          <p14:tracePt t="36847" x="7886700" y="1714500"/>
          <p14:tracePt t="36854" x="7886700" y="1677988"/>
          <p14:tracePt t="36862" x="7886700" y="1603375"/>
          <p14:tracePt t="36869" x="7886700" y="1541463"/>
          <p14:tracePt t="36877" x="7886700" y="1511300"/>
          <p14:tracePt t="36892" x="7874000" y="1387475"/>
          <p14:tracePt t="36899" x="7867650" y="1363663"/>
          <p14:tracePt t="36906" x="7861300" y="1308100"/>
          <p14:tracePt t="36914" x="7842250" y="1258888"/>
          <p14:tracePt t="36921" x="7842250" y="1233488"/>
          <p14:tracePt t="36929" x="7837488" y="1190625"/>
          <p14:tracePt t="36937" x="7818438" y="1147763"/>
          <p14:tracePt t="36944" x="7812088" y="1128713"/>
          <p14:tracePt t="36953" x="7805738" y="1109663"/>
          <p14:tracePt t="36959" x="7799388" y="1098550"/>
          <p14:tracePt t="36968" x="7788275" y="1092200"/>
          <p14:tracePt t="36982" x="7781925" y="1092200"/>
          <p14:tracePt t="36989" x="7781925" y="1085850"/>
          <p14:tracePt t="37177" x="7756525" y="1085850"/>
          <p14:tracePt t="37185" x="7700963" y="1092200"/>
          <p14:tracePt t="37190" x="7639050" y="1103313"/>
          <p14:tracePt t="37198" x="7602538" y="1103313"/>
          <p14:tracePt t="37205" x="7583488" y="1103313"/>
          <p14:tracePt t="37213" x="7566025" y="1103313"/>
          <p14:tracePt t="37220" x="7534275" y="1103313"/>
          <p14:tracePt t="37228" x="7523163" y="1103313"/>
          <p14:tracePt t="37236" x="7510463" y="1103313"/>
          <p14:tracePt t="37244" x="7491413" y="1085850"/>
          <p14:tracePt t="37252" x="7485063" y="1085850"/>
          <p14:tracePt t="37259" x="7467600" y="1079500"/>
          <p14:tracePt t="37267" x="7454900" y="1066800"/>
          <p14:tracePt t="37275" x="7429500" y="1060450"/>
          <p14:tracePt t="37281" x="7423150" y="1060450"/>
          <p14:tracePt t="37289" x="7399338" y="1054100"/>
          <p14:tracePt t="37296" x="7373938" y="1054100"/>
          <p14:tracePt t="37304" x="7362825" y="1047750"/>
          <p14:tracePt t="37311" x="7331075" y="1047750"/>
          <p14:tracePt t="37319" x="7318375" y="1047750"/>
          <p14:tracePt t="37326" x="7307263" y="1042988"/>
          <p14:tracePt t="37334" x="7288213" y="1036638"/>
          <p14:tracePt t="37342" x="7275513" y="1030288"/>
          <p14:tracePt t="37349" x="7262813" y="1023938"/>
          <p14:tracePt t="37357" x="7256463" y="1017588"/>
          <p14:tracePt t="37364" x="7239000" y="1011238"/>
          <p14:tracePt t="37372" x="7226300" y="1011238"/>
          <p14:tracePt t="37379" x="7207250" y="1004888"/>
          <p14:tracePt t="37387" x="7170738" y="1004888"/>
          <p14:tracePt t="37394" x="7140575" y="1004888"/>
          <p14:tracePt t="37401" x="7134225" y="1004888"/>
          <p14:tracePt t="37409" x="7102475" y="998538"/>
          <p14:tracePt t="37416" x="7091363" y="998538"/>
          <p14:tracePt t="37424" x="7085013" y="998538"/>
          <p14:tracePt t="37431" x="7078663" y="992188"/>
          <p14:tracePt t="37439" x="7072313" y="992188"/>
          <p14:tracePt t="37454" x="7072313" y="987425"/>
          <p14:tracePt t="37461" x="7072313" y="981075"/>
          <p14:tracePt t="37469" x="7065963" y="981075"/>
          <p14:tracePt t="37476" x="7065963" y="974725"/>
          <p14:tracePt t="37484" x="7059613" y="968375"/>
          <p14:tracePt t="37492" x="7053263" y="968375"/>
          <p14:tracePt t="37506" x="7046913" y="968375"/>
          <p14:tracePt t="37514" x="7042150" y="962025"/>
          <p14:tracePt t="37522" x="7035800" y="962025"/>
          <p14:tracePt t="37559" x="7035800" y="955675"/>
          <p14:tracePt t="37567" x="7035800" y="949325"/>
          <p14:tracePt t="37635" x="7042150" y="949325"/>
          <p14:tracePt t="37642" x="7053263" y="949325"/>
          <p14:tracePt t="37650" x="7059613" y="949325"/>
          <p14:tracePt t="37658" x="7072313" y="942975"/>
          <p14:tracePt t="37665" x="7085013" y="942975"/>
          <p14:tracePt t="37673" x="7091363" y="942975"/>
          <p14:tracePt t="37679" x="7102475" y="942975"/>
          <p14:tracePt t="37702" x="7108825" y="942975"/>
          <p14:tracePt t="37709" x="7121525" y="942975"/>
          <p14:tracePt t="37717" x="7134225" y="942975"/>
          <p14:tracePt t="37725" x="7140575" y="942975"/>
          <p14:tracePt t="37733" x="7151688" y="942975"/>
          <p14:tracePt t="37740" x="7164388" y="942975"/>
          <p14:tracePt t="37747" x="7177088" y="942975"/>
          <p14:tracePt t="37756" x="7196138" y="942975"/>
          <p14:tracePt t="37762" x="7207250" y="942975"/>
          <p14:tracePt t="37769" x="7213600" y="949325"/>
          <p14:tracePt t="37777" x="7226300" y="949325"/>
          <p14:tracePt t="37785" x="7232650" y="955675"/>
          <p14:tracePt t="37793" x="7245350" y="955675"/>
          <p14:tracePt t="37799" x="7251700" y="955675"/>
          <p14:tracePt t="37807" x="7262813" y="962025"/>
          <p14:tracePt t="37814" x="7275513" y="968375"/>
          <p14:tracePt t="37823" x="7288213" y="974725"/>
          <p14:tracePt t="37829" x="7300913" y="974725"/>
          <p14:tracePt t="37837" x="7307263" y="981075"/>
          <p14:tracePt t="37844" x="7318375" y="981075"/>
          <p14:tracePt t="37852" x="7337425" y="992188"/>
          <p14:tracePt t="37860" x="7343775" y="998538"/>
          <p14:tracePt t="37867" x="7350125" y="1004888"/>
          <p14:tracePt t="37876" x="7356475" y="1011238"/>
          <p14:tracePt t="37882" x="7373938" y="1017588"/>
          <p14:tracePt t="37892" x="7380288" y="1030288"/>
          <p14:tracePt t="37904" x="7386638" y="1047750"/>
          <p14:tracePt t="37911" x="7399338" y="1098550"/>
          <p14:tracePt t="37919" x="7405688" y="1109663"/>
          <p14:tracePt t="37926" x="7405688" y="1128713"/>
          <p14:tracePt t="37934" x="7405688" y="1152525"/>
          <p14:tracePt t="37941" x="7405688" y="1165225"/>
          <p14:tracePt t="37957" x="7399338" y="1184275"/>
          <p14:tracePt t="37964" x="7399338" y="1190625"/>
          <p14:tracePt t="37972" x="7386638" y="1208088"/>
          <p14:tracePt t="37979" x="7380288" y="1220788"/>
          <p14:tracePt t="37986" x="7373938" y="1227138"/>
          <p14:tracePt t="37994" x="7362825" y="1239838"/>
          <p14:tracePt t="38001" x="7350125" y="1258888"/>
          <p14:tracePt t="38009" x="7337425" y="1263650"/>
          <p14:tracePt t="38016" x="7324725" y="1270000"/>
          <p14:tracePt t="38026" x="7294563" y="1282700"/>
          <p14:tracePt t="38031" x="7269163" y="1289050"/>
          <p14:tracePt t="38039" x="7245350" y="1289050"/>
          <p14:tracePt t="38046" x="7232650" y="1289050"/>
          <p14:tracePt t="38054" x="7207250" y="1295400"/>
          <p14:tracePt t="38061" x="7202488" y="1295400"/>
          <p14:tracePt t="38069" x="7177088" y="1295400"/>
          <p14:tracePt t="38077" x="7158038" y="1295400"/>
          <p14:tracePt t="38084" x="7146925" y="1295400"/>
          <p14:tracePt t="38091" x="7134225" y="1295400"/>
          <p14:tracePt t="38099" x="7121525" y="1295400"/>
          <p14:tracePt t="38107" x="7108825" y="1295400"/>
          <p14:tracePt t="38114" x="7097713" y="1295400"/>
          <p14:tracePt t="38122" x="7085013" y="1282700"/>
          <p14:tracePt t="38128" x="7065963" y="1276350"/>
          <p14:tracePt t="38136" x="7059613" y="1270000"/>
          <p14:tracePt t="38144" x="7046913" y="1252538"/>
          <p14:tracePt t="38151" x="7035800" y="1239838"/>
          <p14:tracePt t="38159" x="7035800" y="1227138"/>
          <p14:tracePt t="38166" x="7029450" y="1203325"/>
          <p14:tracePt t="38175" x="7016750" y="1184275"/>
          <p14:tracePt t="38181" x="7016750" y="1171575"/>
          <p14:tracePt t="38189" x="7016750" y="1152525"/>
          <p14:tracePt t="38196" x="7016750" y="1141413"/>
          <p14:tracePt t="38205" x="7016750" y="1128713"/>
          <p14:tracePt t="38211" x="7016750" y="1116013"/>
          <p14:tracePt t="38219" x="7016750" y="1109663"/>
          <p14:tracePt t="38325" x="7023100" y="1109663"/>
          <p14:tracePt t="38331" x="7035800" y="1109663"/>
          <p14:tracePt t="38338" x="7035800" y="1116013"/>
          <p14:tracePt t="38346" x="7046913" y="1128713"/>
          <p14:tracePt t="38354" x="7059613" y="1152525"/>
          <p14:tracePt t="38361" x="7065963" y="1165225"/>
          <p14:tracePt t="38369" x="7078663" y="1177925"/>
          <p14:tracePt t="38376" x="7102475" y="1208088"/>
          <p14:tracePt t="38384" x="7115175" y="1214438"/>
          <p14:tracePt t="38392" x="7140575" y="1233488"/>
          <p14:tracePt t="38399" x="7170738" y="1258888"/>
          <p14:tracePt t="38407" x="7170738" y="1263650"/>
          <p14:tracePt t="38414" x="7189788" y="1270000"/>
          <p14:tracePt t="38422" x="7196138" y="1276350"/>
          <p14:tracePt t="38489" x="7196138" y="1282700"/>
          <p14:tracePt t="38506" x="7202488" y="1295400"/>
          <p14:tracePt t="38519" x="7202488" y="1301750"/>
          <p14:tracePt t="38527" x="7202488" y="1308100"/>
          <p14:tracePt t="38699" x="7202488" y="1301750"/>
          <p14:tracePt t="38730" x="7202488" y="1295400"/>
          <p14:tracePt t="38842" x="7202488" y="1301750"/>
          <p14:tracePt t="38872" x="7202488" y="1308100"/>
          <p14:tracePt t="38879" x="7202488" y="1312863"/>
          <p14:tracePt t="38896" x="7202488" y="1319213"/>
          <p14:tracePt t="38902" x="7202488" y="1325563"/>
          <p14:tracePt t="38910" x="7202488" y="1331913"/>
          <p14:tracePt t="38917" x="7202488" y="1344613"/>
          <p14:tracePt t="38925" x="7202488" y="1368425"/>
          <p14:tracePt t="38932" x="7202488" y="1387475"/>
          <p14:tracePt t="38939" x="7202488" y="1412875"/>
          <p14:tracePt t="38947" x="7202488" y="1423988"/>
          <p14:tracePt t="38955" x="7202488" y="1443038"/>
          <p14:tracePt t="38962" x="7202488" y="1455738"/>
          <p14:tracePt t="38969" x="7202488" y="1468438"/>
          <p14:tracePt t="38978" x="7202488" y="1485900"/>
          <p14:tracePt t="38984" x="7202488" y="1511300"/>
          <p14:tracePt t="38993" x="7202488" y="1524000"/>
          <p14:tracePt t="38999" x="7196138" y="1541463"/>
          <p14:tracePt t="39007" x="7189788" y="1573213"/>
          <p14:tracePt t="39015" x="7189788" y="1579563"/>
          <p14:tracePt t="39022" x="7189788" y="1603375"/>
          <p14:tracePt t="39029" x="7183438" y="1628775"/>
          <p14:tracePt t="39037" x="7183438" y="1658938"/>
          <p14:tracePt t="39045" x="7183438" y="1665288"/>
          <p14:tracePt t="39052" x="7183438" y="1684338"/>
          <p14:tracePt t="39060" x="7177088" y="1695450"/>
          <p14:tracePt t="39067" x="7177088" y="1701800"/>
          <p14:tracePt t="39075" x="7177088" y="1714500"/>
          <p14:tracePt t="39082" x="7177088" y="1739900"/>
          <p14:tracePt t="39097" x="7177088" y="1763713"/>
          <p14:tracePt t="39105" x="7177088" y="1789113"/>
          <p14:tracePt t="39119" x="7170738" y="1825625"/>
          <p14:tracePt t="39128" x="7170738" y="1844675"/>
          <p14:tracePt t="39134" x="7170738" y="1862138"/>
          <p14:tracePt t="39142" x="7170738" y="1881188"/>
          <p14:tracePt t="39149" x="7170738" y="1911350"/>
          <p14:tracePt t="39157" x="7170738" y="1917700"/>
          <p14:tracePt t="39165" x="7170738" y="1930400"/>
          <p14:tracePt t="39172" x="7170738" y="1949450"/>
          <p14:tracePt t="39180" x="7164388" y="1973263"/>
          <p14:tracePt t="39187" x="7164388" y="1985963"/>
          <p14:tracePt t="39195" x="7164388" y="2016125"/>
          <p14:tracePt t="39202" x="7164388" y="2035175"/>
          <p14:tracePt t="39211" x="7164388" y="2041525"/>
          <p14:tracePt t="39217" x="7164388" y="2065338"/>
          <p14:tracePt t="39225" x="7164388" y="2071688"/>
          <p14:tracePt t="39232" x="7164388" y="2078038"/>
          <p14:tracePt t="39533" x="7158038" y="2078038"/>
          <p14:tracePt t="39540" x="7151688" y="2084388"/>
          <p14:tracePt t="39547" x="7146925" y="2090738"/>
          <p14:tracePt t="39555" x="7146925" y="2097088"/>
          <p14:tracePt t="39562" x="7140575" y="2103438"/>
          <p14:tracePt t="39569" x="7140575" y="2109788"/>
          <p14:tracePt t="39577" x="7134225" y="2109788"/>
          <p14:tracePt t="39585" x="7127875" y="2109788"/>
          <p14:tracePt t="39592" x="7102475" y="2116138"/>
          <p14:tracePt t="39599" x="7059613" y="2116138"/>
          <p14:tracePt t="39608" x="7035800" y="2116138"/>
          <p14:tracePt t="39614" x="6948488" y="2133600"/>
          <p14:tracePt t="39624" x="6843713" y="2152650"/>
          <p14:tracePt t="39629" x="6794500" y="2159000"/>
          <p14:tracePt t="39637" x="6732588" y="2170113"/>
          <p14:tracePt t="39644" x="6721475" y="2170113"/>
          <p14:tracePt t="39660" x="6721475" y="2165350"/>
          <p14:tracePt t="39667" x="6781800" y="2120900"/>
          <p14:tracePt t="39675" x="6869113" y="2060575"/>
          <p14:tracePt t="39682" x="6924675" y="2022475"/>
          <p14:tracePt t="39691" x="7029450" y="1960563"/>
          <p14:tracePt t="39697" x="7078663" y="1911350"/>
          <p14:tracePt t="39704" x="7091363" y="1900238"/>
          <p14:tracePt t="39712" x="7091363" y="1887538"/>
          <p14:tracePt t="39719" x="7091363" y="1881188"/>
          <p14:tracePt t="39727" x="7091363" y="1874838"/>
          <p14:tracePt t="39734" x="7065963" y="1868488"/>
          <p14:tracePt t="39743" x="7010400" y="1855788"/>
          <p14:tracePt t="39749" x="6991350" y="1855788"/>
          <p14:tracePt t="39756" x="6954838" y="1855788"/>
          <p14:tracePt t="39764" x="6937375" y="1855788"/>
          <p14:tracePt t="39772" x="6931025" y="1855788"/>
          <p14:tracePt t="39779" x="6924675" y="1855788"/>
          <p14:tracePt t="39959" x="6918325" y="1849438"/>
          <p14:tracePt t="39967" x="6918325" y="1844675"/>
          <p14:tracePt t="39982" x="6911975" y="1838325"/>
          <p14:tracePt t="39990" x="6911975" y="1831975"/>
          <p14:tracePt t="39997" x="6911975" y="1825625"/>
          <p14:tracePt t="40005" x="6911975" y="1819275"/>
          <p14:tracePt t="40012" x="6911975" y="1806575"/>
          <p14:tracePt t="40019" x="6911975" y="1800225"/>
          <p14:tracePt t="40027" x="6918325" y="1789113"/>
          <p14:tracePt t="40035" x="6931025" y="1776413"/>
          <p14:tracePt t="40042" x="6942138" y="1770063"/>
          <p14:tracePt t="40049" x="6948488" y="1763713"/>
          <p14:tracePt t="40058" x="6954838" y="1763713"/>
          <p14:tracePt t="40064" x="6967538" y="1763713"/>
          <p14:tracePt t="40074" x="6973888" y="1757363"/>
          <p14:tracePt t="40079" x="6980238" y="1757363"/>
          <p14:tracePt t="40087" x="6986588" y="1757363"/>
          <p14:tracePt t="40094" x="6991350" y="1757363"/>
          <p14:tracePt t="40102" x="7029450" y="1757363"/>
          <p14:tracePt t="40110" x="7046913" y="1757363"/>
          <p14:tracePt t="40117" x="7065963" y="1757363"/>
          <p14:tracePt t="40125" x="7091363" y="1757363"/>
          <p14:tracePt t="40132" x="7134225" y="1770063"/>
          <p14:tracePt t="40140" x="7146925" y="1770063"/>
          <p14:tracePt t="40147" x="7183438" y="1782763"/>
          <p14:tracePt t="40155" x="7202488" y="1795463"/>
          <p14:tracePt t="40162" x="7232650" y="1812925"/>
          <p14:tracePt t="40169" x="7251700" y="1819275"/>
          <p14:tracePt t="40177" x="7269163" y="1831975"/>
          <p14:tracePt t="40184" x="7307263" y="1844675"/>
          <p14:tracePt t="40193" x="7318375" y="1849438"/>
          <p14:tracePt t="40199" x="7337425" y="1874838"/>
          <p14:tracePt t="40207" x="7362825" y="1887538"/>
          <p14:tracePt t="40214" x="7380288" y="1900238"/>
          <p14:tracePt t="40224" x="7412038" y="1917700"/>
          <p14:tracePt t="40229" x="7454900" y="1943100"/>
          <p14:tracePt t="40237" x="7467600" y="1949450"/>
          <p14:tracePt t="40244" x="7504113" y="1966913"/>
          <p14:tracePt t="40252" x="7534275" y="1979613"/>
          <p14:tracePt t="40261" x="7540625" y="1979613"/>
          <p14:tracePt t="40267" x="7553325" y="1992313"/>
          <p14:tracePt t="40276" x="7559675" y="1998663"/>
          <p14:tracePt t="40282" x="7566025" y="2005013"/>
          <p14:tracePt t="40290" x="7572375" y="2009775"/>
          <p14:tracePt t="40297" x="7577138" y="2016125"/>
          <p14:tracePt t="40307" x="7577138" y="2028825"/>
          <p14:tracePt t="40312" x="7577138" y="2035175"/>
          <p14:tracePt t="40319" x="7577138" y="2041525"/>
          <p14:tracePt t="40327" x="7583488" y="2047875"/>
          <p14:tracePt t="40335" x="7589838" y="2054225"/>
          <p14:tracePt t="40342" x="7589838" y="2060575"/>
          <p14:tracePt t="40349" x="7596188" y="2065338"/>
          <p14:tracePt t="40357" x="7596188" y="2071688"/>
          <p14:tracePt t="40363" x="7596188" y="2090738"/>
          <p14:tracePt t="40372" x="7596188" y="2109788"/>
          <p14:tracePt t="40379" x="7596188" y="2120900"/>
          <p14:tracePt t="40386" x="7596188" y="2152650"/>
          <p14:tracePt t="40394" x="7596188" y="2176463"/>
          <p14:tracePt t="40401" x="7596188" y="2208213"/>
          <p14:tracePt t="40409" x="7596188" y="2214563"/>
          <p14:tracePt t="40416" x="7596188" y="2238375"/>
          <p14:tracePt t="40424" x="7596188" y="2257425"/>
          <p14:tracePt t="40431" x="7596188" y="2270125"/>
          <p14:tracePt t="40439" x="7596188" y="2281238"/>
          <p14:tracePt t="40446" x="7596188" y="2287588"/>
          <p14:tracePt t="40454" x="7596188" y="2293938"/>
          <p14:tracePt t="40461" x="7596188" y="2319338"/>
          <p14:tracePt t="40469" x="7596188" y="2325688"/>
          <p14:tracePt t="40476" x="7596188" y="2330450"/>
          <p14:tracePt t="40484" x="7596188" y="2343150"/>
          <p14:tracePt t="40491" x="7583488" y="2362200"/>
          <p14:tracePt t="40499" x="7583488" y="2374900"/>
          <p14:tracePt t="40506" x="7577138" y="2381250"/>
          <p14:tracePt t="40514" x="7572375" y="2392363"/>
          <p14:tracePt t="40522" x="7566025" y="2405063"/>
          <p14:tracePt t="40529" x="7559675" y="2411413"/>
          <p14:tracePt t="40536" x="7559675" y="2417763"/>
          <p14:tracePt t="40544" x="7546975" y="2436813"/>
          <p14:tracePt t="40552" x="7540625" y="2436813"/>
          <p14:tracePt t="40559" x="7527925" y="2454275"/>
          <p14:tracePt t="40566" x="7516813" y="2473325"/>
          <p14:tracePt t="40575" x="7510463" y="2486025"/>
          <p14:tracePt t="40581" x="7491413" y="2497138"/>
          <p14:tracePt t="40589" x="7472363" y="2509838"/>
          <p14:tracePt t="40596" x="7467600" y="2509838"/>
          <p14:tracePt t="40604" x="7454900" y="2516188"/>
          <p14:tracePt t="40611" x="7448550" y="2522538"/>
          <p14:tracePt t="40619" x="7442200" y="2522538"/>
          <p14:tracePt t="40626" x="7429500" y="2528888"/>
          <p14:tracePt t="40634" x="7416800" y="2535238"/>
          <p14:tracePt t="40641" x="7392988" y="2535238"/>
          <p14:tracePt t="40649" x="7380288" y="2541588"/>
          <p14:tracePt t="40656" x="7367588" y="2541588"/>
          <p14:tracePt t="40664" x="7350125" y="2541588"/>
          <p14:tracePt t="40672" x="7337425" y="2541588"/>
          <p14:tracePt t="40678" x="7307263" y="2541588"/>
          <p14:tracePt t="40686" x="7288213" y="2541588"/>
          <p14:tracePt t="40693" x="7269163" y="2541588"/>
          <p14:tracePt t="40701" x="7239000" y="2541588"/>
          <p14:tracePt t="40708" x="7189788" y="2535238"/>
          <p14:tracePt t="40716" x="7158038" y="2522538"/>
          <p14:tracePt t="40723" x="7146925" y="2516188"/>
          <p14:tracePt t="40731" x="7127875" y="2503488"/>
          <p14:tracePt t="40739" x="7097713" y="2497138"/>
          <p14:tracePt t="40746" x="7091363" y="2490788"/>
          <p14:tracePt t="40754" x="7072313" y="2479675"/>
          <p14:tracePt t="40761" x="7023100" y="2466975"/>
          <p14:tracePt t="40768" x="7016750" y="2460625"/>
          <p14:tracePt t="40776" x="7004050" y="2454275"/>
          <p14:tracePt t="40784" x="6980238" y="2441575"/>
          <p14:tracePt t="40791" x="6973888" y="2441575"/>
          <p14:tracePt t="40798" x="6961188" y="2436813"/>
          <p14:tracePt t="40806" x="6942138" y="2424113"/>
          <p14:tracePt t="40822" x="6924675" y="2411413"/>
          <p14:tracePt t="40829" x="6911975" y="2386013"/>
          <p14:tracePt t="40836" x="6886575" y="2368550"/>
          <p14:tracePt t="40844" x="6875463" y="2355850"/>
          <p14:tracePt t="40851" x="6862763" y="2325688"/>
          <p14:tracePt t="40859" x="6837363" y="2293938"/>
          <p14:tracePt t="40866" x="6826250" y="2281238"/>
          <p14:tracePt t="40875" x="6800850" y="2232025"/>
          <p14:tracePt t="40889" x="6764338" y="2176463"/>
          <p14:tracePt t="40896" x="6745288" y="2139950"/>
          <p14:tracePt t="40904" x="6732588" y="2109788"/>
          <p14:tracePt t="40911" x="6726238" y="2084388"/>
          <p14:tracePt t="40918" x="6721475" y="2060575"/>
          <p14:tracePt t="40926" x="6721475" y="2022475"/>
          <p14:tracePt t="40934" x="6721475" y="2009775"/>
          <p14:tracePt t="40941" x="6721475" y="1973263"/>
          <p14:tracePt t="40948" x="6721475" y="1955800"/>
          <p14:tracePt t="40956" x="6721475" y="1943100"/>
          <p14:tracePt t="40963" x="6721475" y="1936750"/>
          <p14:tracePt t="40972" x="6721475" y="1917700"/>
          <p14:tracePt t="40978" x="6721475" y="1900238"/>
          <p14:tracePt t="40986" x="6721475" y="1893888"/>
          <p14:tracePt t="40994" x="6732588" y="1874838"/>
          <p14:tracePt t="41001" x="6751638" y="1849438"/>
          <p14:tracePt t="41009" x="6757988" y="1849438"/>
          <p14:tracePt t="41016" x="6777038" y="1831975"/>
          <p14:tracePt t="41024" x="6794500" y="1795463"/>
          <p14:tracePt t="41031" x="6800850" y="1789113"/>
          <p14:tracePt t="41039" x="6819900" y="1776413"/>
          <p14:tracePt t="41046" x="6843713" y="1757363"/>
          <p14:tracePt t="41054" x="6856413" y="1751013"/>
          <p14:tracePt t="41061" x="6875463" y="1739900"/>
          <p14:tracePt t="41069" x="6886575" y="1733550"/>
          <p14:tracePt t="41076" x="6911975" y="1708150"/>
          <p14:tracePt t="41084" x="6911975" y="1701800"/>
          <p14:tracePt t="41091" x="6931025" y="1695450"/>
          <p14:tracePt t="41098" x="6954838" y="1689100"/>
          <p14:tracePt t="41106" x="6961188" y="1689100"/>
          <p14:tracePt t="41114" x="6973888" y="1689100"/>
          <p14:tracePt t="41122" x="6997700" y="1684338"/>
          <p14:tracePt t="41128" x="7004050" y="1684338"/>
          <p14:tracePt t="41136" x="7016750" y="1684338"/>
          <p14:tracePt t="41144" x="7042150" y="1684338"/>
          <p14:tracePt t="41152" x="7046913" y="1684338"/>
          <p14:tracePt t="41159" x="7065963" y="1684338"/>
          <p14:tracePt t="41166" x="7091363" y="1684338"/>
          <p14:tracePt t="41174" x="7102475" y="1684338"/>
          <p14:tracePt t="41181" x="7121525" y="1684338"/>
          <p14:tracePt t="41189" x="7140575" y="1684338"/>
          <p14:tracePt t="41196" x="7170738" y="1684338"/>
          <p14:tracePt t="41211" x="7189788" y="1684338"/>
          <p14:tracePt t="41218" x="7213600" y="1689100"/>
          <p14:tracePt t="41226" x="7232650" y="1689100"/>
          <p14:tracePt t="41234" x="7251700" y="1689100"/>
          <p14:tracePt t="41241" x="7269163" y="1701800"/>
          <p14:tracePt t="41248" x="7281863" y="1701800"/>
          <p14:tracePt t="41257" x="7312025" y="1708150"/>
          <p14:tracePt t="41264" x="7331075" y="1720850"/>
          <p14:tracePt t="41272" x="7343775" y="1727200"/>
          <p14:tracePt t="41278" x="7373938" y="1739900"/>
          <p14:tracePt t="41286" x="7392988" y="1744663"/>
          <p14:tracePt t="41294" x="7405688" y="1763713"/>
          <p14:tracePt t="41301" x="7435850" y="1776413"/>
          <p14:tracePt t="41308" x="7467600" y="1789113"/>
          <p14:tracePt t="41316" x="7497763" y="1812925"/>
          <p14:tracePt t="41325" x="7510463" y="1819275"/>
          <p14:tracePt t="41331" x="7540625" y="1838325"/>
          <p14:tracePt t="41340" x="7553325" y="1849438"/>
          <p14:tracePt t="41347" x="7577138" y="1855788"/>
          <p14:tracePt t="41356" x="7583488" y="1868488"/>
          <p14:tracePt t="41362" x="7596188" y="1874838"/>
          <p14:tracePt t="41369" x="7602538" y="1887538"/>
          <p14:tracePt t="41377" x="7608888" y="1900238"/>
          <p14:tracePt t="41385" x="7615238" y="1905000"/>
          <p14:tracePt t="41393" x="7615238" y="1917700"/>
          <p14:tracePt t="41399" x="7621588" y="1936750"/>
          <p14:tracePt t="41407" x="7627938" y="1949450"/>
          <p14:tracePt t="41415" x="7627938" y="1960563"/>
          <p14:tracePt t="41423" x="7639050" y="1985963"/>
          <p14:tracePt t="41429" x="7645400" y="2005013"/>
          <p14:tracePt t="41437" x="7651750" y="2028825"/>
          <p14:tracePt t="41444" x="7658100" y="2041525"/>
          <p14:tracePt t="41452" x="7658100" y="2065338"/>
          <p14:tracePt t="41460" x="7677150" y="2084388"/>
          <p14:tracePt t="41468" x="7677150" y="2097088"/>
          <p14:tracePt t="41475" x="7688263" y="2127250"/>
          <p14:tracePt t="41482" x="7694613" y="2146300"/>
          <p14:tracePt t="41490" x="7694613" y="2152650"/>
          <p14:tracePt t="41497" x="7700963" y="2170113"/>
          <p14:tracePt t="41506" x="7700963" y="2189163"/>
          <p14:tracePt t="41512" x="7707313" y="2195513"/>
          <p14:tracePt t="41519" x="7707313" y="2208213"/>
          <p14:tracePt t="41527" x="7707313" y="2220913"/>
          <p14:tracePt t="41542" x="7707313" y="2238375"/>
          <p14:tracePt t="41549" x="7707313" y="2251075"/>
          <p14:tracePt t="41557" x="7707313" y="2263775"/>
          <p14:tracePt t="41564" x="7707313" y="2270125"/>
          <p14:tracePt t="41573" x="7707313" y="2287588"/>
          <p14:tracePt t="41579" x="7700963" y="2306638"/>
          <p14:tracePt t="41587" x="7694613" y="2312988"/>
          <p14:tracePt t="41594" x="7677150" y="2336800"/>
          <p14:tracePt t="41602" x="7658100" y="2368550"/>
          <p14:tracePt t="41610" x="7651750" y="2381250"/>
          <p14:tracePt t="41617" x="7639050" y="2405063"/>
          <p14:tracePt t="41625" x="7615238" y="2436813"/>
          <p14:tracePt t="41632" x="7608888" y="2441575"/>
          <p14:tracePt t="41640" x="7589838" y="2466975"/>
          <p14:tracePt t="41647" x="7577138" y="2497138"/>
          <p14:tracePt t="41655" x="7572375" y="2503488"/>
          <p14:tracePt t="41662" x="7559675" y="2522538"/>
          <p14:tracePt t="41670" x="7546975" y="2535238"/>
          <p14:tracePt t="41677" x="7540625" y="2552700"/>
          <p14:tracePt t="41684" x="7534275" y="2552700"/>
          <p14:tracePt t="41693" x="7523163" y="2559050"/>
          <p14:tracePt t="41699" x="7510463" y="2571750"/>
          <p14:tracePt t="41707" x="7497763" y="2571750"/>
          <p14:tracePt t="41715" x="7485063" y="2578100"/>
          <p14:tracePt t="41723" x="7472363" y="2578100"/>
          <p14:tracePt t="41729" x="7467600" y="2578100"/>
          <p14:tracePt t="41737" x="7448550" y="2578100"/>
          <p14:tracePt t="41744" x="7423150" y="2578100"/>
          <p14:tracePt t="41752" x="7416800" y="2578100"/>
          <p14:tracePt t="41759" x="7386638" y="2578100"/>
          <p14:tracePt t="41767" x="7356475" y="2578100"/>
          <p14:tracePt t="41775" x="7318375" y="2578100"/>
          <p14:tracePt t="41782" x="7307263" y="2578100"/>
          <p14:tracePt t="41790" x="7269163" y="2578100"/>
          <p14:tracePt t="41797" x="7245350" y="2578100"/>
          <p14:tracePt t="41806" x="7232650" y="2578100"/>
          <p14:tracePt t="41812" x="7213600" y="2578100"/>
          <p14:tracePt t="41819" x="7189788" y="2578100"/>
          <p14:tracePt t="41827" x="7183438" y="2571750"/>
          <p14:tracePt t="41835" x="7177088" y="2571750"/>
          <p14:tracePt t="41842" x="7158038" y="2559050"/>
          <p14:tracePt t="41857" x="7146925" y="2546350"/>
          <p14:tracePt t="41864" x="7121525" y="2541588"/>
          <p14:tracePt t="41873" x="7102475" y="2528888"/>
          <p14:tracePt t="41892" x="7078663" y="2509838"/>
          <p14:tracePt t="41894" x="7072313" y="2509838"/>
          <p14:tracePt t="41902" x="7059613" y="2497138"/>
          <p14:tracePt t="41910" x="7042150" y="2486025"/>
          <p14:tracePt t="41917" x="7029450" y="2479675"/>
          <p14:tracePt t="41924" x="7023100" y="2473325"/>
          <p14:tracePt t="41933" x="7010400" y="2460625"/>
          <p14:tracePt t="41940" x="6997700" y="2441575"/>
          <p14:tracePt t="41946" x="6991350" y="2436813"/>
          <p14:tracePt t="41953" x="6980238" y="2411413"/>
          <p14:tracePt t="41960" x="6973888" y="2386013"/>
          <p14:tracePt t="41968" x="6967538" y="2374900"/>
          <p14:tracePt t="41975" x="6961188" y="2355850"/>
          <p14:tracePt t="41983" x="6948488" y="2336800"/>
          <p14:tracePt t="41991" x="6942138" y="2312988"/>
          <p14:tracePt t="41998" x="6937375" y="2300288"/>
          <p14:tracePt t="42005" x="6924675" y="2281238"/>
          <p14:tracePt t="42013" x="6918325" y="2270125"/>
          <p14:tracePt t="42021" x="6918325" y="2257425"/>
          <p14:tracePt t="42028" x="6918325" y="2244725"/>
          <p14:tracePt t="42036" x="6918325" y="2225675"/>
          <p14:tracePt t="42043" x="6918325" y="2220913"/>
          <p14:tracePt t="42051" x="6911975" y="2201863"/>
          <p14:tracePt t="42058" x="6911975" y="2176463"/>
          <p14:tracePt t="42066" x="6911975" y="2165350"/>
          <p14:tracePt t="42074" x="6911975" y="2152650"/>
          <p14:tracePt t="42081" x="6911975" y="2120900"/>
          <p14:tracePt t="42089" x="6911975" y="2103438"/>
          <p14:tracePt t="42096" x="6911975" y="2090738"/>
          <p14:tracePt t="42104" x="6911975" y="2071688"/>
          <p14:tracePt t="42111" x="6911975" y="2054225"/>
          <p14:tracePt t="42119" x="6918325" y="2016125"/>
          <p14:tracePt t="42126" x="6924675" y="1992313"/>
          <p14:tracePt t="42134" x="6937375" y="1973263"/>
          <p14:tracePt t="42141" x="6942138" y="1960563"/>
          <p14:tracePt t="42148" x="6954838" y="1943100"/>
          <p14:tracePt t="42156" x="6967538" y="1917700"/>
          <p14:tracePt t="42164" x="6973888" y="1917700"/>
          <p14:tracePt t="42172" x="6980238" y="1905000"/>
          <p14:tracePt t="42178" x="6986588" y="1900238"/>
          <p14:tracePt t="42186" x="6991350" y="1900238"/>
          <p14:tracePt t="42194" x="6997700" y="1900238"/>
          <p14:tracePt t="42201" x="7010400" y="1893888"/>
          <p14:tracePt t="42209" x="7029450" y="1893888"/>
          <p14:tracePt t="42216" x="7035800" y="1893888"/>
          <p14:tracePt t="42224" x="7046913" y="1887538"/>
          <p14:tracePt t="42231" x="7072313" y="1881188"/>
          <p14:tracePt t="42239" x="7085013" y="1881188"/>
          <p14:tracePt t="42246" x="7115175" y="1868488"/>
          <p14:tracePt t="42255" x="7140575" y="1862138"/>
          <p14:tracePt t="42261" x="7151688" y="1862138"/>
          <p14:tracePt t="42269" x="7183438" y="1855788"/>
          <p14:tracePt t="42276" x="7207250" y="1855788"/>
          <p14:tracePt t="42284" x="7219950" y="1849438"/>
          <p14:tracePt t="42291" x="7245350" y="1849438"/>
          <p14:tracePt t="42298" x="7262813" y="1849438"/>
          <p14:tracePt t="42307" x="7275513" y="1849438"/>
          <p14:tracePt t="42313" x="7288213" y="1844675"/>
          <p14:tracePt t="42322" x="7294563" y="1844675"/>
          <p14:tracePt t="42328" x="7312025" y="1844675"/>
          <p14:tracePt t="42336" x="7318375" y="1844675"/>
          <p14:tracePt t="42344" x="7343775" y="1844675"/>
          <p14:tracePt t="42351" x="7362825" y="1844675"/>
          <p14:tracePt t="42359" x="7367588" y="1844675"/>
          <p14:tracePt t="42366" x="7392988" y="1844675"/>
          <p14:tracePt t="42374" x="7412038" y="1844675"/>
          <p14:tracePt t="42381" x="7416800" y="1844675"/>
          <p14:tracePt t="42389" x="7429500" y="1844675"/>
          <p14:tracePt t="42396" x="7448550" y="1849438"/>
          <p14:tracePt t="42405" x="7461250" y="1855788"/>
          <p14:tracePt t="42411" x="7467600" y="1862138"/>
          <p14:tracePt t="42418" x="7478713" y="1868488"/>
          <p14:tracePt t="42426" x="7491413" y="1881188"/>
          <p14:tracePt t="42434" x="7497763" y="1887538"/>
          <p14:tracePt t="42441" x="7516813" y="1900238"/>
          <p14:tracePt t="42448" x="7523163" y="1911350"/>
          <p14:tracePt t="42457" x="7523163" y="1917700"/>
          <p14:tracePt t="42464" x="7540625" y="1930400"/>
          <p14:tracePt t="42472" x="7546975" y="1943100"/>
          <p14:tracePt t="42478" x="7553325" y="1949450"/>
          <p14:tracePt t="42486" x="7559675" y="1955800"/>
          <p14:tracePt t="42494" x="7566025" y="1979613"/>
          <p14:tracePt t="42501" x="7572375" y="1985963"/>
          <p14:tracePt t="42508" x="7577138" y="2005013"/>
          <p14:tracePt t="42516" x="7596188" y="2028825"/>
          <p14:tracePt t="42525" x="7596188" y="2047875"/>
          <p14:tracePt t="42532" x="7602538" y="2071688"/>
          <p14:tracePt t="42538" x="7608888" y="2090738"/>
          <p14:tracePt t="42546" x="7615238" y="2120900"/>
          <p14:tracePt t="42555" x="7615238" y="2127250"/>
          <p14:tracePt t="42561" x="7621588" y="2152650"/>
          <p14:tracePt t="42568" x="7621588" y="2176463"/>
          <p14:tracePt t="42576" x="7627938" y="2189163"/>
          <p14:tracePt t="42584" x="7627938" y="2208213"/>
          <p14:tracePt t="42591" x="7632700" y="2238375"/>
          <p14:tracePt t="42598" x="7632700" y="2251075"/>
          <p14:tracePt t="42607" x="7632700" y="2276475"/>
          <p14:tracePt t="42614" x="7632700" y="2300288"/>
          <p14:tracePt t="42622" x="7632700" y="2325688"/>
          <p14:tracePt t="42629" x="7632700" y="2336800"/>
          <p14:tracePt t="42636" x="7632700" y="2355850"/>
          <p14:tracePt t="42644" x="7632700" y="2374900"/>
          <p14:tracePt t="42652" x="7632700" y="2386013"/>
          <p14:tracePt t="42658" x="7632700" y="2398713"/>
          <p14:tracePt t="42666" x="7621588" y="2411413"/>
          <p14:tracePt t="42674" x="7621588" y="2417763"/>
          <p14:tracePt t="42681" x="7615238" y="2436813"/>
          <p14:tracePt t="42689" x="7608888" y="2447925"/>
          <p14:tracePt t="42696" x="7602538" y="2473325"/>
          <p14:tracePt t="42705" x="7577138" y="2486025"/>
          <p14:tracePt t="42711" x="7566025" y="2503488"/>
          <p14:tracePt t="42718" x="7553325" y="2516188"/>
          <p14:tracePt t="42726" x="7546975" y="2541588"/>
          <p14:tracePt t="42735" x="7534275" y="2552700"/>
          <p14:tracePt t="42741" x="7510463" y="2565400"/>
          <p14:tracePt t="42748" x="7510463" y="2571750"/>
          <p14:tracePt t="42756" x="7497763" y="2584450"/>
          <p14:tracePt t="42764" x="7472363" y="2590800"/>
          <p14:tracePt t="42772" x="7472363" y="2597150"/>
          <p14:tracePt t="42778" x="7461250" y="2601913"/>
          <p14:tracePt t="42786" x="7435850" y="2601913"/>
          <p14:tracePt t="42794" x="7429500" y="2601913"/>
          <p14:tracePt t="42801" x="7405688" y="2608263"/>
          <p14:tracePt t="42809" x="7380288" y="2614613"/>
          <p14:tracePt t="42816" x="7356475" y="2614613"/>
          <p14:tracePt t="42824" x="7337425" y="2614613"/>
          <p14:tracePt t="42831" x="7318375" y="2614613"/>
          <p14:tracePt t="42839" x="7294563" y="2614613"/>
          <p14:tracePt t="42846" x="7281863" y="2614613"/>
          <p14:tracePt t="42855" x="7256463" y="2614613"/>
          <p14:tracePt t="42861" x="7239000" y="2614613"/>
          <p14:tracePt t="42868" x="7226300" y="2614613"/>
          <p14:tracePt t="42876" x="7213600" y="2614613"/>
          <p14:tracePt t="42890" x="7202488" y="2608263"/>
          <p14:tracePt t="42891" x="7189788" y="2601913"/>
          <p14:tracePt t="42899" x="7170738" y="2590800"/>
          <p14:tracePt t="42907" x="7134225" y="2578100"/>
          <p14:tracePt t="42914" x="7127875" y="2571750"/>
          <p14:tracePt t="42921" x="7102475" y="2565400"/>
          <p14:tracePt t="42928" x="7072313" y="2552700"/>
          <p14:tracePt t="42936" x="7042150" y="2546350"/>
          <p14:tracePt t="42943" x="7035800" y="2541588"/>
          <p14:tracePt t="42951" x="7016750" y="2535238"/>
          <p14:tracePt t="42959" x="7004050" y="2522538"/>
          <p14:tracePt t="42966" x="6991350" y="2516188"/>
          <p14:tracePt t="42974" x="6986588" y="2509838"/>
          <p14:tracePt t="42981" x="6986588" y="2503488"/>
          <p14:tracePt t="42988" x="6973888" y="2490788"/>
          <p14:tracePt t="42996" x="6954838" y="2479675"/>
          <p14:tracePt t="43005" x="6942138" y="2466975"/>
          <p14:tracePt t="43011" x="6937375" y="2460625"/>
          <p14:tracePt t="43018" x="6937375" y="2454275"/>
          <p14:tracePt t="43026" x="6924675" y="2436813"/>
          <p14:tracePt t="43034" x="6911975" y="2424113"/>
          <p14:tracePt t="43041" x="6886575" y="2392363"/>
          <p14:tracePt t="43048" x="6875463" y="2374900"/>
          <p14:tracePt t="43058" x="6856413" y="2343150"/>
          <p14:tracePt t="43063" x="6856413" y="2336800"/>
          <p14:tracePt t="43071" x="6850063" y="2312988"/>
          <p14:tracePt t="43078" x="6850063" y="2293938"/>
          <p14:tracePt t="43087" x="6843713" y="2276475"/>
          <p14:tracePt t="43094" x="6837363" y="2244725"/>
          <p14:tracePt t="43101" x="6819900" y="2201863"/>
          <p14:tracePt t="43109" x="6819900" y="2189163"/>
          <p14:tracePt t="43116" x="6813550" y="2165350"/>
          <p14:tracePt t="43124" x="6813550" y="2127250"/>
          <p14:tracePt t="43131" x="6813550" y="2097088"/>
          <p14:tracePt t="43139" x="6813550" y="2084388"/>
          <p14:tracePt t="43146" x="6813550" y="2047875"/>
          <p14:tracePt t="43155" x="6813550" y="2009775"/>
          <p14:tracePt t="43161" x="6813550" y="1998663"/>
          <p14:tracePt t="43169" x="6813550" y="1973263"/>
          <p14:tracePt t="43176" x="6813550" y="1930400"/>
          <p14:tracePt t="43184" x="6819900" y="1911350"/>
          <p14:tracePt t="43191" x="6826250" y="1893888"/>
          <p14:tracePt t="43198" x="6843713" y="1868488"/>
          <p14:tracePt t="43207" x="6843713" y="1862138"/>
          <p14:tracePt t="43214" x="6856413" y="1844675"/>
          <p14:tracePt t="43222" x="6869113" y="1831975"/>
          <p14:tracePt t="43228" x="6881813" y="1812925"/>
          <p14:tracePt t="43236" x="6886575" y="1812925"/>
          <p14:tracePt t="43244" x="6905625" y="1795463"/>
          <p14:tracePt t="43251" x="6924675" y="1789113"/>
          <p14:tracePt t="43259" x="6937375" y="1782763"/>
          <p14:tracePt t="43266" x="6967538" y="1763713"/>
          <p14:tracePt t="43274" x="6997700" y="1757363"/>
          <p14:tracePt t="43281" x="7016750" y="1751013"/>
          <p14:tracePt t="43288" x="7046913" y="1744663"/>
          <p14:tracePt t="43296" x="7085013" y="1739900"/>
          <p14:tracePt t="43305" x="7097713" y="1733550"/>
          <p14:tracePt t="43311" x="7127875" y="1727200"/>
          <p14:tracePt t="43318" x="7158038" y="1714500"/>
          <p14:tracePt t="43334" x="7177088" y="1708150"/>
          <p14:tracePt t="43341" x="7202488" y="1695450"/>
          <p14:tracePt t="43348" x="7226300" y="1695450"/>
          <p14:tracePt t="43356" x="7232650" y="1695450"/>
          <p14:tracePt t="43363" x="7251700" y="1695450"/>
          <p14:tracePt t="43372" x="7269163" y="1689100"/>
          <p14:tracePt t="43378" x="7281863" y="1689100"/>
          <p14:tracePt t="43386" x="7300913" y="1689100"/>
          <p14:tracePt t="43393" x="7324725" y="1689100"/>
          <p14:tracePt t="43401" x="7331075" y="1689100"/>
          <p14:tracePt t="43409" x="7356475" y="1689100"/>
          <p14:tracePt t="43416" x="7373938" y="1689100"/>
          <p14:tracePt t="43424" x="7380288" y="1695450"/>
          <p14:tracePt t="43431" x="7386638" y="1695450"/>
          <p14:tracePt t="43439" x="7405688" y="1708150"/>
          <p14:tracePt t="43446" x="7423150" y="1720850"/>
          <p14:tracePt t="43455" x="7429500" y="1727200"/>
          <p14:tracePt t="43461" x="7448550" y="1739900"/>
          <p14:tracePt t="43468" x="7467600" y="1751013"/>
          <p14:tracePt t="43476" x="7478713" y="1757363"/>
          <p14:tracePt t="43484" x="7504113" y="1782763"/>
          <p14:tracePt t="43491" x="7516813" y="1795463"/>
          <p14:tracePt t="43498" x="7527925" y="1806575"/>
          <p14:tracePt t="43507" x="7540625" y="1819275"/>
          <p14:tracePt t="43514" x="7553325" y="1831975"/>
          <p14:tracePt t="43521" x="7559675" y="1838325"/>
          <p14:tracePt t="43528" x="7566025" y="1855788"/>
          <p14:tracePt t="43536" x="7589838" y="1881188"/>
          <p14:tracePt t="43544" x="7596188" y="1893888"/>
          <p14:tracePt t="43551" x="7608888" y="1911350"/>
          <p14:tracePt t="43559" x="7615238" y="1924050"/>
          <p14:tracePt t="43566" x="7621588" y="1936750"/>
          <p14:tracePt t="43574" x="7621588" y="1943100"/>
          <p14:tracePt t="43581" x="7627938" y="1960563"/>
          <p14:tracePt t="43589" x="7632700" y="1985963"/>
          <p14:tracePt t="43596" x="7639050" y="2009775"/>
          <p14:tracePt t="43605" x="7645400" y="2028825"/>
          <p14:tracePt t="43611" x="7651750" y="2065338"/>
          <p14:tracePt t="43618" x="7651750" y="2084388"/>
          <p14:tracePt t="43626" x="7664450" y="2116138"/>
          <p14:tracePt t="43634" x="7664450" y="2139950"/>
          <p14:tracePt t="43641" x="7664450" y="2165350"/>
          <p14:tracePt t="43648" x="7670800" y="2182813"/>
          <p14:tracePt t="43656" x="7670800" y="2208213"/>
          <p14:tracePt t="43663" x="7670800" y="2238375"/>
          <p14:tracePt t="43671" x="7670800" y="2251075"/>
          <p14:tracePt t="43678" x="7670800" y="2287588"/>
          <p14:tracePt t="43686" x="7664450" y="2312988"/>
          <p14:tracePt t="43694" x="7664450" y="2325688"/>
          <p14:tracePt t="43701" x="7658100" y="2368550"/>
          <p14:tracePt t="43709" x="7645400" y="2386013"/>
          <p14:tracePt t="43724" x="7621588" y="2436813"/>
          <p14:tracePt t="43731" x="7608888" y="2454275"/>
          <p14:tracePt t="43739" x="7608888" y="2460625"/>
          <p14:tracePt t="43746" x="7602538" y="2473325"/>
          <p14:tracePt t="43754" x="7589838" y="2490788"/>
          <p14:tracePt t="43761" x="7577138" y="2516188"/>
          <p14:tracePt t="43768" x="7572375" y="2522538"/>
          <p14:tracePt t="43776" x="7566025" y="2535238"/>
          <p14:tracePt t="43784" x="7559675" y="2546350"/>
          <p14:tracePt t="43791" x="7553325" y="2559050"/>
          <p14:tracePt t="43798" x="7540625" y="2571750"/>
          <p14:tracePt t="43807" x="7527925" y="2584450"/>
          <p14:tracePt t="43814" x="7523163" y="2597150"/>
          <p14:tracePt t="43822" x="7497763" y="2601913"/>
          <p14:tracePt t="43828" x="7485063" y="2614613"/>
          <p14:tracePt t="43837" x="7472363" y="2614613"/>
          <p14:tracePt t="43844" x="7461250" y="2620963"/>
          <p14:tracePt t="43851" x="7442200" y="2627313"/>
          <p14:tracePt t="43859" x="7429500" y="2633663"/>
          <p14:tracePt t="43866" x="7416800" y="2633663"/>
          <p14:tracePt t="43874" x="7386638" y="2646363"/>
          <p14:tracePt t="43881" x="7362825" y="2646363"/>
          <p14:tracePt t="43890" x="7343775" y="2652713"/>
          <p14:tracePt t="43896" x="7307263" y="2652713"/>
          <p14:tracePt t="43905" x="7275513" y="2652713"/>
          <p14:tracePt t="43911" x="7256463" y="2652713"/>
          <p14:tracePt t="43918" x="7226300" y="2652713"/>
          <p14:tracePt t="43926" x="7202488" y="2652713"/>
          <p14:tracePt t="43935" x="7189788" y="2652713"/>
          <p14:tracePt t="43941" x="7170738" y="2652713"/>
          <p14:tracePt t="43948" x="7158038" y="2652713"/>
          <p14:tracePt t="43957" x="7140575" y="2652713"/>
          <p14:tracePt t="43964" x="7127875" y="2652713"/>
          <p14:tracePt t="43972" x="7097713" y="2640013"/>
          <p14:tracePt t="43979" x="7085013" y="2633663"/>
          <p14:tracePt t="43987" x="7072313" y="2627313"/>
          <p14:tracePt t="43994" x="7053263" y="2614613"/>
          <p14:tracePt t="44001" x="7029450" y="2608263"/>
          <p14:tracePt t="44009" x="7016750" y="2601913"/>
          <p14:tracePt t="44016" x="6997700" y="2590800"/>
          <p14:tracePt t="44024" x="6961188" y="2565400"/>
          <p14:tracePt t="44031" x="6942138" y="2559050"/>
          <p14:tracePt t="44038" x="6924675" y="2546350"/>
          <p14:tracePt t="44046" x="6905625" y="2535238"/>
          <p14:tracePt t="44054" x="6899275" y="2535238"/>
          <p14:tracePt t="44061" x="6886575" y="2528888"/>
          <p14:tracePt t="44068" x="6875463" y="2522538"/>
          <p14:tracePt t="44076" x="6862763" y="2509838"/>
          <p14:tracePt t="44084" x="6856413" y="2503488"/>
          <p14:tracePt t="44091" x="6856413" y="2490788"/>
          <p14:tracePt t="44098" x="6843713" y="2486025"/>
          <p14:tracePt t="44106" x="6843713" y="2479675"/>
          <p14:tracePt t="44114" x="6831013" y="2466975"/>
          <p14:tracePt t="44121" x="6826250" y="2447925"/>
          <p14:tracePt t="44128" x="6819900" y="2436813"/>
          <p14:tracePt t="44136" x="6807200" y="2411413"/>
          <p14:tracePt t="44144" x="6800850" y="2392363"/>
          <p14:tracePt t="44151" x="6781800" y="2381250"/>
          <p14:tracePt t="44159" x="6777038" y="2368550"/>
          <p14:tracePt t="44166" x="6764338" y="2343150"/>
          <p14:tracePt t="44174" x="6757988" y="2325688"/>
          <p14:tracePt t="44181" x="6751638" y="2312988"/>
          <p14:tracePt t="44189" x="6745288" y="2300288"/>
          <p14:tracePt t="44196" x="6738938" y="2281238"/>
          <p14:tracePt t="44204" x="6738938" y="2276475"/>
          <p14:tracePt t="44211" x="6738938" y="2263775"/>
          <p14:tracePt t="44218" x="6732588" y="2244725"/>
          <p14:tracePt t="44226" x="6732588" y="2232025"/>
          <p14:tracePt t="44233" x="6732588" y="2214563"/>
          <p14:tracePt t="44240" x="6726238" y="2201863"/>
          <p14:tracePt t="44248" x="6726238" y="2189163"/>
          <p14:tracePt t="44255" x="6726238" y="2176463"/>
          <p14:tracePt t="44263" x="6726238" y="2159000"/>
          <p14:tracePt t="44270" x="6726238" y="2146300"/>
          <p14:tracePt t="44278" x="6726238" y="2139950"/>
          <p14:tracePt t="44286" x="6726238" y="2120900"/>
          <p14:tracePt t="44293" x="6726238" y="2109788"/>
          <p14:tracePt t="44301" x="6726238" y="2103438"/>
          <p14:tracePt t="44309" x="6726238" y="2084388"/>
          <p14:tracePt t="44317" x="6726238" y="2060575"/>
          <p14:tracePt t="44324" x="6732588" y="2054225"/>
          <p14:tracePt t="44332" x="6732588" y="2041525"/>
          <p14:tracePt t="44339" x="6732588" y="2035175"/>
          <p14:tracePt t="44347" x="6738938" y="2035175"/>
          <p14:tracePt t="47801" x="6665913" y="2041525"/>
          <p14:tracePt t="47805" x="6480175" y="2090738"/>
          <p14:tracePt t="47810" x="6276975" y="2165350"/>
          <p14:tracePt t="47818" x="6246813" y="2170113"/>
          <p14:tracePt t="47826" x="6202363" y="2189163"/>
          <p14:tracePt t="47833" x="6140450" y="2214563"/>
          <p14:tracePt t="47841" x="6086475" y="2244725"/>
          <p14:tracePt t="47848" x="6061075" y="2251075"/>
          <p14:tracePt t="47857" x="6011863" y="2281238"/>
          <p14:tracePt t="47863" x="5969000" y="2319338"/>
          <p14:tracePt t="47870" x="5926138" y="2336800"/>
          <p14:tracePt t="47896" x="5759450" y="2447925"/>
          <p14:tracePt t="47901" x="5703888" y="2503488"/>
          <p14:tracePt t="47909" x="5610225" y="2552700"/>
          <p14:tracePt t="47916" x="5580063" y="2590800"/>
          <p14:tracePt t="47925" x="5524500" y="2633663"/>
          <p14:tracePt t="47931" x="5449888" y="2695575"/>
          <p14:tracePt t="47939" x="5432425" y="2706688"/>
          <p14:tracePt t="47946" x="5400675" y="2732088"/>
          <p14:tracePt t="47954" x="5357813" y="2768600"/>
          <p14:tracePt t="47961" x="5327650" y="2794000"/>
          <p14:tracePt t="47969" x="5321300" y="2806700"/>
          <p14:tracePt t="47976" x="5295900" y="2813050"/>
          <p14:tracePt t="47984" x="5265738" y="2830513"/>
          <p14:tracePt t="47992" x="5253038" y="2836863"/>
          <p14:tracePt t="47999" x="5229225" y="2849563"/>
          <p14:tracePt t="48006" x="5197475" y="2862263"/>
          <p14:tracePt t="48014" x="5173663" y="2867025"/>
          <p14:tracePt t="48022" x="5130800" y="2886075"/>
          <p14:tracePt t="48029" x="5062538" y="2905125"/>
          <p14:tracePt t="48036" x="5043488" y="2905125"/>
          <p14:tracePt t="48044" x="4975225" y="2911475"/>
          <p14:tracePt t="48051" x="4902200" y="2922588"/>
          <p14:tracePt t="48059" x="4870450" y="2922588"/>
          <p14:tracePt t="48066" x="4814888" y="2928938"/>
          <p14:tracePt t="48075" x="4748213" y="2941638"/>
          <p14:tracePt t="48081" x="4699000" y="2941638"/>
          <p14:tracePt t="48089" x="4673600" y="2941638"/>
          <p14:tracePt t="48096" x="4624388" y="2947988"/>
          <p14:tracePt t="48104" x="4594225" y="2954338"/>
          <p14:tracePt t="48111" x="4575175" y="2960688"/>
          <p14:tracePt t="48120" x="4538663" y="2960688"/>
          <p14:tracePt t="48126" x="4489450" y="2978150"/>
          <p14:tracePt t="48133" x="4457700" y="2984500"/>
          <p14:tracePt t="48143" x="4395788" y="2997200"/>
          <p14:tracePt t="48149" x="4329113" y="3022600"/>
          <p14:tracePt t="48157" x="4310063" y="3022600"/>
          <p14:tracePt t="48165" x="4241800" y="3046413"/>
          <p14:tracePt t="48173" x="4186238" y="3078163"/>
          <p14:tracePt t="48179" x="4143375" y="3095625"/>
          <p14:tracePt t="48187" x="4087813" y="3108325"/>
          <p14:tracePt t="48194" x="4013200" y="3138488"/>
          <p14:tracePt t="48202" x="3933825" y="3182938"/>
          <p14:tracePt t="48210" x="3903663" y="3194050"/>
          <p14:tracePt t="48217" x="3810000" y="3225800"/>
          <p14:tracePt t="48224" x="3760788" y="3249613"/>
          <p14:tracePt t="48232" x="3717925" y="3275013"/>
          <p14:tracePt t="48240" x="3649663" y="3305175"/>
          <p14:tracePt t="48247" x="3557588" y="3348038"/>
          <p14:tracePt t="48254" x="3538538" y="3360738"/>
          <p14:tracePt t="48262" x="3471863" y="3403600"/>
          <p14:tracePt t="48269" x="3409950" y="3454400"/>
          <p14:tracePt t="48277" x="3378200" y="3484563"/>
          <p14:tracePt t="48284" x="3335338" y="3527425"/>
          <p14:tracePt t="48293" x="3262313" y="3589338"/>
          <p14:tracePt t="48299" x="3217863" y="3644900"/>
          <p14:tracePt t="48308" x="3181350" y="3687763"/>
          <p14:tracePt t="48315" x="3163888" y="3730625"/>
          <p14:tracePt t="48323" x="3151188" y="3762375"/>
          <p14:tracePt t="48329" x="3151188" y="3775075"/>
          <p14:tracePt t="48337" x="3151188" y="3792538"/>
          <p14:tracePt t="48344" x="3144838" y="3811588"/>
          <p14:tracePt t="48352" x="3132138" y="3830638"/>
          <p14:tracePt t="48360" x="3125788" y="3841750"/>
          <p14:tracePt t="48367" x="3108325" y="3860800"/>
          <p14:tracePt t="48375" x="3101975" y="3873500"/>
          <p14:tracePt t="48382" x="3082925" y="3884613"/>
          <p14:tracePt t="48390" x="3052763" y="3890963"/>
          <p14:tracePt t="48397" x="3046413" y="3897313"/>
          <p14:tracePt t="48405" x="3014663" y="3903663"/>
          <p14:tracePt t="48412" x="2997200" y="3910013"/>
          <p14:tracePt t="48419" x="2978150" y="3910013"/>
          <p14:tracePt t="48427" x="2965450" y="3910013"/>
          <p14:tracePt t="48435" x="2941638" y="3910013"/>
          <p14:tracePt t="48442" x="2922588" y="3910013"/>
          <p14:tracePt t="48449" x="2909888" y="3910013"/>
          <p14:tracePt t="48457" x="2879725" y="3897313"/>
          <p14:tracePt t="48464" x="2854325" y="3890963"/>
          <p14:tracePt t="48473" x="2847975" y="3884613"/>
          <p14:tracePt t="48479" x="2830513" y="3879850"/>
          <p14:tracePt t="48487" x="2811463" y="3873500"/>
          <p14:tracePt t="48494" x="2805113" y="3873500"/>
          <p14:tracePt t="48502" x="2792413" y="3873500"/>
          <p14:tracePt t="48510" x="2787650" y="3867150"/>
          <p14:tracePt t="48517" x="2774950" y="3867150"/>
          <p14:tracePt t="48532" x="2768600" y="3867150"/>
          <p14:tracePt t="48547" x="2762250" y="3867150"/>
          <p14:tracePt t="48555" x="2749550" y="3867150"/>
          <p14:tracePt t="48562" x="2738438" y="3873500"/>
          <p14:tracePt t="48569" x="2725738" y="3879850"/>
          <p14:tracePt t="48577" x="2713038" y="3897313"/>
          <p14:tracePt t="48585" x="2687638" y="3910013"/>
          <p14:tracePt t="48593" x="2676525" y="3935413"/>
          <p14:tracePt t="48599" x="2663825" y="3965575"/>
          <p14:tracePt t="48607" x="2627313" y="3995738"/>
          <p14:tracePt t="48615" x="2620963" y="4014788"/>
          <p14:tracePt t="48623" x="2595563" y="4044950"/>
          <p14:tracePt t="48629" x="2571750" y="4100513"/>
          <p14:tracePt t="48637" x="2546350" y="4144963"/>
          <p14:tracePt t="48644" x="2527300" y="4162425"/>
          <p14:tracePt t="48652" x="2503488" y="4224338"/>
          <p14:tracePt t="48659" x="2478088" y="4292600"/>
          <p14:tracePt t="48667" x="2471738" y="4316413"/>
          <p14:tracePt t="48675" x="2441575" y="4397375"/>
          <p14:tracePt t="48682" x="2422525" y="4452938"/>
          <p14:tracePt t="48690" x="2417763" y="4502150"/>
          <p14:tracePt t="48697" x="2405063" y="4551363"/>
          <p14:tracePt t="48706" x="2386013" y="4619625"/>
          <p14:tracePt t="48712" x="2379663" y="4637088"/>
          <p14:tracePt t="48719" x="2362200" y="4699000"/>
          <p14:tracePt t="48727" x="2343150" y="4748213"/>
          <p14:tracePt t="48735" x="2336800" y="4773613"/>
          <p14:tracePt t="48742" x="2336800" y="4792663"/>
          <p14:tracePt t="48749" x="2330450" y="4803775"/>
          <p14:tracePt t="48757" x="2330450" y="4816475"/>
          <p14:tracePt t="48764" x="2330450" y="4822825"/>
          <p14:tracePt t="48773" x="2330450" y="4829175"/>
          <p14:tracePt t="48787" x="2330450" y="4835525"/>
          <p14:tracePt t="48794" x="2330450" y="4841875"/>
          <p14:tracePt t="48809" x="2324100" y="4841875"/>
          <p14:tracePt t="48817" x="2306638" y="4848225"/>
          <p14:tracePt t="48826" x="2306638" y="4859338"/>
          <p14:tracePt t="48832" x="2293938" y="4859338"/>
          <p14:tracePt t="48840" x="2287588" y="4872038"/>
          <p14:tracePt t="48847" x="2281238" y="4878388"/>
          <p14:tracePt t="48862" x="2274888" y="4878388"/>
          <p14:tracePt t="48870" x="2274888" y="4884738"/>
          <p14:tracePt t="48899" x="2268538" y="4884738"/>
          <p14:tracePt t="48907" x="2268538" y="4891088"/>
          <p14:tracePt t="48914" x="2257425" y="4891088"/>
          <p14:tracePt t="48929" x="2244725" y="4891088"/>
          <p14:tracePt t="48937" x="2238375" y="4891088"/>
          <p14:tracePt t="48944" x="2232025" y="4891088"/>
          <p14:tracePt t="48952" x="2225675" y="4891088"/>
          <p14:tracePt t="48959" x="2219325" y="4891088"/>
          <p14:tracePt t="48982" x="2212975" y="4891088"/>
          <p14:tracePt t="48997" x="2206625" y="4884738"/>
          <p14:tracePt t="49005" x="2206625" y="4878388"/>
          <p14:tracePt t="49012" x="2201863" y="4872038"/>
          <p14:tracePt t="49019" x="2195513" y="4865688"/>
          <p14:tracePt t="49027" x="2189163" y="4865688"/>
          <p14:tracePt t="49034" x="2182813" y="4859338"/>
          <p14:tracePt t="49042" x="2163763" y="4852988"/>
          <p14:tracePt t="49049" x="2163763" y="4848225"/>
          <p14:tracePt t="49057" x="2157413" y="4841875"/>
          <p14:tracePt t="49064" x="2152650" y="4835525"/>
          <p14:tracePt t="49074" x="2146300" y="4822825"/>
          <p14:tracePt t="49079" x="2139950" y="4816475"/>
          <p14:tracePt t="49088" x="2127250" y="4810125"/>
          <p14:tracePt t="49102" x="2120900" y="4810125"/>
          <p14:tracePt t="49109" x="2108200" y="4797425"/>
          <p14:tracePt t="49125" x="2101850" y="4792663"/>
          <p14:tracePt t="49132" x="2097088" y="4786313"/>
          <p14:tracePt t="49140" x="2084388" y="4773613"/>
          <p14:tracePt t="49453" x="2097088" y="4773613"/>
          <p14:tracePt t="49461" x="2108200" y="4767263"/>
          <p14:tracePt t="49468" x="2133600" y="4767263"/>
          <p14:tracePt t="49476" x="2146300" y="4760913"/>
          <p14:tracePt t="49483" x="2176463" y="4760913"/>
          <p14:tracePt t="49491" x="2212975" y="4760913"/>
          <p14:tracePt t="49499" x="2232025" y="4760913"/>
          <p14:tracePt t="49507" x="2257425" y="4760913"/>
          <p14:tracePt t="49514" x="2287588" y="4760913"/>
          <p14:tracePt t="49522" x="2306638" y="4760913"/>
          <p14:tracePt t="49529" x="2336800" y="4760913"/>
          <p14:tracePt t="49536" x="2362200" y="4760913"/>
          <p14:tracePt t="49544" x="2379663" y="4760913"/>
          <p14:tracePt t="49551" x="2428875" y="4760913"/>
          <p14:tracePt t="49559" x="2466975" y="4754563"/>
          <p14:tracePt t="49566" x="2509838" y="4741863"/>
          <p14:tracePt t="49574" x="2527300" y="4741863"/>
          <p14:tracePt t="49581" x="2565400" y="4741863"/>
          <p14:tracePt t="49589" x="2595563" y="4737100"/>
          <p14:tracePt t="49597" x="2614613" y="4730750"/>
          <p14:tracePt t="49604" x="2638425" y="4730750"/>
          <p14:tracePt t="49612" x="2663825" y="4730750"/>
          <p14:tracePt t="49627" x="2682875" y="4730750"/>
          <p14:tracePt t="49634" x="2706688" y="4730750"/>
          <p14:tracePt t="49649" x="2732088" y="4730750"/>
          <p14:tracePt t="49656" x="2755900" y="4730750"/>
          <p14:tracePt t="49664" x="2774950" y="4730750"/>
          <p14:tracePt t="49671" x="2787650" y="4730750"/>
          <p14:tracePt t="49679" x="2805113" y="4730750"/>
          <p14:tracePt t="49686" x="2817813" y="4730750"/>
          <p14:tracePt t="49694" x="2830513" y="4730750"/>
          <p14:tracePt t="49701" x="2843213" y="4730750"/>
          <p14:tracePt t="49709" x="2847975" y="4730750"/>
          <p14:tracePt t="49716" x="2854325" y="4730750"/>
          <p14:tracePt t="49860" x="2847975" y="4730750"/>
          <p14:tracePt t="49867" x="2830513" y="4737100"/>
          <p14:tracePt t="49875" x="2824163" y="4737100"/>
          <p14:tracePt t="49898" x="2738438" y="4748213"/>
          <p14:tracePt t="49904" x="2693988" y="4760913"/>
          <p14:tracePt t="49912" x="2620963" y="4779963"/>
          <p14:tracePt t="49928" x="2533650" y="4803775"/>
          <p14:tracePt t="49934" x="2471738" y="4835525"/>
          <p14:tracePt t="49942" x="2447925" y="4841875"/>
          <p14:tracePt t="49949" x="2398713" y="4865688"/>
          <p14:tracePt t="49957" x="2366963" y="4878388"/>
          <p14:tracePt t="49966" x="2355850" y="4884738"/>
          <p14:tracePt t="49972" x="2324100" y="4902200"/>
          <p14:tracePt t="49980" x="2306638" y="4908550"/>
          <p14:tracePt t="49987" x="2287588" y="4908550"/>
          <p14:tracePt t="49995" x="2274888" y="4908550"/>
          <p14:tracePt t="50002" x="2262188" y="4908550"/>
          <p14:tracePt t="50010" x="2238375" y="4914900"/>
          <p14:tracePt t="50017" x="2232025" y="4914900"/>
          <p14:tracePt t="50025" x="2206625" y="4914900"/>
          <p14:tracePt t="50032" x="2182813" y="4921250"/>
          <p14:tracePt t="50047" x="2163763" y="4921250"/>
          <p14:tracePt t="50055" x="2157413" y="4921250"/>
          <p14:tracePt t="50062" x="2152650" y="4921250"/>
          <p14:tracePt t="50070" x="2146300" y="4921250"/>
          <p14:tracePt t="50078" x="2139950" y="4921250"/>
          <p14:tracePt t="50084" x="2133600" y="4921250"/>
          <p14:tracePt t="50100" x="2127250" y="4921250"/>
          <p14:tracePt t="50107" x="2120900" y="4921250"/>
          <p14:tracePt t="50115" x="2114550" y="4921250"/>
          <p14:tracePt t="50122" x="2101850" y="4921250"/>
          <p14:tracePt t="50130" x="2090738" y="4921250"/>
          <p14:tracePt t="50137" x="2078038" y="4921250"/>
          <p14:tracePt t="50145" x="2065338" y="4921250"/>
          <p14:tracePt t="50152" x="2058988" y="4921250"/>
          <p14:tracePt t="50161" x="2046288" y="4921250"/>
          <p14:tracePt t="50167" x="2022475" y="4921250"/>
          <p14:tracePt t="50175" x="2016125" y="4921250"/>
          <p14:tracePt t="50182" x="2009775" y="4921250"/>
          <p14:tracePt t="50190" x="2003425" y="4921250"/>
          <p14:tracePt t="50370" x="2009775" y="4921250"/>
          <p14:tracePt t="50378" x="2022475" y="4921250"/>
          <p14:tracePt t="50384" x="2035175" y="4921250"/>
          <p14:tracePt t="50392" x="2046288" y="4921250"/>
          <p14:tracePt t="50401" x="2078038" y="4921250"/>
          <p14:tracePt t="50407" x="2114550" y="4927600"/>
          <p14:tracePt t="50417" x="2133600" y="4927600"/>
          <p14:tracePt t="50422" x="2189163" y="4933950"/>
          <p14:tracePt t="50430" x="2257425" y="4953000"/>
          <p14:tracePt t="50438" x="2293938" y="4953000"/>
          <p14:tracePt t="50445" x="2379663" y="4964113"/>
          <p14:tracePt t="50453" x="2454275" y="4964113"/>
          <p14:tracePt t="50460" x="2509838" y="4970463"/>
          <p14:tracePt t="50468" x="2533650" y="4970463"/>
          <p14:tracePt t="50475" x="2582863" y="4970463"/>
          <p14:tracePt t="50483" x="2657475" y="4970463"/>
          <p14:tracePt t="50489" x="2682875" y="4970463"/>
          <p14:tracePt t="50498" x="2749550" y="4970463"/>
          <p14:tracePt t="50504" x="2824163" y="4970463"/>
          <p14:tracePt t="50512" x="2854325" y="4970463"/>
          <p14:tracePt t="50520" x="2922588" y="4970463"/>
          <p14:tracePt t="50527" x="2984500" y="4970463"/>
          <p14:tracePt t="50535" x="3003550" y="4970463"/>
          <p14:tracePt t="50542" x="3040063" y="4970463"/>
          <p14:tracePt t="50551" x="3063875" y="4970463"/>
          <p14:tracePt t="50557" x="3070225" y="4970463"/>
          <p14:tracePt t="50565" x="3095625" y="4970463"/>
          <p14:tracePt t="50572" x="3113088" y="4970463"/>
          <p14:tracePt t="50580" x="3144838" y="4970463"/>
          <p14:tracePt t="50587" x="3157538" y="4970463"/>
          <p14:tracePt t="50594" x="3168650" y="4970463"/>
          <p14:tracePt t="50602" x="3194050" y="4970463"/>
          <p14:tracePt t="50610" x="3206750" y="4970463"/>
          <p14:tracePt t="50617" x="3224213" y="4970463"/>
          <p14:tracePt t="50625" x="3236913" y="4970463"/>
          <p14:tracePt t="50633" x="3249613" y="4970463"/>
          <p14:tracePt t="50639" x="3255963" y="4970463"/>
          <p14:tracePt t="50647" x="3262313" y="4970463"/>
          <p14:tracePt t="54754" x="3273425" y="4957763"/>
          <p14:tracePt t="54759" x="3298825" y="4933950"/>
          <p14:tracePt t="54760" x="3305175" y="4927600"/>
          <p14:tracePt t="54763" x="3354388" y="4878388"/>
          <p14:tracePt t="54771" x="3367088" y="4859338"/>
          <p14:tracePt t="54779" x="3403600" y="4810125"/>
          <p14:tracePt t="54786" x="3465513" y="4754563"/>
          <p14:tracePt t="54794" x="3478213" y="4724400"/>
          <p14:tracePt t="54801" x="3527425" y="4656138"/>
          <p14:tracePt t="54809" x="3576638" y="4600575"/>
          <p14:tracePt t="54816" x="3600450" y="4570413"/>
          <p14:tracePt t="54824" x="3632200" y="4521200"/>
          <p14:tracePt t="54831" x="3675063" y="4465638"/>
          <p14:tracePt t="54840" x="3698875" y="4410075"/>
          <p14:tracePt t="54847" x="3711575" y="4391025"/>
          <p14:tracePt t="54854" x="3736975" y="4354513"/>
          <p14:tracePt t="54862" x="3754438" y="4298950"/>
          <p14:tracePt t="54869" x="3760788" y="4279900"/>
          <p14:tracePt t="54877" x="3779838" y="4237038"/>
          <p14:tracePt t="54894" x="3810000" y="4181475"/>
          <p14:tracePt t="54899" x="3835400" y="4132263"/>
          <p14:tracePt t="54907" x="3859213" y="4089400"/>
          <p14:tracePt t="54914" x="3865563" y="4070350"/>
          <p14:tracePt t="54922" x="3890963" y="4044950"/>
          <p14:tracePt t="54929" x="3903663" y="4021138"/>
          <p14:tracePt t="54937" x="3914775" y="3995738"/>
          <p14:tracePt t="54944" x="3921125" y="3984625"/>
          <p14:tracePt t="54952" x="3940175" y="3952875"/>
          <p14:tracePt t="54960" x="3952875" y="3935413"/>
          <p14:tracePt t="54967" x="3959225" y="3922713"/>
          <p14:tracePt t="54974" x="3963988" y="3910013"/>
          <p14:tracePt t="54982" x="3970338" y="3879850"/>
          <p14:tracePt t="54989" x="3970338" y="3867150"/>
          <p14:tracePt t="54997" x="3970338" y="3848100"/>
          <p14:tracePt t="55004" x="3976688" y="3830638"/>
          <p14:tracePt t="55012" x="3983038" y="3817938"/>
          <p14:tracePt t="55019" x="3989388" y="3805238"/>
          <p14:tracePt t="55027" x="3989388" y="3792538"/>
          <p14:tracePt t="55034" x="3995738" y="3779838"/>
          <p14:tracePt t="55043" x="4002088" y="3768725"/>
          <p14:tracePt t="55049" x="4008438" y="3756025"/>
          <p14:tracePt t="55057" x="4008438" y="3749675"/>
          <p14:tracePt t="55064" x="4013200" y="3730625"/>
          <p14:tracePt t="55072" x="4019550" y="3713163"/>
          <p14:tracePt t="55079" x="4032250" y="3687763"/>
          <p14:tracePt t="55087" x="4032250" y="3675063"/>
          <p14:tracePt t="55095" x="4038600" y="3663950"/>
          <p14:tracePt t="55102" x="4044950" y="3651250"/>
          <p14:tracePt t="55110" x="4044950" y="3644900"/>
          <p14:tracePt t="55116" x="4051300" y="3632200"/>
          <p14:tracePt t="55124" x="4051300" y="3608388"/>
          <p14:tracePt t="55132" x="4051300" y="3602038"/>
          <p14:tracePt t="55139" x="4051300" y="3589338"/>
          <p14:tracePt t="55147" x="4064000" y="3563938"/>
          <p14:tracePt t="55154" x="4068763" y="3552825"/>
          <p14:tracePt t="55162" x="4075113" y="3533775"/>
          <p14:tracePt t="55169" x="4075113" y="3521075"/>
          <p14:tracePt t="55177" x="4075113" y="3514725"/>
          <p14:tracePt t="55184" x="4075113" y="3509963"/>
          <p14:tracePt t="55193" x="4075113" y="35036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.2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1101</TotalTime>
  <Words>1105</Words>
  <Application>Microsoft Office PowerPoint</Application>
  <PresentationFormat>全屏显示(4:3)</PresentationFormat>
  <Paragraphs>178</Paragraphs>
  <Slides>11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SimSun</vt:lpstr>
      <vt:lpstr>Arial</vt:lpstr>
      <vt:lpstr>Calibri</vt:lpstr>
      <vt:lpstr>Calibri Light</vt:lpstr>
      <vt:lpstr>Consolas</vt:lpstr>
      <vt:lpstr>Courier New</vt:lpstr>
      <vt:lpstr>Times New Roman</vt:lpstr>
      <vt:lpstr>Wingdings</vt:lpstr>
      <vt:lpstr>Office 主题​​</vt:lpstr>
      <vt:lpstr>有限状态机</vt:lpstr>
      <vt:lpstr>例子：激光计时器</vt:lpstr>
      <vt:lpstr>疑问：有没有统一的设计思路？</vt:lpstr>
      <vt:lpstr>描述一个有限状态机</vt:lpstr>
      <vt:lpstr>有限状态机的结构分析</vt:lpstr>
      <vt:lpstr>有限状态机的实现方案</vt:lpstr>
      <vt:lpstr>有限状态机的两段式实现</vt:lpstr>
      <vt:lpstr>laser_timer_tb</vt:lpstr>
      <vt:lpstr>FSM 的初始状态</vt:lpstr>
      <vt:lpstr>创建安全的 FSM</vt:lpstr>
      <vt:lpstr>不安全的 FSM 和安全的 FSM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加法器–1 位全加器</dc:title>
  <dc:creator>李 榕</dc:creator>
  <cp:lastModifiedBy>李 榕</cp:lastModifiedBy>
  <cp:revision>111</cp:revision>
  <dcterms:created xsi:type="dcterms:W3CDTF">2020-04-05T08:22:26Z</dcterms:created>
  <dcterms:modified xsi:type="dcterms:W3CDTF">2020-04-06T22:56:11Z</dcterms:modified>
</cp:coreProperties>
</file>